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31"/>
  </p:notesMasterIdLst>
  <p:sldIdLst>
    <p:sldId id="258" r:id="rId2"/>
    <p:sldId id="291" r:id="rId3"/>
    <p:sldId id="256" r:id="rId4"/>
    <p:sldId id="266" r:id="rId5"/>
    <p:sldId id="290" r:id="rId6"/>
    <p:sldId id="260" r:id="rId7"/>
    <p:sldId id="259" r:id="rId8"/>
    <p:sldId id="270" r:id="rId9"/>
    <p:sldId id="267" r:id="rId10"/>
    <p:sldId id="286" r:id="rId11"/>
    <p:sldId id="265" r:id="rId12"/>
    <p:sldId id="261" r:id="rId13"/>
    <p:sldId id="262" r:id="rId14"/>
    <p:sldId id="263" r:id="rId15"/>
    <p:sldId id="268" r:id="rId16"/>
    <p:sldId id="269" r:id="rId17"/>
    <p:sldId id="264" r:id="rId18"/>
    <p:sldId id="271" r:id="rId19"/>
    <p:sldId id="274" r:id="rId20"/>
    <p:sldId id="272" r:id="rId21"/>
    <p:sldId id="273" r:id="rId22"/>
    <p:sldId id="276" r:id="rId23"/>
    <p:sldId id="277" r:id="rId24"/>
    <p:sldId id="292" r:id="rId25"/>
    <p:sldId id="293" r:id="rId26"/>
    <p:sldId id="282" r:id="rId27"/>
    <p:sldId id="279" r:id="rId28"/>
    <p:sldId id="289" r:id="rId29"/>
    <p:sldId id="283" r:id="rId30"/>
  </p:sldIdLst>
  <p:sldSz cx="9144000" cy="6858000" type="screen4x3"/>
  <p:notesSz cx="6888163" cy="10020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3011" autoAdjust="0"/>
  </p:normalViewPr>
  <p:slideViewPr>
    <p:cSldViewPr>
      <p:cViewPr>
        <p:scale>
          <a:sx n="75" d="100"/>
          <a:sy n="75" d="100"/>
        </p:scale>
        <p:origin x="-1236"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4871" cy="501015"/>
          </a:xfrm>
          <a:prstGeom prst="rect">
            <a:avLst/>
          </a:prstGeom>
        </p:spPr>
        <p:txBody>
          <a:bodyPr vert="horz" lIns="97329" tIns="48664" rIns="97329" bIns="48664" rtlCol="0"/>
          <a:lstStyle>
            <a:lvl1pPr algn="l">
              <a:defRPr sz="1300"/>
            </a:lvl1pPr>
          </a:lstStyle>
          <a:p>
            <a:endParaRPr lang="en-US"/>
          </a:p>
        </p:txBody>
      </p:sp>
      <p:sp>
        <p:nvSpPr>
          <p:cNvPr id="3" name="Date Placeholder 2"/>
          <p:cNvSpPr>
            <a:spLocks noGrp="1"/>
          </p:cNvSpPr>
          <p:nvPr>
            <p:ph type="dt" idx="1"/>
          </p:nvPr>
        </p:nvSpPr>
        <p:spPr>
          <a:xfrm>
            <a:off x="3901699" y="1"/>
            <a:ext cx="2984871" cy="501015"/>
          </a:xfrm>
          <a:prstGeom prst="rect">
            <a:avLst/>
          </a:prstGeom>
        </p:spPr>
        <p:txBody>
          <a:bodyPr vert="horz" lIns="97329" tIns="48664" rIns="97329" bIns="48664" rtlCol="0"/>
          <a:lstStyle>
            <a:lvl1pPr algn="r">
              <a:defRPr sz="1300"/>
            </a:lvl1pPr>
          </a:lstStyle>
          <a:p>
            <a:fld id="{75BAEE98-202A-46FF-B213-085451B70F23}" type="datetimeFigureOut">
              <a:rPr lang="en-US" smtClean="0"/>
              <a:pPr/>
              <a:t>23/04/2021</a:t>
            </a:fld>
            <a:endParaRPr lang="en-US"/>
          </a:p>
        </p:txBody>
      </p:sp>
      <p:sp>
        <p:nvSpPr>
          <p:cNvPr id="4" name="Slide Image Placeholder 3"/>
          <p:cNvSpPr>
            <a:spLocks noGrp="1" noRot="1" noChangeAspect="1"/>
          </p:cNvSpPr>
          <p:nvPr>
            <p:ph type="sldImg" idx="2"/>
          </p:nvPr>
        </p:nvSpPr>
        <p:spPr>
          <a:xfrm>
            <a:off x="938213" y="750888"/>
            <a:ext cx="5011737" cy="3759200"/>
          </a:xfrm>
          <a:prstGeom prst="rect">
            <a:avLst/>
          </a:prstGeom>
          <a:noFill/>
          <a:ln w="12700">
            <a:solidFill>
              <a:prstClr val="black"/>
            </a:solidFill>
          </a:ln>
        </p:spPr>
        <p:txBody>
          <a:bodyPr vert="horz" lIns="97329" tIns="48664" rIns="97329" bIns="48664" rtlCol="0" anchor="ctr"/>
          <a:lstStyle/>
          <a:p>
            <a:endParaRPr lang="en-US"/>
          </a:p>
        </p:txBody>
      </p:sp>
      <p:sp>
        <p:nvSpPr>
          <p:cNvPr id="5" name="Notes Placeholder 4"/>
          <p:cNvSpPr>
            <a:spLocks noGrp="1"/>
          </p:cNvSpPr>
          <p:nvPr>
            <p:ph type="body" sz="quarter" idx="3"/>
          </p:nvPr>
        </p:nvSpPr>
        <p:spPr>
          <a:xfrm>
            <a:off x="688817" y="4759643"/>
            <a:ext cx="5510530" cy="4509135"/>
          </a:xfrm>
          <a:prstGeom prst="rect">
            <a:avLst/>
          </a:prstGeom>
        </p:spPr>
        <p:txBody>
          <a:bodyPr vert="horz" lIns="97329" tIns="48664" rIns="97329" bIns="4866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517546"/>
            <a:ext cx="2984871" cy="501015"/>
          </a:xfrm>
          <a:prstGeom prst="rect">
            <a:avLst/>
          </a:prstGeom>
        </p:spPr>
        <p:txBody>
          <a:bodyPr vert="horz" lIns="97329" tIns="48664" rIns="97329" bIns="48664" rtlCol="0" anchor="b"/>
          <a:lstStyle>
            <a:lvl1pPr algn="l">
              <a:defRPr sz="1300"/>
            </a:lvl1pPr>
          </a:lstStyle>
          <a:p>
            <a:endParaRPr lang="en-US"/>
          </a:p>
        </p:txBody>
      </p:sp>
      <p:sp>
        <p:nvSpPr>
          <p:cNvPr id="7" name="Slide Number Placeholder 6"/>
          <p:cNvSpPr>
            <a:spLocks noGrp="1"/>
          </p:cNvSpPr>
          <p:nvPr>
            <p:ph type="sldNum" sz="quarter" idx="5"/>
          </p:nvPr>
        </p:nvSpPr>
        <p:spPr>
          <a:xfrm>
            <a:off x="3901699" y="9517546"/>
            <a:ext cx="2984871" cy="501015"/>
          </a:xfrm>
          <a:prstGeom prst="rect">
            <a:avLst/>
          </a:prstGeom>
        </p:spPr>
        <p:txBody>
          <a:bodyPr vert="horz" lIns="97329" tIns="48664" rIns="97329" bIns="48664" rtlCol="0" anchor="b"/>
          <a:lstStyle>
            <a:lvl1pPr algn="r">
              <a:defRPr sz="1300"/>
            </a:lvl1pPr>
          </a:lstStyle>
          <a:p>
            <a:fld id="{7441C9D7-C3F3-4F9E-82CF-6FF17DD9ADBB}" type="slidenum">
              <a:rPr lang="en-US" smtClean="0"/>
              <a:pPr/>
              <a:t>‹#›</a:t>
            </a:fld>
            <a:endParaRPr lang="en-US"/>
          </a:p>
        </p:txBody>
      </p:sp>
    </p:spTree>
    <p:extLst>
      <p:ext uri="{BB962C8B-B14F-4D97-AF65-F5344CB8AC3E}">
        <p14:creationId xmlns:p14="http://schemas.microsoft.com/office/powerpoint/2010/main" val="1890342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1C9D7-C3F3-4F9E-82CF-6FF17DD9ADBB}" type="slidenum">
              <a:rPr lang="en-US" smtClean="0"/>
              <a:pPr/>
              <a:t>1</a:t>
            </a:fld>
            <a:endParaRPr lang="en-US"/>
          </a:p>
        </p:txBody>
      </p:sp>
    </p:spTree>
    <p:extLst>
      <p:ext uri="{BB962C8B-B14F-4D97-AF65-F5344CB8AC3E}">
        <p14:creationId xmlns:p14="http://schemas.microsoft.com/office/powerpoint/2010/main" val="99144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vi-VN"/>
          </a:p>
        </p:txBody>
      </p:sp>
      <p:sp>
        <p:nvSpPr>
          <p:cNvPr id="4" name="Slide Number Placeholder 3"/>
          <p:cNvSpPr>
            <a:spLocks noGrp="1"/>
          </p:cNvSpPr>
          <p:nvPr>
            <p:ph type="sldNum" sz="quarter" idx="10"/>
          </p:nvPr>
        </p:nvSpPr>
        <p:spPr/>
        <p:txBody>
          <a:bodyPr/>
          <a:lstStyle/>
          <a:p>
            <a:fld id="{7441C9D7-C3F3-4F9E-82CF-6FF17DD9ADB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1C9D7-C3F3-4F9E-82CF-6FF17DD9ADBB}" type="slidenum">
              <a:rPr lang="en-US" smtClean="0"/>
              <a:pPr/>
              <a:t>6</a:t>
            </a:fld>
            <a:endParaRPr lang="en-US"/>
          </a:p>
        </p:txBody>
      </p:sp>
    </p:spTree>
    <p:extLst>
      <p:ext uri="{BB962C8B-B14F-4D97-AF65-F5344CB8AC3E}">
        <p14:creationId xmlns:p14="http://schemas.microsoft.com/office/powerpoint/2010/main" val="638348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1C9D7-C3F3-4F9E-82CF-6FF17DD9ADBB}" type="slidenum">
              <a:rPr lang="en-US" smtClean="0"/>
              <a:pPr/>
              <a:t>7</a:t>
            </a:fld>
            <a:endParaRPr lang="en-US"/>
          </a:p>
        </p:txBody>
      </p:sp>
    </p:spTree>
    <p:extLst>
      <p:ext uri="{BB962C8B-B14F-4D97-AF65-F5344CB8AC3E}">
        <p14:creationId xmlns:p14="http://schemas.microsoft.com/office/powerpoint/2010/main" val="202760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1C9D7-C3F3-4F9E-82CF-6FF17DD9ADBB}" type="slidenum">
              <a:rPr lang="en-US" smtClean="0"/>
              <a:pPr/>
              <a:t>10</a:t>
            </a:fld>
            <a:endParaRPr lang="en-US"/>
          </a:p>
        </p:txBody>
      </p:sp>
    </p:spTree>
    <p:extLst>
      <p:ext uri="{BB962C8B-B14F-4D97-AF65-F5344CB8AC3E}">
        <p14:creationId xmlns:p14="http://schemas.microsoft.com/office/powerpoint/2010/main" val="196686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41C9D7-C3F3-4F9E-82CF-6FF17DD9ADBB}" type="slidenum">
              <a:rPr lang="en-US" smtClean="0"/>
              <a:pPr/>
              <a:t>15</a:t>
            </a:fld>
            <a:endParaRPr lang="en-US"/>
          </a:p>
        </p:txBody>
      </p:sp>
    </p:spTree>
    <p:extLst>
      <p:ext uri="{BB962C8B-B14F-4D97-AF65-F5344CB8AC3E}">
        <p14:creationId xmlns:p14="http://schemas.microsoft.com/office/powerpoint/2010/main" val="4127761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616AE23-7E83-4889-B04A-901A051283CD}" type="datetime1">
              <a:rPr lang="en-US" smtClean="0"/>
              <a:pPr/>
              <a:t>23/04/2021</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4A78CAA-A159-435A-BE84-D23B82E7C8D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DA9979B-9999-4F02-9E17-70F8818EA7D8}" type="datetime1">
              <a:rPr lang="en-US" smtClean="0"/>
              <a:pPr/>
              <a:t>23/04/2021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01A0E3A-9F35-4946-B638-55DCAABE9E22}" type="datetime1">
              <a:rPr lang="en-US" smtClean="0"/>
              <a:pPr/>
              <a:t>23/04/2021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F08A372-B479-4BC0-A10D-95C6444C8E14}" type="datetime1">
              <a:rPr lang="en-US" smtClean="0"/>
              <a:pPr/>
              <a:t>23/04/2021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B460D-180B-45CF-A133-CBEBB060ABC5}" type="datetime1">
              <a:rPr lang="en-US" smtClean="0"/>
              <a:pPr/>
              <a:t>23/04/2021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A78CAA-A159-435A-BE84-D23B82E7C8D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7255D77-CF3F-4F00-989E-00EADCD9E8E2}" type="datetime1">
              <a:rPr lang="en-US" smtClean="0"/>
              <a:pPr/>
              <a:t>23/04/2021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03EF538-C411-4AA2-BC0A-017C76457DEE}" type="datetime1">
              <a:rPr lang="en-US" smtClean="0"/>
              <a:pPr/>
              <a:t>23/04/2021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DBABED0-66DF-46AD-834D-7AB30359A72C}" type="datetime1">
              <a:rPr lang="en-US" smtClean="0"/>
              <a:pPr/>
              <a:t>23/04/2021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DD9C0-F1E7-4DD9-B890-168E7BE7E05B}" type="datetime1">
              <a:rPr lang="en-US" smtClean="0"/>
              <a:pPr/>
              <a:t>23/04/2021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FED658C-E59F-4C5E-BF8A-96BE9D707D5B}" type="datetime1">
              <a:rPr lang="en-US" smtClean="0"/>
              <a:pPr/>
              <a:t>23/04/2021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A78CAA-A159-435A-BE84-D23B82E7C8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19C46F6-0B3E-4CD5-A6A4-1371886A02CC}" type="datetime1">
              <a:rPr lang="en-US" smtClean="0"/>
              <a:pPr/>
              <a:t>23/04/2021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F4A78CAA-A159-435A-BE84-D23B82E7C8D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C3282190-A81F-426F-BDE3-03A2C771520C}" type="datetime1">
              <a:rPr lang="en-US" smtClean="0"/>
              <a:pPr/>
              <a:t>23/04/2021</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F4A78CAA-A159-435A-BE84-D23B82E7C8D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6.jpe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6.jpe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5.jpeg"/><Relationship Id="rId11" Type="http://schemas.openxmlformats.org/officeDocument/2006/relationships/image" Target="../media/image39.jpeg"/><Relationship Id="rId5" Type="http://schemas.openxmlformats.org/officeDocument/2006/relationships/image" Target="../media/image34.png"/><Relationship Id="rId10" Type="http://schemas.openxmlformats.org/officeDocument/2006/relationships/image" Target="../media/image38.jpeg"/><Relationship Id="rId4" Type="http://schemas.openxmlformats.org/officeDocument/2006/relationships/image" Target="../media/image33.jpeg"/><Relationship Id="rId9"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41.jpeg"/><Relationship Id="rId7" Type="http://schemas.openxmlformats.org/officeDocument/2006/relationships/image" Target="../media/image26.png"/><Relationship Id="rId2" Type="http://schemas.openxmlformats.org/officeDocument/2006/relationships/image" Target="../media/image40.jpe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6.jpeg"/><Relationship Id="rId7" Type="http://schemas.openxmlformats.org/officeDocument/2006/relationships/image" Target="../media/image6.jpeg"/><Relationship Id="rId2"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48.jpeg"/><Relationship Id="rId10" Type="http://schemas.openxmlformats.org/officeDocument/2006/relationships/image" Target="../media/image51.jpeg"/><Relationship Id="rId4" Type="http://schemas.openxmlformats.org/officeDocument/2006/relationships/image" Target="../media/image47.jpeg"/><Relationship Id="rId9" Type="http://schemas.openxmlformats.org/officeDocument/2006/relationships/image" Target="../media/image50.jpe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jpeg"/><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 Id="rId9"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6.jpeg"/><Relationship Id="rId2"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image" Target="../media/image68.jpeg"/><Relationship Id="rId11" Type="http://schemas.openxmlformats.org/officeDocument/2006/relationships/image" Target="../media/image5.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27.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jpeg"/><Relationship Id="rId11" Type="http://schemas.openxmlformats.org/officeDocument/2006/relationships/image" Target="../media/image81.jpeg"/><Relationship Id="rId5" Type="http://schemas.openxmlformats.org/officeDocument/2006/relationships/image" Target="../media/image76.jpeg"/><Relationship Id="rId10" Type="http://schemas.openxmlformats.org/officeDocument/2006/relationships/image" Target="../media/image80.jpeg"/><Relationship Id="rId4" Type="http://schemas.openxmlformats.org/officeDocument/2006/relationships/image" Target="../media/image75.jpeg"/><Relationship Id="rId9" Type="http://schemas.openxmlformats.org/officeDocument/2006/relationships/image" Target="../media/image6.jpeg"/></Relationships>
</file>

<file path=ppt/slides/_rels/slide2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jpeg"/><Relationship Id="rId7" Type="http://schemas.openxmlformats.org/officeDocument/2006/relationships/image" Target="../media/image85.jpeg"/><Relationship Id="rId2" Type="http://schemas.openxmlformats.org/officeDocument/2006/relationships/image" Target="../media/image79.jpeg"/><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congtybaovelamsondong@gmail.com"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4.jpeg"/><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 y="11906"/>
            <a:ext cx="9143999" cy="68111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ectangle 11"/>
          <p:cNvSpPr/>
          <p:nvPr/>
        </p:nvSpPr>
        <p:spPr>
          <a:xfrm>
            <a:off x="7620000" y="1447800"/>
            <a:ext cx="1524000" cy="5410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 name="Rectangle 4"/>
          <p:cNvSpPr/>
          <p:nvPr/>
        </p:nvSpPr>
        <p:spPr>
          <a:xfrm>
            <a:off x="1" y="1543051"/>
            <a:ext cx="1828800" cy="5314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extBox 1"/>
          <p:cNvSpPr txBox="1"/>
          <p:nvPr/>
        </p:nvSpPr>
        <p:spPr>
          <a:xfrm>
            <a:off x="-76200" y="1826835"/>
            <a:ext cx="1943100" cy="2677656"/>
          </a:xfrm>
          <a:prstGeom prst="rect">
            <a:avLst/>
          </a:prstGeom>
          <a:noFill/>
        </p:spPr>
        <p:txBody>
          <a:bodyPr wrap="square" rtlCol="0">
            <a:spAutoFit/>
          </a:bodyPr>
          <a:lstStyle/>
          <a:p>
            <a:pPr algn="ctr">
              <a:lnSpc>
                <a:spcPct val="200000"/>
              </a:lnSpc>
            </a:pPr>
            <a:r>
              <a:rPr lang="en-US" sz="2200" b="1" dirty="0" smtClean="0">
                <a:solidFill>
                  <a:srgbClr val="0070C0"/>
                </a:solidFill>
                <a:latin typeface="Times New Roman" pitchFamily="18" charset="0"/>
                <a:cs typeface="Times New Roman" pitchFamily="18" charset="0"/>
              </a:rPr>
              <a:t>HỢP TÁC</a:t>
            </a:r>
            <a:endParaRPr lang="en-US" sz="2200" b="1" dirty="0" smtClean="0">
              <a:latin typeface="Times New Roman" pitchFamily="18" charset="0"/>
              <a:cs typeface="Times New Roman" pitchFamily="18" charset="0"/>
            </a:endParaRPr>
          </a:p>
          <a:p>
            <a:pPr algn="ctr">
              <a:lnSpc>
                <a:spcPct val="200000"/>
              </a:lnSpc>
            </a:pPr>
            <a:r>
              <a:rPr lang="en-US" sz="2000" b="1" dirty="0" smtClean="0">
                <a:solidFill>
                  <a:srgbClr val="00B050"/>
                </a:solidFill>
                <a:latin typeface="Times New Roman" pitchFamily="18" charset="0"/>
                <a:cs typeface="Times New Roman" pitchFamily="18" charset="0"/>
              </a:rPr>
              <a:t>CHO SỰ</a:t>
            </a:r>
            <a:endParaRPr lang="en-US" sz="2000" dirty="0" smtClean="0">
              <a:solidFill>
                <a:srgbClr val="00B050"/>
              </a:solidFill>
              <a:latin typeface="Times New Roman" pitchFamily="18" charset="0"/>
              <a:cs typeface="Times New Roman" pitchFamily="18" charset="0"/>
            </a:endParaRPr>
          </a:p>
          <a:p>
            <a:pPr algn="ctr">
              <a:lnSpc>
                <a:spcPct val="200000"/>
              </a:lnSpc>
            </a:pPr>
            <a:r>
              <a:rPr lang="en-US" sz="2200" b="1" dirty="0" smtClean="0">
                <a:solidFill>
                  <a:srgbClr val="002060"/>
                </a:solidFill>
                <a:latin typeface="Times New Roman" pitchFamily="18" charset="0"/>
                <a:cs typeface="Times New Roman" pitchFamily="18" charset="0"/>
              </a:rPr>
              <a:t>PHÁT TRIỂN</a:t>
            </a:r>
            <a:endParaRPr lang="en-US" sz="2200" dirty="0" smtClean="0">
              <a:solidFill>
                <a:srgbClr val="002060"/>
              </a:solidFill>
              <a:latin typeface="Times New Roman" pitchFamily="18" charset="0"/>
              <a:cs typeface="Times New Roman" pitchFamily="18" charset="0"/>
            </a:endParaRPr>
          </a:p>
          <a:p>
            <a:pPr algn="ctr">
              <a:lnSpc>
                <a:spcPct val="200000"/>
              </a:lnSpc>
            </a:pPr>
            <a:r>
              <a:rPr lang="en-US" sz="2000" b="1" dirty="0" smtClean="0">
                <a:solidFill>
                  <a:srgbClr val="0070C0"/>
                </a:solidFill>
                <a:latin typeface="Times New Roman" pitchFamily="18" charset="0"/>
                <a:cs typeface="Times New Roman" pitchFamily="18" charset="0"/>
              </a:rPr>
              <a:t>BỀN VỮNG</a:t>
            </a:r>
            <a:endParaRPr lang="en-US" sz="2000" dirty="0" smtClean="0">
              <a:latin typeface="Times New Roman" pitchFamily="18" charset="0"/>
              <a:cs typeface="Times New Roman" pitchFamily="18" charset="0"/>
            </a:endParaRPr>
          </a:p>
        </p:txBody>
      </p:sp>
      <p:sp>
        <p:nvSpPr>
          <p:cNvPr id="10" name="WordArt 4"/>
          <p:cNvSpPr>
            <a:spLocks noChangeArrowheads="1" noChangeShapeType="1" noTextEdit="1"/>
          </p:cNvSpPr>
          <p:nvPr/>
        </p:nvSpPr>
        <p:spPr bwMode="auto">
          <a:xfrm rot="16200000">
            <a:off x="5888717" y="3483889"/>
            <a:ext cx="5038750" cy="1423767"/>
          </a:xfrm>
          <a:prstGeom prst="rect">
            <a:avLst/>
          </a:prstGeom>
        </p:spPr>
        <p:txBody>
          <a:bodyPr wrap="none" fromWordArt="1">
            <a:prstTxWarp prst="textPlain">
              <a:avLst>
                <a:gd name="adj" fmla="val 50000"/>
              </a:avLst>
            </a:prstTxWarp>
          </a:bodyPr>
          <a:lstStyle/>
          <a:p>
            <a:pPr algn="ctr">
              <a:defRPr/>
            </a:pPr>
            <a:r>
              <a:rPr lang="en-US" sz="3600" b="1" kern="10" spc="30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itchFamily="18" charset="0"/>
                <a:cs typeface="Times New Roman" pitchFamily="18" charset="0"/>
              </a:rPr>
              <a:t>LAM SON DONG</a:t>
            </a:r>
            <a:endParaRPr lang="en-US" sz="3600" b="1" kern="10" spc="30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Times New Roman" pitchFamily="18" charset="0"/>
              <a:cs typeface="Times New Roman" pitchFamily="18" charset="0"/>
            </a:endParaRPr>
          </a:p>
        </p:txBody>
      </p:sp>
      <p:sp>
        <p:nvSpPr>
          <p:cNvPr id="7" name="AutoShape 8" descr="Kết quả hình ảnh cho công ty cp lâm sơn động"/>
          <p:cNvSpPr>
            <a:spLocks noChangeAspect="1" noChangeArrowheads="1"/>
          </p:cNvSpPr>
          <p:nvPr/>
        </p:nvSpPr>
        <p:spPr bwMode="auto">
          <a:xfrm>
            <a:off x="207435"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Kết quả hình ảnh cho công ty cp lâm sơn động"/>
          <p:cNvSpPr>
            <a:spLocks noChangeAspect="1" noChangeArrowheads="1"/>
          </p:cNvSpPr>
          <p:nvPr/>
        </p:nvSpPr>
        <p:spPr bwMode="auto">
          <a:xfrm>
            <a:off x="410635" y="11906"/>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Kết quả hình ảnh cho công ty cp lâm sơn động"/>
          <p:cNvSpPr>
            <a:spLocks noChangeAspect="1" noChangeArrowheads="1"/>
          </p:cNvSpPr>
          <p:nvPr/>
        </p:nvSpPr>
        <p:spPr bwMode="auto">
          <a:xfrm>
            <a:off x="613835" y="126207"/>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https://j7nfja.by3301.livefilestore.com/y2pvHIn0aDwlVLE-CfGcQY96GImPzXPdrTkM2yj2BYLDoe3cG5GEg02IRB8v-ma21wuZZk15JNYu93X6VTkmlZmggIw8kk-MgNDRoFnvujCydtPo7z9rlKKQeYhMb0hwfLI-pM67jsIxVLkAOrRjLdTHw/Ruot%20ho%20so%20in-page-012.jpg?psid=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7450"/>
                    </a14:imgEffect>
                    <a14:imgEffect>
                      <a14:saturation sat="235000"/>
                    </a14:imgEffect>
                  </a14:imgLayer>
                </a14:imgProps>
              </a:ext>
              <a:ext uri="{28A0092B-C50C-407E-A947-70E740481C1C}">
                <a14:useLocalDpi xmlns:a14="http://schemas.microsoft.com/office/drawing/2010/main" val="0"/>
              </a:ext>
            </a:extLst>
          </a:blip>
          <a:srcRect l="21164" t="37293" r="33091" b="41348"/>
          <a:stretch/>
        </p:blipFill>
        <p:spPr bwMode="auto">
          <a:xfrm>
            <a:off x="1928794" y="2428868"/>
            <a:ext cx="5562599" cy="41157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AutoShape 16" descr="Kết quả hình ảnh cho công ty cp lâm sơn động"/>
          <p:cNvSpPr>
            <a:spLocks noChangeAspect="1" noChangeArrowheads="1"/>
          </p:cNvSpPr>
          <p:nvPr/>
        </p:nvSpPr>
        <p:spPr bwMode="auto">
          <a:xfrm>
            <a:off x="817034" y="240506"/>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Kết quả hình ảnh cho CONG TY CPDVBV LÂM SƠN ĐỘ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4572000"/>
            <a:ext cx="1905000" cy="1518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57" y="0"/>
            <a:ext cx="9242426"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32657" y="-102394"/>
            <a:ext cx="9176657" cy="2381892"/>
            <a:chOff x="0" y="-30776"/>
            <a:chExt cx="9144000" cy="2144335"/>
          </a:xfrm>
          <a:solidFill>
            <a:schemeClr val="tx1"/>
          </a:solidFill>
        </p:grpSpPr>
        <p:grpSp>
          <p:nvGrpSpPr>
            <p:cNvPr id="35" name="Group 34"/>
            <p:cNvGrpSpPr/>
            <p:nvPr/>
          </p:nvGrpSpPr>
          <p:grpSpPr>
            <a:xfrm>
              <a:off x="0" y="-30776"/>
              <a:ext cx="9144000" cy="2144335"/>
              <a:chOff x="0" y="-30776"/>
              <a:chExt cx="9144000" cy="2144335"/>
            </a:xfrm>
            <a:grpFill/>
          </p:grpSpPr>
          <p:sp>
            <p:nvSpPr>
              <p:cNvPr id="40" name="Rectangle 39"/>
              <p:cNvSpPr/>
              <p:nvPr/>
            </p:nvSpPr>
            <p:spPr>
              <a:xfrm>
                <a:off x="0" y="-30776"/>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1" name="TextBox 40"/>
              <p:cNvSpPr txBox="1"/>
              <p:nvPr/>
            </p:nvSpPr>
            <p:spPr>
              <a:xfrm>
                <a:off x="1883287" y="1476274"/>
                <a:ext cx="5694702" cy="637285"/>
              </a:xfrm>
              <a:prstGeom prst="rect">
                <a:avLst/>
              </a:prstGeom>
              <a:grp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smtClean="0">
                    <a:ln w="0"/>
                    <a:solidFill>
                      <a:srgbClr val="FF0000"/>
                    </a:solidFill>
                    <a:effectLst>
                      <a:reflection blurRad="12700" stA="50000" endPos="50000" dist="5000" dir="5400000" sy="-100000" rotWithShape="0"/>
                    </a:effectLst>
                    <a:latin typeface="Times New Roman" pitchFamily="18" charset="0"/>
                    <a:cs typeface="Times New Roman" pitchFamily="18" charset="0"/>
                  </a:rPr>
                  <a:t>HỒ SƠ NĂNG LỰC</a:t>
                </a:r>
                <a:r>
                  <a:rPr lang="en-US" sz="3500" b="1" cap="all" smtClean="0">
                    <a:ln w="0"/>
                    <a:solidFill>
                      <a:srgbClr val="FF0000"/>
                    </a:solidFill>
                    <a:effectLst>
                      <a:reflection blurRad="12700" stA="50000" endPos="50000" dist="5000" dir="5400000" sy="-100000" rotWithShape="0"/>
                    </a:effectLst>
                    <a:latin typeface="Times New Roman" pitchFamily="18" charset="0"/>
                    <a:cs typeface="Times New Roman" pitchFamily="18" charset="0"/>
                  </a:rPr>
                  <a:t> </a:t>
                </a:r>
                <a:endParaRPr lang="en-US" sz="3500" b="1" cap="all">
                  <a:ln w="0"/>
                  <a:solidFill>
                    <a:srgbClr val="FF0000"/>
                  </a:solidFill>
                  <a:effectLst>
                    <a:reflection blurRad="12700" stA="50000" endPos="50000" dist="5000" dir="5400000" sy="-100000" rotWithShape="0"/>
                  </a:effectLst>
                  <a:latin typeface="Times New Roman" pitchFamily="18" charset="0"/>
                  <a:cs typeface="Times New Roman" pitchFamily="18" charset="0"/>
                </a:endParaRPr>
              </a:p>
            </p:txBody>
          </p:sp>
          <p:sp>
            <p:nvSpPr>
              <p:cNvPr id="24" name="TextBox 23"/>
              <p:cNvSpPr txBox="1"/>
              <p:nvPr/>
            </p:nvSpPr>
            <p:spPr>
              <a:xfrm>
                <a:off x="1029082" y="57317"/>
                <a:ext cx="6121806" cy="775825"/>
              </a:xfrm>
              <a:prstGeom prst="rect">
                <a:avLst/>
              </a:prstGeom>
              <a:grp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CÔNG TY CỔ PHẦN DỊCH VỤ BẢO VỆ</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7" name="TextBox 36"/>
            <p:cNvSpPr txBox="1"/>
            <p:nvPr/>
          </p:nvSpPr>
          <p:spPr>
            <a:xfrm>
              <a:off x="3302648" y="1090395"/>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8" name="TextBox 37"/>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050" name="Picture 2" descr="E:\anh\P228023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500" r="6406"/>
          <a:stretch/>
        </p:blipFill>
        <p:spPr bwMode="auto">
          <a:xfrm>
            <a:off x="7086599" y="-83004"/>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2" name="Picture 31" descr="logo.jpg"/>
          <p:cNvPicPr>
            <a:picLocks noChangeAspect="1" noChangeArrowheads="1"/>
          </p:cNvPicPr>
          <p:nvPr/>
        </p:nvPicPr>
        <p:blipFill>
          <a:blip r:embed="rId8" cstate="print"/>
          <a:srcRect/>
          <a:stretch>
            <a:fillRect/>
          </a:stretch>
        </p:blipFill>
        <p:spPr bwMode="auto">
          <a:xfrm>
            <a:off x="71438" y="62521"/>
            <a:ext cx="785786" cy="884007"/>
          </a:xfrm>
          <a:prstGeom prst="rect">
            <a:avLst/>
          </a:prstGeom>
          <a:noFill/>
        </p:spPr>
      </p:pic>
      <p:sp>
        <p:nvSpPr>
          <p:cNvPr id="33" name="TextBox 32"/>
          <p:cNvSpPr txBox="1"/>
          <p:nvPr/>
        </p:nvSpPr>
        <p:spPr>
          <a:xfrm>
            <a:off x="1857356" y="6488668"/>
            <a:ext cx="5715040" cy="369332"/>
          </a:xfrm>
          <a:prstGeom prst="rect">
            <a:avLst/>
          </a:prstGeom>
          <a:noFill/>
        </p:spPr>
        <p:txBody>
          <a:bodyPr wrap="square" rtlCol="0">
            <a:spAutoFit/>
          </a:bodyPr>
          <a:lstStyle/>
          <a:p>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5" name="Slide Number Placeholder 24"/>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a:t>
            </a:fld>
            <a:endParaRPr lang="en-US">
              <a:ln>
                <a:solidFill>
                  <a:schemeClr val="bg1"/>
                </a:solidFill>
              </a:ln>
              <a:solidFill>
                <a:schemeClr val="bg1"/>
              </a:solidFill>
            </a:endParaRPr>
          </a:p>
        </p:txBody>
      </p:sp>
    </p:spTree>
    <p:extLst>
      <p:ext uri="{BB962C8B-B14F-4D97-AF65-F5344CB8AC3E}">
        <p14:creationId xmlns:p14="http://schemas.microsoft.com/office/powerpoint/2010/main" val="32352404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a:xfrm>
            <a:off x="4071934" y="2786058"/>
            <a:ext cx="1071570" cy="571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GIÁM ĐỐC ĐIỀU HÀNH</a:t>
            </a:r>
          </a:p>
        </p:txBody>
      </p:sp>
      <p:sp>
        <p:nvSpPr>
          <p:cNvPr id="93" name="WordArt 4"/>
          <p:cNvSpPr>
            <a:spLocks noChangeArrowheads="1" noChangeShapeType="1" noTextEdit="1"/>
          </p:cNvSpPr>
          <p:nvPr/>
        </p:nvSpPr>
        <p:spPr bwMode="auto">
          <a:xfrm>
            <a:off x="125637" y="57506"/>
            <a:ext cx="3303355" cy="442536"/>
          </a:xfrm>
          <a:prstGeom prst="rect">
            <a:avLst/>
          </a:prstGeom>
        </p:spPr>
        <p:txBody>
          <a:bodyPr wrap="none" fromWordArt="1">
            <a:prstTxWarp prst="textPlain">
              <a:avLst>
                <a:gd name="adj" fmla="val 50024"/>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3600" b="1" i="1" kern="10" dirty="0" smtClean="0">
                <a:ln w="11430"/>
                <a:solidFill>
                  <a:schemeClr val="bg1"/>
                </a:solidFill>
                <a:latin typeface="Times New Roman" pitchFamily="18" charset="0"/>
                <a:cs typeface="Times New Roman" pitchFamily="18" charset="0"/>
              </a:rPr>
              <a:t>SƠ ĐỒ TỔ CHỨC CỦA CÔNG TY</a:t>
            </a:r>
            <a:endParaRPr lang="en-US" sz="3600" b="1" i="1" kern="10" dirty="0">
              <a:ln w="11430"/>
              <a:solidFill>
                <a:schemeClr val="bg1"/>
              </a:solidFill>
              <a:latin typeface="Times New Roman" pitchFamily="18" charset="0"/>
              <a:cs typeface="Times New Roman" pitchFamily="18" charset="0"/>
            </a:endParaRPr>
          </a:p>
        </p:txBody>
      </p:sp>
      <p:sp>
        <p:nvSpPr>
          <p:cNvPr id="223" name="Rectangle 222"/>
          <p:cNvSpPr/>
          <p:nvPr/>
        </p:nvSpPr>
        <p:spPr>
          <a:xfrm>
            <a:off x="7215206" y="5072077"/>
            <a:ext cx="642942" cy="10001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NV KẾ TOÁN</a:t>
            </a:r>
            <a:endParaRPr lang="en-US" altLang="vi-VN" sz="900" b="1" dirty="0">
              <a:solidFill>
                <a:schemeClr val="bg1"/>
              </a:solidFill>
              <a:latin typeface="Times New Roman" pitchFamily="18" charset="0"/>
              <a:cs typeface="Times New Roman" pitchFamily="18" charset="0"/>
            </a:endParaRPr>
          </a:p>
        </p:txBody>
      </p:sp>
      <p:sp>
        <p:nvSpPr>
          <p:cNvPr id="174" name="Rectangle 173"/>
          <p:cNvSpPr/>
          <p:nvPr/>
        </p:nvSpPr>
        <p:spPr>
          <a:xfrm>
            <a:off x="214282" y="4000503"/>
            <a:ext cx="1000132" cy="50006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TP  HCNS</a:t>
            </a:r>
            <a:endParaRPr lang="en-US" altLang="vi-VN" sz="900" b="1" dirty="0">
              <a:solidFill>
                <a:schemeClr val="bg1"/>
              </a:solidFill>
              <a:latin typeface="Times New Roman" pitchFamily="18" charset="0"/>
              <a:cs typeface="Times New Roman" pitchFamily="18" charset="0"/>
            </a:endParaRPr>
          </a:p>
        </p:txBody>
      </p:sp>
      <p:sp>
        <p:nvSpPr>
          <p:cNvPr id="120" name="Rectangle 119"/>
          <p:cNvSpPr/>
          <p:nvPr/>
        </p:nvSpPr>
        <p:spPr>
          <a:xfrm>
            <a:off x="4143372" y="571480"/>
            <a:ext cx="928694" cy="571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1000" b="1" dirty="0" smtClean="0">
                <a:solidFill>
                  <a:schemeClr val="bg1"/>
                </a:solidFill>
                <a:latin typeface="Times New Roman" pitchFamily="18" charset="0"/>
                <a:cs typeface="Times New Roman" pitchFamily="18" charset="0"/>
              </a:rPr>
              <a:t>TỔNG </a:t>
            </a:r>
          </a:p>
          <a:p>
            <a:pPr algn="ctr" eaLnBrk="1" hangingPunct="1">
              <a:defRPr/>
            </a:pPr>
            <a:r>
              <a:rPr lang="en-US" altLang="vi-VN" sz="1000" b="1" dirty="0" smtClean="0">
                <a:solidFill>
                  <a:schemeClr val="bg1"/>
                </a:solidFill>
                <a:latin typeface="Times New Roman" pitchFamily="18" charset="0"/>
                <a:cs typeface="Times New Roman" pitchFamily="18" charset="0"/>
              </a:rPr>
              <a:t>GIÁM ĐỐC</a:t>
            </a:r>
            <a:endParaRPr lang="en-US" altLang="vi-VN" sz="1000" b="1" dirty="0">
              <a:solidFill>
                <a:schemeClr val="bg1"/>
              </a:solidFill>
              <a:latin typeface="Times New Roman" pitchFamily="18" charset="0"/>
              <a:cs typeface="Times New Roman" pitchFamily="18" charset="0"/>
            </a:endParaRPr>
          </a:p>
        </p:txBody>
      </p:sp>
      <p:sp>
        <p:nvSpPr>
          <p:cNvPr id="188" name="Rectangle 187"/>
          <p:cNvSpPr/>
          <p:nvPr/>
        </p:nvSpPr>
        <p:spPr>
          <a:xfrm>
            <a:off x="8143900" y="1714488"/>
            <a:ext cx="857256" cy="571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QL. HẬU CẦN</a:t>
            </a:r>
            <a:endParaRPr lang="en-US" altLang="vi-VN" sz="900" b="1" dirty="0">
              <a:solidFill>
                <a:schemeClr val="bg1"/>
              </a:solidFill>
              <a:latin typeface="Times New Roman" pitchFamily="18" charset="0"/>
              <a:cs typeface="Times New Roman" pitchFamily="18" charset="0"/>
            </a:endParaRPr>
          </a:p>
        </p:txBody>
      </p:sp>
      <p:sp>
        <p:nvSpPr>
          <p:cNvPr id="146" name="Rectangle 145"/>
          <p:cNvSpPr/>
          <p:nvPr/>
        </p:nvSpPr>
        <p:spPr>
          <a:xfrm>
            <a:off x="4071934" y="3985264"/>
            <a:ext cx="1071570" cy="5000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TP</a:t>
            </a:r>
          </a:p>
          <a:p>
            <a:pPr algn="ctr" eaLnBrk="1" hangingPunct="1">
              <a:defRPr/>
            </a:pPr>
            <a:r>
              <a:rPr lang="en-US" altLang="vi-VN" sz="900" b="1" dirty="0" smtClean="0">
                <a:solidFill>
                  <a:schemeClr val="bg1"/>
                </a:solidFill>
                <a:latin typeface="Times New Roman" pitchFamily="18" charset="0"/>
                <a:cs typeface="Times New Roman" pitchFamily="18" charset="0"/>
              </a:rPr>
              <a:t>NGHIỆP VỤ</a:t>
            </a:r>
            <a:endParaRPr lang="en-US" altLang="vi-VN" sz="900" b="1" dirty="0">
              <a:solidFill>
                <a:schemeClr val="bg1"/>
              </a:solidFill>
              <a:latin typeface="Times New Roman" pitchFamily="18" charset="0"/>
              <a:cs typeface="Times New Roman" pitchFamily="18" charset="0"/>
            </a:endParaRPr>
          </a:p>
        </p:txBody>
      </p:sp>
      <p:sp>
        <p:nvSpPr>
          <p:cNvPr id="154" name="Rectangle 153"/>
          <p:cNvSpPr/>
          <p:nvPr/>
        </p:nvSpPr>
        <p:spPr>
          <a:xfrm>
            <a:off x="2071670" y="5072074"/>
            <a:ext cx="571504"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QL KHỐI TÒA NHÀ</a:t>
            </a:r>
            <a:endParaRPr lang="en-US" altLang="vi-VN" sz="900" b="1" dirty="0">
              <a:solidFill>
                <a:schemeClr val="bg1"/>
              </a:solidFill>
              <a:latin typeface="Times New Roman" pitchFamily="18" charset="0"/>
              <a:cs typeface="Times New Roman" pitchFamily="18" charset="0"/>
            </a:endParaRPr>
          </a:p>
        </p:txBody>
      </p:sp>
      <p:sp>
        <p:nvSpPr>
          <p:cNvPr id="167" name="Rectangle 166"/>
          <p:cNvSpPr/>
          <p:nvPr/>
        </p:nvSpPr>
        <p:spPr>
          <a:xfrm>
            <a:off x="3714744" y="5072074"/>
            <a:ext cx="571504"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QL KHỐI LẺ</a:t>
            </a:r>
            <a:endParaRPr lang="en-US" altLang="vi-VN" sz="900" b="1" dirty="0">
              <a:solidFill>
                <a:schemeClr val="bg1"/>
              </a:solidFill>
              <a:latin typeface="Times New Roman" pitchFamily="18" charset="0"/>
              <a:cs typeface="Times New Roman" pitchFamily="18" charset="0"/>
            </a:endParaRPr>
          </a:p>
        </p:txBody>
      </p:sp>
      <p:sp>
        <p:nvSpPr>
          <p:cNvPr id="196" name="Rectangle 195"/>
          <p:cNvSpPr/>
          <p:nvPr/>
        </p:nvSpPr>
        <p:spPr>
          <a:xfrm>
            <a:off x="2857488" y="5072074"/>
            <a:ext cx="571505"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NV </a:t>
            </a:r>
          </a:p>
          <a:p>
            <a:pPr algn="ctr" eaLnBrk="1" hangingPunct="1">
              <a:defRPr/>
            </a:pPr>
            <a:r>
              <a:rPr lang="en-US" altLang="vi-VN" sz="900" b="1" dirty="0" smtClean="0">
                <a:solidFill>
                  <a:schemeClr val="bg1"/>
                </a:solidFill>
                <a:latin typeface="Times New Roman" pitchFamily="18" charset="0"/>
                <a:cs typeface="Times New Roman" pitchFamily="18" charset="0"/>
              </a:rPr>
              <a:t>CƠ ĐỘNG</a:t>
            </a:r>
            <a:endParaRPr lang="en-US" altLang="vi-VN" sz="900" b="1" dirty="0">
              <a:solidFill>
                <a:schemeClr val="bg1"/>
              </a:solidFill>
              <a:latin typeface="Times New Roman" pitchFamily="18" charset="0"/>
              <a:cs typeface="Times New Roman" pitchFamily="18" charset="0"/>
            </a:endParaRPr>
          </a:p>
        </p:txBody>
      </p:sp>
      <p:sp>
        <p:nvSpPr>
          <p:cNvPr id="219" name="Rectangle 218"/>
          <p:cNvSpPr/>
          <p:nvPr/>
        </p:nvSpPr>
        <p:spPr>
          <a:xfrm>
            <a:off x="4500562" y="5072074"/>
            <a:ext cx="642942"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NV </a:t>
            </a:r>
          </a:p>
          <a:p>
            <a:pPr algn="ctr" eaLnBrk="1" hangingPunct="1">
              <a:defRPr/>
            </a:pPr>
            <a:r>
              <a:rPr lang="en-US" altLang="vi-VN" sz="900" b="1" dirty="0" smtClean="0">
                <a:solidFill>
                  <a:schemeClr val="bg1"/>
                </a:solidFill>
                <a:latin typeface="Times New Roman" pitchFamily="18" charset="0"/>
                <a:cs typeface="Times New Roman" pitchFamily="18" charset="0"/>
              </a:rPr>
              <a:t>NGHIỆP VỤ</a:t>
            </a:r>
          </a:p>
        </p:txBody>
      </p:sp>
      <p:sp>
        <p:nvSpPr>
          <p:cNvPr id="272" name="Rectangle 271"/>
          <p:cNvSpPr/>
          <p:nvPr/>
        </p:nvSpPr>
        <p:spPr>
          <a:xfrm>
            <a:off x="395258" y="5072075"/>
            <a:ext cx="642942" cy="10001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NV HCNS</a:t>
            </a:r>
            <a:endParaRPr lang="en-US" altLang="vi-VN" sz="900" b="1" dirty="0">
              <a:solidFill>
                <a:schemeClr val="bg1"/>
              </a:solidFill>
              <a:latin typeface="Times New Roman" pitchFamily="18" charset="0"/>
              <a:cs typeface="Times New Roman" pitchFamily="18" charset="0"/>
            </a:endParaRPr>
          </a:p>
        </p:txBody>
      </p:sp>
      <p:sp>
        <p:nvSpPr>
          <p:cNvPr id="284" name="Rectangle 283"/>
          <p:cNvSpPr/>
          <p:nvPr/>
        </p:nvSpPr>
        <p:spPr>
          <a:xfrm>
            <a:off x="1285853" y="5072075"/>
            <a:ext cx="571501" cy="10001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QL CỤM HÒA LẠC</a:t>
            </a:r>
            <a:endParaRPr lang="en-US" altLang="vi-VN" sz="900" b="1" dirty="0">
              <a:solidFill>
                <a:schemeClr val="bg1"/>
              </a:solidFill>
              <a:latin typeface="Times New Roman" pitchFamily="18" charset="0"/>
              <a:cs typeface="Times New Roman" pitchFamily="18" charset="0"/>
            </a:endParaRPr>
          </a:p>
        </p:txBody>
      </p:sp>
      <p:sp>
        <p:nvSpPr>
          <p:cNvPr id="296" name="Rectangle 295"/>
          <p:cNvSpPr/>
          <p:nvPr/>
        </p:nvSpPr>
        <p:spPr>
          <a:xfrm>
            <a:off x="6286512" y="5072074"/>
            <a:ext cx="642942"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NV</a:t>
            </a:r>
          </a:p>
          <a:p>
            <a:pPr algn="ctr" eaLnBrk="1" hangingPunct="1">
              <a:defRPr/>
            </a:pPr>
            <a:r>
              <a:rPr lang="en-US" altLang="vi-VN" sz="900" b="1" dirty="0" smtClean="0">
                <a:solidFill>
                  <a:schemeClr val="bg1"/>
                </a:solidFill>
                <a:latin typeface="Times New Roman" pitchFamily="18" charset="0"/>
                <a:cs typeface="Times New Roman" pitchFamily="18" charset="0"/>
              </a:rPr>
              <a:t>NGHIỆP VỤ</a:t>
            </a:r>
            <a:endParaRPr lang="en-US" altLang="vi-VN" sz="900" b="1" dirty="0">
              <a:solidFill>
                <a:schemeClr val="bg1"/>
              </a:solidFill>
              <a:latin typeface="Times New Roman" pitchFamily="18" charset="0"/>
              <a:cs typeface="Times New Roman" pitchFamily="18" charset="0"/>
            </a:endParaRPr>
          </a:p>
        </p:txBody>
      </p:sp>
      <p:cxnSp>
        <p:nvCxnSpPr>
          <p:cNvPr id="303" name="Straight Connector 302"/>
          <p:cNvCxnSpPr>
            <a:stCxn id="132" idx="3"/>
          </p:cNvCxnSpPr>
          <p:nvPr/>
        </p:nvCxnSpPr>
        <p:spPr>
          <a:xfrm>
            <a:off x="5143504" y="3071810"/>
            <a:ext cx="2643206"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endCxn id="132" idx="1"/>
          </p:cNvCxnSpPr>
          <p:nvPr/>
        </p:nvCxnSpPr>
        <p:spPr>
          <a:xfrm>
            <a:off x="714348" y="3071810"/>
            <a:ext cx="3357586"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1571604" y="4784734"/>
            <a:ext cx="5000660"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4" name="Straight Arrow Connector 323"/>
          <p:cNvCxnSpPr/>
          <p:nvPr/>
        </p:nvCxnSpPr>
        <p:spPr>
          <a:xfrm rot="5400000">
            <a:off x="1428331" y="4929595"/>
            <a:ext cx="286546" cy="1588"/>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endCxn id="154" idx="0"/>
          </p:cNvCxnSpPr>
          <p:nvPr/>
        </p:nvCxnSpPr>
        <p:spPr>
          <a:xfrm rot="5400000">
            <a:off x="2214149" y="4928801"/>
            <a:ext cx="286546" cy="1588"/>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p:nvPr/>
        </p:nvCxnSpPr>
        <p:spPr>
          <a:xfrm rot="5400000">
            <a:off x="2999967" y="4928801"/>
            <a:ext cx="285752" cy="794"/>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rot="16200000" flipH="1">
            <a:off x="3857622" y="4929197"/>
            <a:ext cx="285749" cy="1"/>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0" name="Straight Arrow Connector 329"/>
          <p:cNvCxnSpPr/>
          <p:nvPr/>
        </p:nvCxnSpPr>
        <p:spPr>
          <a:xfrm rot="5400000">
            <a:off x="4643043" y="4928801"/>
            <a:ext cx="285749" cy="794"/>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1" name="Straight Arrow Connector 330"/>
          <p:cNvCxnSpPr/>
          <p:nvPr/>
        </p:nvCxnSpPr>
        <p:spPr>
          <a:xfrm rot="16200000" flipH="1">
            <a:off x="5572134" y="4929197"/>
            <a:ext cx="285749" cy="1"/>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2" name="Straight Arrow Connector 331"/>
          <p:cNvCxnSpPr>
            <a:endCxn id="296" idx="0"/>
          </p:cNvCxnSpPr>
          <p:nvPr/>
        </p:nvCxnSpPr>
        <p:spPr>
          <a:xfrm rot="16200000" flipH="1">
            <a:off x="6448041" y="4912132"/>
            <a:ext cx="284958" cy="34926"/>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35" name="Straight Arrow Connector 334"/>
          <p:cNvCxnSpPr/>
          <p:nvPr/>
        </p:nvCxnSpPr>
        <p:spPr>
          <a:xfrm flipV="1">
            <a:off x="5169222" y="4229345"/>
            <a:ext cx="2071702" cy="5952"/>
          </a:xfrm>
          <a:prstGeom prst="straightConnector1">
            <a:avLst/>
          </a:prstGeom>
          <a:ln w="1905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8" name="Straight Arrow Connector 337"/>
          <p:cNvCxnSpPr/>
          <p:nvPr/>
        </p:nvCxnSpPr>
        <p:spPr>
          <a:xfrm flipV="1">
            <a:off x="1214414" y="4207674"/>
            <a:ext cx="2857520" cy="7144"/>
          </a:xfrm>
          <a:prstGeom prst="straightConnector1">
            <a:avLst/>
          </a:prstGeom>
          <a:ln w="1905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a:stCxn id="154" idx="3"/>
            <a:endCxn id="196" idx="1"/>
          </p:cNvCxnSpPr>
          <p:nvPr/>
        </p:nvCxnSpPr>
        <p:spPr>
          <a:xfrm>
            <a:off x="2643174" y="5572140"/>
            <a:ext cx="214314" cy="1588"/>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277" idx="3"/>
            <a:endCxn id="296" idx="1"/>
          </p:cNvCxnSpPr>
          <p:nvPr/>
        </p:nvCxnSpPr>
        <p:spPr>
          <a:xfrm>
            <a:off x="6000760" y="5572140"/>
            <a:ext cx="285752" cy="1588"/>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5" name="Straight Arrow Connector 344"/>
          <p:cNvCxnSpPr>
            <a:stCxn id="219" idx="3"/>
            <a:endCxn id="277" idx="1"/>
          </p:cNvCxnSpPr>
          <p:nvPr/>
        </p:nvCxnSpPr>
        <p:spPr>
          <a:xfrm>
            <a:off x="5143504" y="5572140"/>
            <a:ext cx="285752" cy="1588"/>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167" idx="3"/>
            <a:endCxn id="219" idx="1"/>
          </p:cNvCxnSpPr>
          <p:nvPr/>
        </p:nvCxnSpPr>
        <p:spPr>
          <a:xfrm>
            <a:off x="4286248" y="5572140"/>
            <a:ext cx="214314" cy="1588"/>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7" name="Straight Arrow Connector 346"/>
          <p:cNvCxnSpPr>
            <a:stCxn id="284" idx="3"/>
            <a:endCxn id="154" idx="1"/>
          </p:cNvCxnSpPr>
          <p:nvPr/>
        </p:nvCxnSpPr>
        <p:spPr>
          <a:xfrm flipV="1">
            <a:off x="1857354" y="5572140"/>
            <a:ext cx="214316" cy="1"/>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8" name="Straight Arrow Connector 347"/>
          <p:cNvCxnSpPr>
            <a:stCxn id="296" idx="3"/>
            <a:endCxn id="223" idx="1"/>
          </p:cNvCxnSpPr>
          <p:nvPr/>
        </p:nvCxnSpPr>
        <p:spPr>
          <a:xfrm>
            <a:off x="6929454" y="5572140"/>
            <a:ext cx="285752" cy="2"/>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0" name="Straight Arrow Connector 349"/>
          <p:cNvCxnSpPr>
            <a:stCxn id="196" idx="3"/>
            <a:endCxn id="167" idx="1"/>
          </p:cNvCxnSpPr>
          <p:nvPr/>
        </p:nvCxnSpPr>
        <p:spPr>
          <a:xfrm>
            <a:off x="3428993" y="5572140"/>
            <a:ext cx="285751" cy="1588"/>
          </a:xfrm>
          <a:prstGeom prst="straightConnector1">
            <a:avLst/>
          </a:prstGeom>
          <a:ln w="12700">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3" name="Rectangle 162"/>
          <p:cNvSpPr/>
          <p:nvPr/>
        </p:nvSpPr>
        <p:spPr>
          <a:xfrm>
            <a:off x="714348" y="1714488"/>
            <a:ext cx="928694" cy="571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BÍ THƯ</a:t>
            </a:r>
          </a:p>
          <a:p>
            <a:pPr algn="ctr" eaLnBrk="1" hangingPunct="1">
              <a:defRPr/>
            </a:pPr>
            <a:r>
              <a:rPr lang="en-US" altLang="vi-VN" sz="900" b="1" dirty="0" smtClean="0">
                <a:solidFill>
                  <a:schemeClr val="bg1"/>
                </a:solidFill>
                <a:latin typeface="Times New Roman" pitchFamily="18" charset="0"/>
                <a:cs typeface="Times New Roman" pitchFamily="18" charset="0"/>
              </a:rPr>
              <a:t>CHI BỘ</a:t>
            </a:r>
            <a:endParaRPr lang="en-US" altLang="vi-VN" sz="900" b="1" dirty="0">
              <a:solidFill>
                <a:schemeClr val="bg1"/>
              </a:solidFill>
              <a:latin typeface="Times New Roman" pitchFamily="18" charset="0"/>
              <a:cs typeface="Times New Roman" pitchFamily="18" charset="0"/>
            </a:endParaRPr>
          </a:p>
        </p:txBody>
      </p:sp>
      <p:cxnSp>
        <p:nvCxnSpPr>
          <p:cNvPr id="194" name="Straight Connector 193"/>
          <p:cNvCxnSpPr>
            <a:endCxn id="120" idx="1"/>
          </p:cNvCxnSpPr>
          <p:nvPr/>
        </p:nvCxnSpPr>
        <p:spPr>
          <a:xfrm>
            <a:off x="2857488" y="855644"/>
            <a:ext cx="1285884"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endCxn id="163" idx="3"/>
          </p:cNvCxnSpPr>
          <p:nvPr/>
        </p:nvCxnSpPr>
        <p:spPr>
          <a:xfrm rot="10800000">
            <a:off x="1643042" y="2000240"/>
            <a:ext cx="121444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20" idx="3"/>
          </p:cNvCxnSpPr>
          <p:nvPr/>
        </p:nvCxnSpPr>
        <p:spPr>
          <a:xfrm>
            <a:off x="5072066" y="857232"/>
            <a:ext cx="1500198" cy="1588"/>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rot="5400000" flipH="1" flipV="1">
            <a:off x="6572264" y="2786058"/>
            <a:ext cx="158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endCxn id="174" idx="0"/>
          </p:cNvCxnSpPr>
          <p:nvPr/>
        </p:nvCxnSpPr>
        <p:spPr>
          <a:xfrm rot="5400000">
            <a:off x="250796" y="3536157"/>
            <a:ext cx="927898" cy="79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stCxn id="188" idx="2"/>
          </p:cNvCxnSpPr>
          <p:nvPr/>
        </p:nvCxnSpPr>
        <p:spPr>
          <a:xfrm rot="5400000">
            <a:off x="6929057" y="3928669"/>
            <a:ext cx="3286148" cy="79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rot="10800000">
            <a:off x="7858150" y="5570551"/>
            <a:ext cx="714379"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5429256" y="5072074"/>
            <a:ext cx="571504" cy="1000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QL KHO</a:t>
            </a:r>
            <a:endParaRPr lang="en-US" altLang="vi-VN" sz="900" b="1" dirty="0">
              <a:solidFill>
                <a:schemeClr val="bg1"/>
              </a:solidFill>
              <a:latin typeface="Times New Roman" pitchFamily="18" charset="0"/>
              <a:cs typeface="Times New Roman" pitchFamily="18" charset="0"/>
            </a:endParaRPr>
          </a:p>
        </p:txBody>
      </p:sp>
      <p:sp>
        <p:nvSpPr>
          <p:cNvPr id="129" name="Rectangle 128"/>
          <p:cNvSpPr/>
          <p:nvPr/>
        </p:nvSpPr>
        <p:spPr>
          <a:xfrm>
            <a:off x="4071934" y="1714488"/>
            <a:ext cx="1071569" cy="57150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err="1" smtClean="0">
                <a:solidFill>
                  <a:schemeClr val="bg1"/>
                </a:solidFill>
                <a:latin typeface="Times New Roman" pitchFamily="18" charset="0"/>
                <a:cs typeface="Times New Roman" pitchFamily="18" charset="0"/>
              </a:rPr>
              <a:t>Phó</a:t>
            </a:r>
            <a:r>
              <a:rPr lang="en-US" altLang="vi-VN" sz="900" b="1" dirty="0" smtClean="0">
                <a:solidFill>
                  <a:schemeClr val="bg1"/>
                </a:solidFill>
                <a:latin typeface="Times New Roman" pitchFamily="18" charset="0"/>
                <a:cs typeface="Times New Roman" pitchFamily="18" charset="0"/>
              </a:rPr>
              <a:t> TGĐ</a:t>
            </a:r>
            <a:endParaRPr lang="en-US" altLang="vi-VN" sz="900" b="1" dirty="0">
              <a:solidFill>
                <a:schemeClr val="bg1"/>
              </a:solidFill>
              <a:latin typeface="Times New Roman" pitchFamily="18" charset="0"/>
              <a:cs typeface="Times New Roman" pitchFamily="18" charset="0"/>
            </a:endParaRPr>
          </a:p>
        </p:txBody>
      </p:sp>
      <p:cxnSp>
        <p:nvCxnSpPr>
          <p:cNvPr id="186" name="Straight Arrow Connector 185"/>
          <p:cNvCxnSpPr>
            <a:stCxn id="120" idx="2"/>
            <a:endCxn id="129" idx="0"/>
          </p:cNvCxnSpPr>
          <p:nvPr/>
        </p:nvCxnSpPr>
        <p:spPr>
          <a:xfrm rot="5400000">
            <a:off x="4321967" y="1428736"/>
            <a:ext cx="571504"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a:off x="4373561" y="2535231"/>
            <a:ext cx="50006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endCxn id="188" idx="1"/>
          </p:cNvCxnSpPr>
          <p:nvPr/>
        </p:nvCxnSpPr>
        <p:spPr>
          <a:xfrm>
            <a:off x="6572264" y="2000240"/>
            <a:ext cx="1571636"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132" idx="2"/>
            <a:endCxn id="146" idx="0"/>
          </p:cNvCxnSpPr>
          <p:nvPr/>
        </p:nvCxnSpPr>
        <p:spPr>
          <a:xfrm rot="5400000">
            <a:off x="4293868" y="3671413"/>
            <a:ext cx="627702"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50" name="Rectangle 249"/>
          <p:cNvSpPr/>
          <p:nvPr/>
        </p:nvSpPr>
        <p:spPr>
          <a:xfrm>
            <a:off x="7245686" y="4000504"/>
            <a:ext cx="1071570" cy="5000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kumimoji="1">
                <a:solidFill>
                  <a:schemeClr val="tx1"/>
                </a:solidFill>
                <a:latin typeface="Gulim" pitchFamily="34" charset="-127"/>
                <a:ea typeface="Gulim" pitchFamily="34" charset="-127"/>
              </a:defRPr>
            </a:lvl1pPr>
            <a:lvl2pPr marL="742950" indent="-285750" eaLnBrk="0" hangingPunct="0">
              <a:defRPr kumimoji="1">
                <a:solidFill>
                  <a:schemeClr val="tx1"/>
                </a:solidFill>
                <a:latin typeface="Gulim" pitchFamily="34" charset="-127"/>
                <a:ea typeface="Gulim" pitchFamily="34" charset="-127"/>
              </a:defRPr>
            </a:lvl2pPr>
            <a:lvl3pPr marL="1143000" indent="-228600" eaLnBrk="0" hangingPunct="0">
              <a:defRPr kumimoji="1">
                <a:solidFill>
                  <a:schemeClr val="tx1"/>
                </a:solidFill>
                <a:latin typeface="Gulim" pitchFamily="34" charset="-127"/>
                <a:ea typeface="Gulim" pitchFamily="34" charset="-127"/>
              </a:defRPr>
            </a:lvl3pPr>
            <a:lvl4pPr marL="1600200" indent="-228600" eaLnBrk="0" hangingPunct="0">
              <a:defRPr kumimoji="1">
                <a:solidFill>
                  <a:schemeClr val="tx1"/>
                </a:solidFill>
                <a:latin typeface="Gulim" pitchFamily="34" charset="-127"/>
                <a:ea typeface="Gulim" pitchFamily="34" charset="-127"/>
              </a:defRPr>
            </a:lvl4pPr>
            <a:lvl5pPr marL="2057400" indent="-228600" eaLnBrk="0" hangingPunct="0">
              <a:defRPr kumimoji="1">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a:solidFill>
                  <a:schemeClr val="tx1"/>
                </a:solidFill>
                <a:latin typeface="Gulim" pitchFamily="34" charset="-127"/>
                <a:ea typeface="Gulim" pitchFamily="34" charset="-127"/>
              </a:defRPr>
            </a:lvl9pPr>
          </a:lstStyle>
          <a:p>
            <a:pPr algn="ctr" eaLnBrk="1" hangingPunct="1">
              <a:defRPr/>
            </a:pPr>
            <a:r>
              <a:rPr lang="en-US" altLang="vi-VN" sz="900" b="1" dirty="0" smtClean="0">
                <a:solidFill>
                  <a:schemeClr val="bg1"/>
                </a:solidFill>
                <a:latin typeface="Times New Roman" pitchFamily="18" charset="0"/>
                <a:cs typeface="Times New Roman" pitchFamily="18" charset="0"/>
              </a:rPr>
              <a:t>KẾ TOÁN TRƯỞNG</a:t>
            </a:r>
          </a:p>
        </p:txBody>
      </p:sp>
      <p:cxnSp>
        <p:nvCxnSpPr>
          <p:cNvPr id="275" name="Straight Arrow Connector 274"/>
          <p:cNvCxnSpPr>
            <a:stCxn id="174" idx="2"/>
            <a:endCxn id="272" idx="0"/>
          </p:cNvCxnSpPr>
          <p:nvPr/>
        </p:nvCxnSpPr>
        <p:spPr>
          <a:xfrm rot="16200000" flipH="1">
            <a:off x="429786" y="4785131"/>
            <a:ext cx="571505" cy="2381"/>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a:endCxn id="250" idx="0"/>
          </p:cNvCxnSpPr>
          <p:nvPr/>
        </p:nvCxnSpPr>
        <p:spPr>
          <a:xfrm rot="5400000">
            <a:off x="7319744" y="3533538"/>
            <a:ext cx="928694" cy="5239"/>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p:nvPr/>
        </p:nvCxnSpPr>
        <p:spPr>
          <a:xfrm rot="5400000">
            <a:off x="1750199" y="1964521"/>
            <a:ext cx="2214578"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17" name="Straight Arrow Connector 316"/>
          <p:cNvCxnSpPr/>
          <p:nvPr/>
        </p:nvCxnSpPr>
        <p:spPr>
          <a:xfrm rot="5400000">
            <a:off x="5475013" y="1963727"/>
            <a:ext cx="2214578" cy="158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rot="5400000">
            <a:off x="4500959" y="4643050"/>
            <a:ext cx="285754" cy="795"/>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5" name="Slide Number Placeholder 54"/>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10</a:t>
            </a:fld>
            <a:endParaRPr lang="en-US">
              <a:ln>
                <a:solidFill>
                  <a:schemeClr val="bg1"/>
                </a:solidFill>
              </a:ln>
              <a:solidFill>
                <a:schemeClr val="bg1"/>
              </a:solidFill>
            </a:endParaRPr>
          </a:p>
        </p:txBody>
      </p:sp>
    </p:spTree>
    <p:extLst>
      <p:ext uri="{BB962C8B-B14F-4D97-AF65-F5344CB8AC3E}">
        <p14:creationId xmlns:p14="http://schemas.microsoft.com/office/powerpoint/2010/main" val="3235240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9" y="1"/>
            <a:ext cx="9140370" cy="685799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3629" y="1524000"/>
            <a:ext cx="9140370" cy="26909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smtClean="0">
                <a:solidFill>
                  <a:srgbClr val="FF0000"/>
                </a:solidFill>
                <a:latin typeface="Times New Roman" pitchFamily="18" charset="0"/>
                <a:cs typeface="Times New Roman" pitchFamily="18" charset="0"/>
              </a:rPr>
              <a:t>TẠI SAO KHÁCH HÀNG LẠI LỰA CHỌN CHÚNG TÔI</a:t>
            </a:r>
            <a:endParaRPr lang="en-US" sz="1400" b="1">
              <a:solidFill>
                <a:srgbClr val="FF0000"/>
              </a:solidFill>
              <a:latin typeface="Times New Roman" pitchFamily="18" charset="0"/>
              <a:cs typeface="Times New Roman" pitchFamily="18" charset="0"/>
            </a:endParaRPr>
          </a:p>
        </p:txBody>
      </p:sp>
      <p:sp>
        <p:nvSpPr>
          <p:cNvPr id="10" name="TextBox 9"/>
          <p:cNvSpPr txBox="1"/>
          <p:nvPr/>
        </p:nvSpPr>
        <p:spPr>
          <a:xfrm>
            <a:off x="3630" y="1928802"/>
            <a:ext cx="9140370" cy="4616648"/>
          </a:xfrm>
          <a:prstGeom prst="rect">
            <a:avLst/>
          </a:prstGeom>
          <a:noFill/>
        </p:spPr>
        <p:txBody>
          <a:bodyPr wrap="square" rtlCol="0">
            <a:spAutoFit/>
          </a:bodyPr>
          <a:lstStyle/>
          <a:p>
            <a:r>
              <a:rPr lang="en-US" sz="1400"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Khi</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Quý</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khách</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hàng</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sử</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dụng</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dịch</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vụ</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bảo</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vệ</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chuyên</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nghiệp</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của</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Lâm</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Sơn</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Động</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Quý</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khách</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sẽ</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được</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hưởng</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các</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lợi</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ích</a:t>
            </a: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sau</a:t>
            </a:r>
            <a:r>
              <a:rPr lang="en-US" sz="1300" b="1" dirty="0" smtClean="0">
                <a:latin typeface="Times New Roman" pitchFamily="18" charset="0"/>
                <a:cs typeface="Times New Roman" pitchFamily="18" charset="0"/>
              </a:rPr>
              <a:t>:</a:t>
            </a:r>
          </a:p>
          <a:p>
            <a:r>
              <a:rPr lang="en-US" sz="1400" b="1" dirty="0" smtClean="0">
                <a:latin typeface="Times New Roman" pitchFamily="18" charset="0"/>
                <a:cs typeface="Times New Roman" pitchFamily="18" charset="0"/>
              </a:rPr>
              <a:t>I. LỢI ÍCH TỪ HỆ THỐNG QUẢN LÝ.</a:t>
            </a:r>
          </a:p>
          <a:p>
            <a:pPr marL="342900" indent="-342900" algn="just">
              <a:buAutoNum type="arabicPeriod"/>
            </a:pPr>
            <a:r>
              <a:rPr lang="en-US" sz="1400" dirty="0" err="1" smtClean="0">
                <a:latin typeface="Times New Roman" pitchFamily="18" charset="0"/>
                <a:cs typeface="Times New Roman" pitchFamily="18" charset="0"/>
              </a:rPr>
              <a:t>Tiết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kiệm</a:t>
            </a:r>
            <a:r>
              <a:rPr lang="en-US" sz="1400" dirty="0" smtClean="0">
                <a:latin typeface="Times New Roman" pitchFamily="18" charset="0"/>
                <a:cs typeface="Times New Roman" pitchFamily="18" charset="0"/>
              </a:rPr>
              <a:t> chi </a:t>
            </a:r>
            <a:r>
              <a:rPr lang="en-US" sz="1400" dirty="0" err="1" smtClean="0">
                <a:latin typeface="Times New Roman" pitchFamily="18" charset="0"/>
                <a:cs typeface="Times New Roman" pitchFamily="18" charset="0"/>
              </a:rPr>
              <a:t>phí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tuyển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tuyển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dụng,nhận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hồ</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tuyển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kiểm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tài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liệu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trong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hồ</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loại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hồ</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tuyển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phỏng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vấn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tuyển</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Tiết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kiệm</a:t>
            </a:r>
            <a:r>
              <a:rPr lang="en-US" sz="1400" dirty="0" smtClean="0">
                <a:latin typeface="Times New Roman" pitchFamily="18" charset="0"/>
                <a:cs typeface="Times New Roman" pitchFamily="18" charset="0"/>
              </a:rPr>
              <a:t> chi </a:t>
            </a:r>
            <a:r>
              <a:rPr lang="en-US" sz="1400" dirty="0" err="1" smtClean="0">
                <a:latin typeface="Times New Roman" pitchFamily="18" charset="0"/>
                <a:cs typeface="Times New Roman" pitchFamily="18" charset="0"/>
              </a:rPr>
              <a:t>phí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đào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huấn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luyện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ngũ</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nhiều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đào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huấn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luyện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kỹ</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làm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việc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Nâng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hiệu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quản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người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theo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pháp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phòng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cường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trong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nghỉ</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Lễ</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Chất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lượng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ninh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tự</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toàn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được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coi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trọng</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được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phép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hỗ</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theo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pháp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luật</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Không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tốn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gây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quan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Chính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quyền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sở</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theo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chúng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tôi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bằng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quan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an, UBND,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phường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quận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huyện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lần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đầu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triển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khai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Chủ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hợp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xây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dựng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quan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chính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quyền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phương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tham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phong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trào</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ninh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xây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phương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cường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hỗ</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khẩn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hợp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lực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lượng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như</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cảnh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PCCC, </a:t>
            </a:r>
            <a:r>
              <a:rPr lang="en-US" sz="1400" dirty="0" err="1" smtClean="0">
                <a:latin typeface="Times New Roman" pitchFamily="18" charset="0"/>
                <a:cs typeface="Times New Roman" pitchFamily="18" charset="0"/>
              </a:rPr>
              <a:t>cảnh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113….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hợp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xảy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Đơn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vị</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cung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chịu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nhiệm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toàn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trước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việc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đảm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nguồn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lực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sắp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xếp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thay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thế</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bố</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nghỉ</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bù</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nghỉ</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phép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nghỉ</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ốm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đau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hoặc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lý</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đột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xuất</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sẵn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nguồn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thay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thế</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theo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định</a:t>
            </a:r>
            <a:r>
              <a:rPr lang="en-US" sz="1400" dirty="0" smtClean="0">
                <a:latin typeface="Times New Roman" pitchFamily="18" charset="0"/>
                <a:cs typeface="Times New Roman" pitchFamily="18" charset="0"/>
              </a:rPr>
              <a:t> kỳ </a:t>
            </a:r>
            <a:r>
              <a:rPr lang="en-US" sz="1400" dirty="0" err="1" smtClean="0">
                <a:latin typeface="Times New Roman" pitchFamily="18" charset="0"/>
                <a:cs typeface="Times New Roman" pitchFamily="18" charset="0"/>
              </a:rPr>
              <a:t>nhằm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chế</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móc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gây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mất</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toàn</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ninh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giữa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người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quen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bàn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hoặc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yêu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cầu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thay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đổi</a:t>
            </a:r>
            <a:r>
              <a:rPr lang="en-US" sz="1400" dirty="0" smtClean="0">
                <a:latin typeface="Times New Roman" pitchFamily="18" charset="0"/>
                <a:cs typeface="Times New Roman" pitchFamily="18" charset="0"/>
              </a:rPr>
              <a:t>.</a:t>
            </a:r>
          </a:p>
          <a:p>
            <a:pPr marL="342900" indent="-342900" algn="just">
              <a:buAutoNum type="arabicPeriod"/>
            </a:pPr>
            <a:r>
              <a:rPr lang="en-US" sz="1400" dirty="0" err="1" smtClean="0">
                <a:latin typeface="Times New Roman" pitchFamily="18" charset="0"/>
                <a:cs typeface="Times New Roman" pitchFamily="18" charset="0"/>
              </a:rPr>
              <a:t>Thường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kiểm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giám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việc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thực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hiện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trình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được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luôn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sẵn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điều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đến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cường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hỗ</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tiêu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phát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sinh</a:t>
            </a:r>
            <a:r>
              <a:rPr lang="en-US" sz="1400" dirty="0" smtClean="0">
                <a:latin typeface="Times New Roman" pitchFamily="18" charset="0"/>
                <a:cs typeface="Times New Roman" pitchFamily="18" charset="0"/>
              </a:rPr>
              <a:t>.</a:t>
            </a:r>
          </a:p>
        </p:txBody>
      </p:sp>
      <p:grpSp>
        <p:nvGrpSpPr>
          <p:cNvPr id="15" name="Group 14"/>
          <p:cNvGrpSpPr/>
          <p:nvPr/>
        </p:nvGrpSpPr>
        <p:grpSpPr>
          <a:xfrm>
            <a:off x="0" y="1"/>
            <a:ext cx="9144000" cy="1426223"/>
            <a:chOff x="0" y="1"/>
            <a:chExt cx="9144000" cy="1426223"/>
          </a:xfrm>
          <a:solidFill>
            <a:schemeClr val="bg1"/>
          </a:solidFill>
        </p:grpSpPr>
        <p:sp>
          <p:nvSpPr>
            <p:cNvPr id="21" name="Rectangle 20"/>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p:cNvSpPr txBox="1"/>
            <p:nvPr/>
          </p:nvSpPr>
          <p:spPr>
            <a:xfrm>
              <a:off x="3286116" y="1071546"/>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19" name="TextBox 18"/>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3"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7086599" y="-83004"/>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6"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20" name="TextBox 19"/>
          <p:cNvSpPr txBox="1"/>
          <p:nvPr/>
        </p:nvSpPr>
        <p:spPr>
          <a:xfrm>
            <a:off x="1000100" y="-4542"/>
            <a:ext cx="6143669" cy="861774"/>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CÔNG TY CỔ PHẦN DỊCH VỤ BẢO VỆ</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24" name="TextBox 23"/>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13" name="Slide Number Placeholder 12"/>
          <p:cNvSpPr>
            <a:spLocks noGrp="1"/>
          </p:cNvSpPr>
          <p:nvPr>
            <p:ph type="sldNum" sz="quarter" idx="12"/>
          </p:nvPr>
        </p:nvSpPr>
        <p:spPr/>
        <p:txBody>
          <a:bodyPr/>
          <a:lstStyle/>
          <a:p>
            <a:fld id="{F4A78CAA-A159-435A-BE84-D23B82E7C8D9}" type="slidenum">
              <a:rPr lang="en-US" smtClean="0">
                <a:ln>
                  <a:solidFill>
                    <a:schemeClr val="tx1"/>
                  </a:solidFill>
                </a:ln>
                <a:solidFill>
                  <a:schemeClr val="tx1"/>
                </a:solidFill>
              </a:rPr>
              <a:pPr/>
              <a:t>11</a:t>
            </a:fld>
            <a:endParaRPr lang="en-US">
              <a:ln>
                <a:solidFill>
                  <a:schemeClr val="tx1"/>
                </a:solidFill>
              </a:ln>
              <a:solidFill>
                <a:schemeClr val="tx1"/>
              </a:solidFill>
            </a:endParaRPr>
          </a:p>
        </p:txBody>
      </p:sp>
    </p:spTree>
    <p:extLst>
      <p:ext uri="{BB962C8B-B14F-4D97-AF65-F5344CB8AC3E}">
        <p14:creationId xmlns:p14="http://schemas.microsoft.com/office/powerpoint/2010/main" val="3799437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extBox 1"/>
          <p:cNvSpPr txBox="1"/>
          <p:nvPr/>
        </p:nvSpPr>
        <p:spPr>
          <a:xfrm>
            <a:off x="0" y="0"/>
            <a:ext cx="9144000" cy="6694140"/>
          </a:xfrm>
          <a:prstGeom prst="rect">
            <a:avLst/>
          </a:prstGeom>
          <a:noFill/>
        </p:spPr>
        <p:txBody>
          <a:bodyPr wrap="square" rtlCol="0">
            <a:spAutoFit/>
          </a:bodyPr>
          <a:lstStyle/>
          <a:p>
            <a:pPr marL="400050" indent="-400050" algn="just">
              <a:buAutoNum type="romanUcPeriod" startAt="2"/>
            </a:pPr>
            <a:r>
              <a:rPr lang="en-US" sz="1300" b="1" dirty="0" smtClean="0">
                <a:solidFill>
                  <a:srgbClr val="002060"/>
                </a:solidFill>
                <a:latin typeface="Times New Roman" pitchFamily="18" charset="0"/>
                <a:cs typeface="Times New Roman" pitchFamily="18" charset="0"/>
              </a:rPr>
              <a:t>LỢI ÍCH TÀI CHÍNH (</a:t>
            </a:r>
            <a:r>
              <a:rPr lang="en-US" sz="1300" i="1" dirty="0" err="1" smtClean="0">
                <a:solidFill>
                  <a:srgbClr val="002060"/>
                </a:solidFill>
                <a:latin typeface="Times New Roman" pitchFamily="18" charset="0"/>
                <a:cs typeface="Times New Roman" pitchFamily="18" charset="0"/>
              </a:rPr>
              <a:t>tiết</a:t>
            </a:r>
            <a:r>
              <a:rPr lang="en-US" sz="1300" i="1" dirty="0" smtClean="0">
                <a:solidFill>
                  <a:srgbClr val="002060"/>
                </a:solidFill>
                <a:latin typeface="Times New Roman" pitchFamily="18" charset="0"/>
                <a:cs typeface="Times New Roman" pitchFamily="18" charset="0"/>
              </a:rPr>
              <a:t> </a:t>
            </a:r>
            <a:r>
              <a:rPr lang="en-US" sz="1300" i="1" dirty="0" err="1" smtClean="0">
                <a:solidFill>
                  <a:srgbClr val="002060"/>
                </a:solidFill>
                <a:latin typeface="Times New Roman" pitchFamily="18" charset="0"/>
                <a:cs typeface="Times New Roman" pitchFamily="18" charset="0"/>
              </a:rPr>
              <a:t>kiệm</a:t>
            </a:r>
            <a:r>
              <a:rPr lang="en-US" sz="1300" dirty="0" smtClean="0">
                <a:solidFill>
                  <a:srgbClr val="002060"/>
                </a:solidFill>
                <a:latin typeface="Times New Roman" pitchFamily="18" charset="0"/>
                <a:cs typeface="Times New Roman" pitchFamily="18" charset="0"/>
              </a:rPr>
              <a:t>)</a:t>
            </a:r>
            <a:endParaRPr lang="en-US" sz="1300" b="1" dirty="0" smtClean="0">
              <a:solidFill>
                <a:srgbClr val="002060"/>
              </a:solidFill>
              <a:latin typeface="Times New Roman" pitchFamily="18" charset="0"/>
              <a:cs typeface="Times New Roman" pitchFamily="18" charset="0"/>
            </a:endParaRP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tuyển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dụng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đào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tạo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endParaRPr lang="en-US" sz="1300" dirty="0" smtClean="0">
              <a:solidFill>
                <a:srgbClr val="002060"/>
              </a:solidFill>
              <a:latin typeface="Times New Roman" pitchFamily="18" charset="0"/>
              <a:cs typeface="Times New Roman" pitchFamily="18" charset="0"/>
            </a:endParaRP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cấp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phép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dụng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mua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CCHT (</a:t>
            </a:r>
            <a:r>
              <a:rPr lang="en-US" sz="1300" dirty="0" err="1" smtClean="0">
                <a:solidFill>
                  <a:srgbClr val="002060"/>
                </a:solidFill>
                <a:latin typeface="Times New Roman" pitchFamily="18" charset="0"/>
                <a:cs typeface="Times New Roman" pitchFamily="18" charset="0"/>
              </a:rPr>
              <a:t>khóa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số</a:t>
            </a:r>
            <a:r>
              <a:rPr lang="en-US" sz="1300" dirty="0" smtClean="0">
                <a:solidFill>
                  <a:srgbClr val="002060"/>
                </a:solidFill>
                <a:latin typeface="Times New Roman" pitchFamily="18" charset="0"/>
                <a:cs typeface="Times New Roman" pitchFamily="18" charset="0"/>
              </a:rPr>
              <a:t> 8. </a:t>
            </a:r>
            <a:r>
              <a:rPr lang="en-US" sz="1300" dirty="0" err="1" smtClean="0">
                <a:solidFill>
                  <a:srgbClr val="002060"/>
                </a:solidFill>
                <a:latin typeface="Times New Roman" pitchFamily="18" charset="0"/>
                <a:cs typeface="Times New Roman" pitchFamily="18" charset="0"/>
              </a:rPr>
              <a:t>súng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đàm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dùi</a:t>
            </a:r>
            <a:r>
              <a:rPr lang="en-US" sz="1300" dirty="0" smtClean="0">
                <a:solidFill>
                  <a:srgbClr val="002060"/>
                </a:solidFill>
                <a:latin typeface="Times New Roman" pitchFamily="18" charset="0"/>
                <a:cs typeface="Times New Roman" pitchFamily="18" charset="0"/>
              </a:rPr>
              <a:t> cui </a:t>
            </a:r>
            <a:r>
              <a:rPr lang="en-US" sz="1300" dirty="0" err="1" smtClean="0">
                <a:solidFill>
                  <a:srgbClr val="002060"/>
                </a:solidFill>
                <a:latin typeface="Times New Roman" pitchFamily="18" charset="0"/>
                <a:cs typeface="Times New Roman" pitchFamily="18" charset="0"/>
              </a:rPr>
              <a:t>điện</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ngũ</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quản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lý</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tiếp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và</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gián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tiếp</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BHXH, BHYT, BH </a:t>
            </a:r>
            <a:r>
              <a:rPr lang="en-US" sz="1300" dirty="0" err="1" smtClean="0">
                <a:solidFill>
                  <a:srgbClr val="002060"/>
                </a:solidFill>
                <a:latin typeface="Times New Roman" pitchFamily="18" charset="0"/>
                <a:cs typeface="Times New Roman" pitchFamily="18" charset="0"/>
              </a:rPr>
              <a:t>thân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thể</a:t>
            </a:r>
            <a:r>
              <a:rPr lang="en-US" sz="1300" dirty="0" smtClean="0">
                <a:solidFill>
                  <a:srgbClr val="002060"/>
                </a:solidFill>
                <a:latin typeface="Times New Roman" pitchFamily="18" charset="0"/>
                <a:cs typeface="Times New Roman" pitchFamily="18" charset="0"/>
              </a:rPr>
              <a:t> 24/24h, </a:t>
            </a:r>
            <a:r>
              <a:rPr lang="en-US" sz="1300" dirty="0" err="1" smtClean="0">
                <a:solidFill>
                  <a:srgbClr val="002060"/>
                </a:solidFill>
                <a:latin typeface="Times New Roman" pitchFamily="18" charset="0"/>
                <a:cs typeface="Times New Roman" pitchFamily="18" charset="0"/>
              </a:rPr>
              <a:t>và</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chế</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người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lao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động</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tai </a:t>
            </a:r>
            <a:r>
              <a:rPr lang="en-US" sz="1300" dirty="0" err="1" smtClean="0">
                <a:solidFill>
                  <a:srgbClr val="002060"/>
                </a:solidFill>
                <a:latin typeface="Times New Roman" pitchFamily="18" charset="0"/>
                <a:cs typeface="Times New Roman" pitchFamily="18" charset="0"/>
              </a:rPr>
              <a:t>nạn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nghề</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nếu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làm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việc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ngoài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giờ</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thêm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giờ</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làm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việc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ngày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nghỉ</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lễ</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thứ</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bảy</a:t>
            </a:r>
            <a:r>
              <a:rPr lang="en-US" sz="1300" dirty="0" smtClean="0">
                <a:solidFill>
                  <a:srgbClr val="002060"/>
                </a:solidFill>
                <a:latin typeface="Times New Roman" pitchFamily="18" charset="0"/>
                <a:cs typeface="Times New Roman" pitchFamily="18" charset="0"/>
              </a:rPr>
              <a:t>, CN </a:t>
            </a:r>
            <a:r>
              <a:rPr lang="en-US" sz="1300" dirty="0" err="1" smtClean="0">
                <a:solidFill>
                  <a:srgbClr val="002060"/>
                </a:solidFill>
                <a:latin typeface="Times New Roman" pitchFamily="18" charset="0"/>
                <a:cs typeface="Times New Roman" pitchFamily="18" charset="0"/>
              </a:rPr>
              <a:t>theo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định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luật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lao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động</a:t>
            </a:r>
            <a:endParaRPr lang="en-US" sz="1300" dirty="0" smtClean="0">
              <a:solidFill>
                <a:srgbClr val="002060"/>
              </a:solidFill>
              <a:latin typeface="Times New Roman" pitchFamily="18" charset="0"/>
              <a:cs typeface="Times New Roman" pitchFamily="18" charset="0"/>
            </a:endParaRP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hỗ</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trợ</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thuê</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trọ</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lại</a:t>
            </a:r>
            <a:endParaRPr lang="en-US" sz="1300" dirty="0" smtClean="0">
              <a:solidFill>
                <a:srgbClr val="002060"/>
              </a:solidFill>
              <a:latin typeface="Times New Roman" pitchFamily="18" charset="0"/>
              <a:cs typeface="Times New Roman" pitchFamily="18" charset="0"/>
            </a:endParaRPr>
          </a:p>
          <a:p>
            <a:pPr marL="342900" indent="-342900" algn="just">
              <a:buAutoNum type="arabicPeriod"/>
            </a:pPr>
            <a:r>
              <a:rPr lang="en-US" sz="1300" dirty="0" smtClean="0">
                <a:solidFill>
                  <a:srgbClr val="002060"/>
                </a:solidFill>
                <a:latin typeface="Times New Roman" pitchFamily="18" charset="0"/>
                <a:cs typeface="Times New Roman" pitchFamily="18" charset="0"/>
              </a:rPr>
              <a:t>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văn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phòng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phẩm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chính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đồng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phục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theo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định</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chi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phát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sinh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a:t>
            </a:r>
            <a:r>
              <a:rPr lang="en-US" sz="1300" dirty="0" smtClean="0">
                <a:solidFill>
                  <a:srgbClr val="002060"/>
                </a:solidFill>
                <a:latin typeface="Times New Roman" pitchFamily="18" charset="0"/>
                <a:cs typeface="Times New Roman" pitchFamily="18" charset="0"/>
              </a:rPr>
              <a:t>.</a:t>
            </a:r>
          </a:p>
          <a:p>
            <a:pPr algn="just"/>
            <a:r>
              <a:rPr lang="en-US" sz="1300" b="1" dirty="0" smtClean="0">
                <a:solidFill>
                  <a:srgbClr val="002060"/>
                </a:solidFill>
                <a:latin typeface="Times New Roman" pitchFamily="18" charset="0"/>
                <a:cs typeface="Times New Roman" pitchFamily="18" charset="0"/>
              </a:rPr>
              <a:t>III.   LỢI ÍCH VỀ HOẠT ĐỘNG BẢO VỆ AN NINH – AN TOÀN TÀI SẢN.</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Khách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quyền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yêu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cầu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lượng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đáp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ứng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cầu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ninh</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toàn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tổ</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chức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tư</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đạo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đức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tốt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lý</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lịch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rõ</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ràng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rèn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luyện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và</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đào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tạo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môn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vụ</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đảm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tính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cụ</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hỗ</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trợ</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trung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thành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với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và</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lợi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ích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hàng</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sản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hàng</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hành</a:t>
            </a:r>
            <a:r>
              <a:rPr lang="en-US" sz="1300" dirty="0" smtClean="0">
                <a:solidFill>
                  <a:srgbClr val="002060"/>
                </a:solidFill>
                <a:latin typeface="Times New Roman" pitchFamily="18" charset="0"/>
                <a:cs typeface="Times New Roman" pitchFamily="18" charset="0"/>
              </a:rPr>
              <a:t> vi </a:t>
            </a:r>
            <a:r>
              <a:rPr lang="en-US" sz="1300" dirty="0" err="1" smtClean="0">
                <a:solidFill>
                  <a:srgbClr val="002060"/>
                </a:solidFill>
                <a:latin typeface="Times New Roman" pitchFamily="18" charset="0"/>
                <a:cs typeface="Times New Roman" pitchFamily="18" charset="0"/>
              </a:rPr>
              <a:t>cố</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tình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phá</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hoại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trộm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cắp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hoặc</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hiểm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họa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không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trước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đảm</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toàn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con </a:t>
            </a:r>
            <a:r>
              <a:rPr lang="en-US" sz="1300" dirty="0" err="1" smtClean="0">
                <a:solidFill>
                  <a:srgbClr val="002060"/>
                </a:solidFill>
                <a:latin typeface="Times New Roman" pitchFamily="18" charset="0"/>
                <a:cs typeface="Times New Roman" pitchFamily="18" charset="0"/>
              </a:rPr>
              <a:t>người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tránh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thương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vong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trong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hợp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xảy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ra</a:t>
            </a:r>
            <a:r>
              <a:rPr lang="en-US" sz="1300" dirty="0" smtClean="0">
                <a:solidFill>
                  <a:srgbClr val="002060"/>
                </a:solidFill>
                <a:latin typeface="Times New Roman" pitchFamily="18" charset="0"/>
                <a:cs typeface="Times New Roman" pitchFamily="18" charset="0"/>
              </a:rPr>
              <a:t> tai </a:t>
            </a:r>
            <a:r>
              <a:rPr lang="en-US" sz="1300" dirty="0" err="1" smtClean="0">
                <a:solidFill>
                  <a:srgbClr val="002060"/>
                </a:solidFill>
                <a:latin typeface="Times New Roman" pitchFamily="18" charset="0"/>
                <a:cs typeface="Times New Roman" pitchFamily="18" charset="0"/>
              </a:rPr>
              <a:t>nạn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hoặc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điều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kiện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làm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việc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không</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toàn</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khi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tuần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phát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hiện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cảnh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báo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sớm</a:t>
            </a:r>
            <a:r>
              <a:rPr lang="en-US" sz="1300" dirty="0" smtClean="0">
                <a:solidFill>
                  <a:srgbClr val="002060"/>
                </a:solidFill>
                <a:latin typeface="Times New Roman" pitchFamily="18" charset="0"/>
                <a:cs typeface="Times New Roman" pitchFamily="18" charset="0"/>
              </a:rPr>
              <a:t>. </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Trợ</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giúp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đắc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hạn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chế</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những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thiệt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hại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sản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bị</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hủy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hoại</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cháy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nổ</a:t>
            </a:r>
            <a:r>
              <a:rPr lang="en-US" sz="1300" dirty="0" smtClean="0">
                <a:solidFill>
                  <a:srgbClr val="002060"/>
                </a:solidFill>
                <a:latin typeface="Times New Roman" pitchFamily="18" charset="0"/>
                <a:cs typeface="Times New Roman" pitchFamily="18" charset="0"/>
              </a:rPr>
              <a:t> , </a:t>
            </a:r>
            <a:r>
              <a:rPr lang="en-US" sz="1300" dirty="0" err="1" smtClean="0">
                <a:solidFill>
                  <a:srgbClr val="002060"/>
                </a:solidFill>
                <a:latin typeface="Times New Roman" pitchFamily="18" charset="0"/>
                <a:cs typeface="Times New Roman" pitchFamily="18" charset="0"/>
              </a:rPr>
              <a:t>lũ</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hoặc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thiên</a:t>
            </a:r>
            <a:r>
              <a:rPr lang="en-US" sz="1300" dirty="0" smtClean="0">
                <a:solidFill>
                  <a:srgbClr val="002060"/>
                </a:solidFill>
                <a:latin typeface="Times New Roman" pitchFamily="18" charset="0"/>
                <a:cs typeface="Times New Roman" pitchFamily="18" charset="0"/>
              </a:rPr>
              <a:t> tai </a:t>
            </a:r>
            <a:r>
              <a:rPr lang="en-US" sz="1300" dirty="0" err="1" smtClean="0">
                <a:solidFill>
                  <a:srgbClr val="002060"/>
                </a:solidFill>
                <a:latin typeface="Times New Roman" pitchFamily="18" charset="0"/>
                <a:cs typeface="Times New Roman" pitchFamily="18" charset="0"/>
              </a:rPr>
              <a:t>khác</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tuyệt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những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thông</a:t>
            </a:r>
            <a:r>
              <a:rPr lang="en-US" sz="1300" dirty="0" smtClean="0">
                <a:solidFill>
                  <a:srgbClr val="002060"/>
                </a:solidFill>
                <a:latin typeface="Times New Roman" pitchFamily="18" charset="0"/>
                <a:cs typeface="Times New Roman" pitchFamily="18" charset="0"/>
              </a:rPr>
              <a:t> tin </a:t>
            </a:r>
            <a:r>
              <a:rPr lang="en-US" sz="1300" dirty="0" err="1" smtClean="0">
                <a:solidFill>
                  <a:srgbClr val="002060"/>
                </a:solidFill>
                <a:latin typeface="Times New Roman" pitchFamily="18" charset="0"/>
                <a:cs typeface="Times New Roman" pitchFamily="18" charset="0"/>
              </a:rPr>
              <a:t>quan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trọng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kỹ</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thuật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cũng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như</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thương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mại</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Ngăn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chặn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sự</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đoàn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kết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nội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giữa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Quý</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khách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hàng</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sự</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hỗ</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trợ</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hợp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tích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của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lượng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Công</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với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để</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giải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quyết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xử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lý</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vụ</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việc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mất</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toàn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tự</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trộm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cắp</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Lực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lượng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cơ</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sẵn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sàng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nhanh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chóng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mặt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tại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hiện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để</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tăng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hỗ</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trợ</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mục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tiêu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xảy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sự</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cố</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như</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cháy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nổ</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lũ</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tự</a:t>
            </a:r>
            <a:r>
              <a:rPr lang="en-US" sz="1300" dirty="0" smtClean="0">
                <a:solidFill>
                  <a:srgbClr val="002060"/>
                </a:solidFill>
                <a:latin typeface="Times New Roman" pitchFamily="18" charset="0"/>
                <a:cs typeface="Times New Roman" pitchFamily="18" charset="0"/>
              </a:rPr>
              <a:t>.</a:t>
            </a:r>
          </a:p>
          <a:p>
            <a:pPr marL="400050" indent="-400050" algn="just">
              <a:buAutoNum type="romanUcPeriod" startAt="4"/>
            </a:pPr>
            <a:r>
              <a:rPr lang="en-US" sz="1300" b="1" dirty="0" smtClean="0">
                <a:solidFill>
                  <a:srgbClr val="002060"/>
                </a:solidFill>
                <a:latin typeface="Times New Roman" pitchFamily="18" charset="0"/>
                <a:cs typeface="Times New Roman" pitchFamily="18" charset="0"/>
              </a:rPr>
              <a:t>CÁC LỢI ÍCH KHÁC.</a:t>
            </a:r>
            <a:endParaRPr lang="en-US" sz="1300" dirty="0" smtClean="0">
              <a:solidFill>
                <a:srgbClr val="002060"/>
              </a:solidFill>
              <a:latin typeface="Times New Roman" pitchFamily="18" charset="0"/>
              <a:cs typeface="Times New Roman" pitchFamily="18" charset="0"/>
            </a:endParaRPr>
          </a:p>
          <a:p>
            <a:pPr marL="342900" indent="-342900" algn="just">
              <a:buAutoNum type="arabicPeriod"/>
            </a:pPr>
            <a:r>
              <a:rPr lang="en-US" sz="1300" dirty="0" err="1" smtClean="0">
                <a:solidFill>
                  <a:srgbClr val="002060"/>
                </a:solidFill>
                <a:latin typeface="Times New Roman" pitchFamily="18" charset="0"/>
                <a:cs typeface="Times New Roman" pitchFamily="18" charset="0"/>
              </a:rPr>
              <a:t>Dễ</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dàng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thay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đổi</a:t>
            </a:r>
            <a:r>
              <a:rPr lang="en-US" sz="1300" dirty="0" smtClean="0">
                <a:solidFill>
                  <a:srgbClr val="002060"/>
                </a:solidFill>
                <a:latin typeface="Times New Roman" pitchFamily="18" charset="0"/>
                <a:cs typeface="Times New Roman" pitchFamily="18" charset="0"/>
              </a:rPr>
              <a:t> hay </a:t>
            </a:r>
            <a:r>
              <a:rPr lang="en-US" sz="1300" dirty="0" err="1" smtClean="0">
                <a:solidFill>
                  <a:srgbClr val="002060"/>
                </a:solidFill>
                <a:latin typeface="Times New Roman" pitchFamily="18" charset="0"/>
                <a:cs typeface="Times New Roman" pitchFamily="18" charset="0"/>
              </a:rPr>
              <a:t>chấm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dứt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dịch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vụ</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nếu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thấy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lượng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đạt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yêu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cầu</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dụng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có</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kinh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nghiệm</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trong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tác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quyền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thay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nhân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viên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theo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định</a:t>
            </a:r>
            <a:r>
              <a:rPr lang="en-US" sz="1300" dirty="0" smtClean="0">
                <a:solidFill>
                  <a:srgbClr val="002060"/>
                </a:solidFill>
                <a:latin typeface="Times New Roman" pitchFamily="18" charset="0"/>
                <a:cs typeface="Times New Roman" pitchFamily="18" charset="0"/>
              </a:rPr>
              <a:t> kỳ </a:t>
            </a:r>
            <a:r>
              <a:rPr lang="en-US" sz="1300" dirty="0" err="1" smtClean="0">
                <a:solidFill>
                  <a:srgbClr val="002060"/>
                </a:solidFill>
                <a:latin typeface="Times New Roman" pitchFamily="18" charset="0"/>
                <a:cs typeface="Times New Roman" pitchFamily="18" charset="0"/>
              </a:rPr>
              <a:t>hoặc</a:t>
            </a:r>
            <a:r>
              <a:rPr lang="en-US" sz="1300" dirty="0" smtClean="0">
                <a:solidFill>
                  <a:srgbClr val="002060"/>
                </a:solidFill>
                <a:latin typeface="Times New Roman" pitchFamily="18" charset="0"/>
                <a:cs typeface="Times New Roman" pitchFamily="18" charset="0"/>
              </a:rPr>
              <a:t> do </a:t>
            </a:r>
            <a:r>
              <a:rPr lang="en-US" sz="1300" dirty="0" err="1" smtClean="0">
                <a:solidFill>
                  <a:srgbClr val="002060"/>
                </a:solidFill>
                <a:latin typeface="Times New Roman" pitchFamily="18" charset="0"/>
                <a:cs typeface="Times New Roman" pitchFamily="18" charset="0"/>
              </a:rPr>
              <a:t>không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hài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lòng</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Tăng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mức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độ</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đảm</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ninh</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toàn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sản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tính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mạng</a:t>
            </a:r>
            <a:r>
              <a:rPr lang="en-US" sz="1300" dirty="0" smtClean="0">
                <a:solidFill>
                  <a:srgbClr val="002060"/>
                </a:solidFill>
                <a:latin typeface="Times New Roman" pitchFamily="18" charset="0"/>
                <a:cs typeface="Times New Roman" pitchFamily="18" charset="0"/>
              </a:rPr>
              <a:t> con </a:t>
            </a:r>
            <a:r>
              <a:rPr lang="en-US" sz="1300" dirty="0" err="1" smtClean="0">
                <a:solidFill>
                  <a:srgbClr val="002060"/>
                </a:solidFill>
                <a:latin typeface="Times New Roman" pitchFamily="18" charset="0"/>
                <a:cs typeface="Times New Roman" pitchFamily="18" charset="0"/>
              </a:rPr>
              <a:t>người</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bồi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thường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xảy</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ra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tổn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thất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tài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sản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thuộc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đối</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tượng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bảo</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vệ</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nhận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những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tư</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vấn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miễn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phí</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về</a:t>
            </a:r>
            <a:r>
              <a:rPr lang="en-US" sz="1300" dirty="0" smtClean="0">
                <a:solidFill>
                  <a:srgbClr val="002060"/>
                </a:solidFill>
                <a:latin typeface="Times New Roman" pitchFamily="18" charset="0"/>
                <a:cs typeface="Times New Roman" pitchFamily="18" charset="0"/>
              </a:rPr>
              <a:t> an </a:t>
            </a:r>
            <a:r>
              <a:rPr lang="en-US" sz="1300" dirty="0" err="1" smtClean="0">
                <a:solidFill>
                  <a:srgbClr val="002060"/>
                </a:solidFill>
                <a:latin typeface="Times New Roman" pitchFamily="18" charset="0"/>
                <a:cs typeface="Times New Roman" pitchFamily="18" charset="0"/>
              </a:rPr>
              <a:t>ninh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chuyên</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nghiệp</a:t>
            </a:r>
            <a:r>
              <a:rPr lang="en-US" sz="1300" dirty="0" smtClean="0">
                <a:solidFill>
                  <a:srgbClr val="002060"/>
                </a:solidFill>
                <a:latin typeface="Times New Roman" pitchFamily="18" charset="0"/>
                <a:cs typeface="Times New Roman" pitchFamily="18" charset="0"/>
              </a:rPr>
              <a:t>.</a:t>
            </a:r>
          </a:p>
          <a:p>
            <a:pPr marL="342900" indent="-342900" algn="just">
              <a:buAutoNum type="arabicPeriod"/>
            </a:pPr>
            <a:r>
              <a:rPr lang="en-US" sz="1300" dirty="0" err="1" smtClean="0">
                <a:solidFill>
                  <a:srgbClr val="002060"/>
                </a:solidFill>
                <a:latin typeface="Times New Roman" pitchFamily="18" charset="0"/>
                <a:cs typeface="Times New Roman" pitchFamily="18" charset="0"/>
              </a:rPr>
              <a:t>Cập</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nhật</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được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tình</a:t>
            </a:r>
            <a:r>
              <a:rPr lang="en-US" sz="1300" dirty="0" smtClean="0">
                <a:solidFill>
                  <a:srgbClr val="002060"/>
                </a:solidFill>
                <a:latin typeface="Times New Roman" pitchFamily="18" charset="0"/>
                <a:cs typeface="Times New Roman" pitchFamily="18" charset="0"/>
              </a:rPr>
              <a:t> hình an </a:t>
            </a:r>
            <a:r>
              <a:rPr lang="en-US" sz="1300" dirty="0" err="1" smtClean="0">
                <a:solidFill>
                  <a:srgbClr val="002060"/>
                </a:solidFill>
                <a:latin typeface="Times New Roman" pitchFamily="18" charset="0"/>
                <a:cs typeface="Times New Roman" pitchFamily="18" charset="0"/>
              </a:rPr>
              <a:t>ninh</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chung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trong</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khu</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vực</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địa</a:t>
            </a:r>
            <a:r>
              <a:rPr lang="en-US" sz="1300" dirty="0" smtClean="0">
                <a:solidFill>
                  <a:srgbClr val="002060"/>
                </a:solidFill>
                <a:latin typeface="Times New Roman" pitchFamily="18" charset="0"/>
                <a:cs typeface="Times New Roman" pitchFamily="18" charset="0"/>
              </a:rPr>
              <a:t> </a:t>
            </a:r>
            <a:r>
              <a:rPr lang="en-US" sz="1300" dirty="0" err="1" smtClean="0">
                <a:solidFill>
                  <a:srgbClr val="002060"/>
                </a:solidFill>
                <a:latin typeface="Times New Roman" pitchFamily="18" charset="0"/>
                <a:cs typeface="Times New Roman" pitchFamily="18" charset="0"/>
              </a:rPr>
              <a:t>bàn</a:t>
            </a:r>
            <a:endParaRPr lang="en-US" sz="1300" dirty="0" smtClean="0">
              <a:solidFill>
                <a:srgbClr val="002060"/>
              </a:solidFill>
              <a:latin typeface="Times New Roman" pitchFamily="18" charset="0"/>
              <a:cs typeface="Times New Roman" pitchFamily="18" charset="0"/>
            </a:endParaRPr>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6" name="Slide Number Placeholder 5"/>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12</a:t>
            </a:fld>
            <a:endParaRPr lang="en-US">
              <a:ln>
                <a:solidFill>
                  <a:schemeClr val="bg1"/>
                </a:solidFill>
              </a:ln>
              <a:solidFill>
                <a:schemeClr val="bg1"/>
              </a:solidFill>
            </a:endParaRPr>
          </a:p>
        </p:txBody>
      </p:sp>
    </p:spTree>
    <p:extLst>
      <p:ext uri="{BB962C8B-B14F-4D97-AF65-F5344CB8AC3E}">
        <p14:creationId xmlns:p14="http://schemas.microsoft.com/office/powerpoint/2010/main" val="350693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61404"/>
            <a:ext cx="9143998" cy="691940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0" y="1810464"/>
            <a:ext cx="9143999" cy="5047536"/>
          </a:xfrm>
          <a:prstGeom prst="rect">
            <a:avLst/>
          </a:prstGeom>
          <a:noFill/>
        </p:spPr>
        <p:txBody>
          <a:bodyPr wrap="square" rtlCol="0">
            <a:spAutoFit/>
          </a:bodyPr>
          <a:lstStyle/>
          <a:p>
            <a:pPr algn="just"/>
            <a:r>
              <a:rPr lang="en-US" sz="1300" b="1" dirty="0" smtClean="0">
                <a:solidFill>
                  <a:srgbClr val="002060"/>
                </a:solidFill>
                <a:latin typeface="Times New Roman" pitchFamily="18" charset="0"/>
                <a:cs typeface="Times New Roman" pitchFamily="18" charset="0"/>
              </a:rPr>
              <a:t>1</a:t>
            </a:r>
            <a:r>
              <a:rPr lang="en-US" sz="1400" b="1" dirty="0" smtClean="0">
                <a:solidFill>
                  <a:srgbClr val="002060"/>
                </a:solidFill>
                <a:latin typeface="Times New Roman" pitchFamily="18" charset="0"/>
                <a:cs typeface="Times New Roman" pitchFamily="18" charset="0"/>
              </a:rPr>
              <a:t>. BẢO VỆ CƠ SỞ VẬT CHẤT, TÀI SẢN CỐ ĐỊNH.</a:t>
            </a:r>
          </a:p>
          <a:p>
            <a:pPr algn="just"/>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máy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bãi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Xưởng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xuất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trường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xây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dựng</a:t>
            </a:r>
            <a:r>
              <a:rPr lang="en-US" sz="1400" dirty="0" smtClean="0">
                <a:solidFill>
                  <a:srgbClr val="002060"/>
                </a:solidFill>
                <a:latin typeface="Times New Roman" pitchFamily="18" charset="0"/>
                <a:cs typeface="Times New Roman" pitchFamily="18" charset="0"/>
              </a:rPr>
              <a:t>……</a:t>
            </a:r>
          </a:p>
          <a:p>
            <a:pPr algn="just"/>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tòa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phòng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sứ</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Tổng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lãnh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sự</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trường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học,bệnh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siêu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thương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tổng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hợp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triển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lãm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câu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cư</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riêng</a:t>
            </a:r>
            <a:r>
              <a:rPr lang="en-US" sz="1400" dirty="0" smtClean="0">
                <a:solidFill>
                  <a:srgbClr val="002060"/>
                </a:solidFill>
                <a:latin typeface="Times New Roman" pitchFamily="18" charset="0"/>
                <a:cs typeface="Times New Roman" pitchFamily="18" charset="0"/>
              </a:rPr>
              <a:t>…….</a:t>
            </a:r>
          </a:p>
          <a:p>
            <a:pPr marL="342900" indent="-342900" algn="just">
              <a:buAutoNum type="arabicPeriod" startAt="2"/>
            </a:pPr>
            <a:r>
              <a:rPr lang="en-US" sz="1400" b="1" dirty="0" smtClean="0">
                <a:solidFill>
                  <a:srgbClr val="002060"/>
                </a:solidFill>
                <a:latin typeface="Times New Roman" pitchFamily="18" charset="0"/>
                <a:cs typeface="Times New Roman" pitchFamily="18" charset="0"/>
              </a:rPr>
              <a:t>BẢO VỆ CÁC SỰ KIỆN</a:t>
            </a:r>
          </a:p>
          <a:p>
            <a:pPr marL="285750" indent="-285750" algn="just">
              <a:buFont typeface="Arial" pitchFamily="34" charset="0"/>
              <a:buChar char="•"/>
            </a:pPr>
            <a:r>
              <a:rPr lang="en-US" sz="1400" dirty="0" err="1" smtClean="0">
                <a:solidFill>
                  <a:srgbClr val="002060"/>
                </a:solidFill>
                <a:latin typeface="Times New Roman" pitchFamily="18" charset="0"/>
                <a:cs typeface="Times New Roman" pitchFamily="18" charset="0"/>
              </a:rPr>
              <a:t>Lễ</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khai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trương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lễ</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kỷ</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niệm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lập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a:t>
            </a:r>
          </a:p>
          <a:p>
            <a:pPr marL="285750" indent="-285750" algn="just">
              <a:buFont typeface="Arial" pitchFamily="34" charset="0"/>
              <a:buChar char="•"/>
            </a:pPr>
            <a:r>
              <a:rPr lang="en-US" sz="1400" dirty="0" err="1" smtClean="0">
                <a:solidFill>
                  <a:srgbClr val="002060"/>
                </a:solidFill>
                <a:latin typeface="Times New Roman" pitchFamily="18" charset="0"/>
                <a:cs typeface="Times New Roman" pitchFamily="18" charset="0"/>
              </a:rPr>
              <a:t>Đón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tiếp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lãnh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đạo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về</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cở</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sở</a:t>
            </a:r>
            <a:r>
              <a:rPr lang="en-US" sz="1400" dirty="0" smtClean="0">
                <a:solidFill>
                  <a:srgbClr val="002060"/>
                </a:solidFill>
                <a:latin typeface="Times New Roman" pitchFamily="18" charset="0"/>
                <a:cs typeface="Times New Roman" pitchFamily="18" charset="0"/>
              </a:rPr>
              <a:t>…..</a:t>
            </a:r>
          </a:p>
          <a:p>
            <a:pPr marL="285750" indent="-285750" algn="just">
              <a:buFont typeface="Arial" pitchFamily="34" charset="0"/>
              <a:buChar char="•"/>
            </a:pP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đấu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bóng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quốc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tế</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nước</a:t>
            </a:r>
            <a:r>
              <a:rPr lang="en-US" sz="1400" dirty="0" smtClean="0">
                <a:solidFill>
                  <a:srgbClr val="002060"/>
                </a:solidFill>
                <a:latin typeface="Times New Roman" pitchFamily="18" charset="0"/>
                <a:cs typeface="Times New Roman" pitchFamily="18" charset="0"/>
              </a:rPr>
              <a:t>, ca </a:t>
            </a:r>
            <a:r>
              <a:rPr lang="en-US" sz="1400" dirty="0" err="1" smtClean="0">
                <a:solidFill>
                  <a:srgbClr val="002060"/>
                </a:solidFill>
                <a:latin typeface="Times New Roman" pitchFamily="18" charset="0"/>
                <a:cs typeface="Times New Roman" pitchFamily="18" charset="0"/>
              </a:rPr>
              <a:t>nhạc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nghị</a:t>
            </a:r>
            <a:r>
              <a:rPr lang="en-US" sz="1400" dirty="0" smtClean="0">
                <a:solidFill>
                  <a:srgbClr val="002060"/>
                </a:solidFill>
                <a:latin typeface="Times New Roman" pitchFamily="18" charset="0"/>
                <a:cs typeface="Times New Roman" pitchFamily="18" charset="0"/>
              </a:rPr>
              <a:t>…..</a:t>
            </a:r>
          </a:p>
          <a:p>
            <a:pPr algn="just"/>
            <a:r>
              <a:rPr lang="en-US" sz="1400" b="1" dirty="0" smtClean="0">
                <a:solidFill>
                  <a:srgbClr val="002060"/>
                </a:solidFill>
                <a:latin typeface="Times New Roman" pitchFamily="18" charset="0"/>
                <a:cs typeface="Times New Roman" pitchFamily="18" charset="0"/>
              </a:rPr>
              <a:t>3. BẢO VỆ HỘ TỐNG THÁP TÙNG.</a:t>
            </a:r>
          </a:p>
          <a:p>
            <a:pPr algn="just"/>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tống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tùng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yếu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chúng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tôi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sẵn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sĩ</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tham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gia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tháp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tùng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chính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yếu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sỹ</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đoàn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nước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ngoài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đoàn</a:t>
            </a:r>
            <a:r>
              <a:rPr lang="en-US" sz="1400" dirty="0" smtClean="0">
                <a:solidFill>
                  <a:srgbClr val="002060"/>
                </a:solidFill>
                <a:latin typeface="Times New Roman" pitchFamily="18" charset="0"/>
                <a:cs typeface="Times New Roman" pitchFamily="18" charset="0"/>
              </a:rPr>
              <a:t>……</a:t>
            </a:r>
          </a:p>
          <a:p>
            <a:pPr algn="just"/>
            <a:r>
              <a:rPr lang="en-US" sz="1400" b="1" dirty="0" smtClean="0">
                <a:solidFill>
                  <a:srgbClr val="002060"/>
                </a:solidFill>
                <a:latin typeface="Times New Roman" pitchFamily="18" charset="0"/>
                <a:cs typeface="Times New Roman" pitchFamily="18" charset="0"/>
              </a:rPr>
              <a:t>4.BẢO VỆ TÀI SẢN ĐẢM BẢO.</a:t>
            </a:r>
          </a:p>
          <a:p>
            <a:pPr algn="just"/>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dụng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yêu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cầu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về</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đảm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thế</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hoặc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cầm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cố</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vay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vốn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a:t>
            </a:r>
          </a:p>
          <a:p>
            <a:pPr algn="just"/>
            <a:r>
              <a:rPr lang="en-US" sz="1400" b="1" dirty="0" smtClean="0">
                <a:solidFill>
                  <a:srgbClr val="002060"/>
                </a:solidFill>
                <a:latin typeface="Times New Roman" pitchFamily="18" charset="0"/>
                <a:cs typeface="Times New Roman" pitchFamily="18" charset="0"/>
              </a:rPr>
              <a:t>5. BẢO VỆ VẬN CHUYỂN ÁP TẢI.</a:t>
            </a:r>
          </a:p>
          <a:p>
            <a:pPr algn="just"/>
            <a:r>
              <a:rPr lang="en-US" sz="1400" dirty="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tải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hiếm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tiền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trang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giá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bằng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phương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tải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theo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đạt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tiêu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chuẩn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quốc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tế</a:t>
            </a:r>
            <a:endParaRPr lang="en-US" sz="1400" dirty="0" smtClean="0">
              <a:solidFill>
                <a:srgbClr val="002060"/>
              </a:solidFill>
              <a:latin typeface="Times New Roman" pitchFamily="18" charset="0"/>
              <a:cs typeface="Times New Roman" pitchFamily="18" charset="0"/>
            </a:endParaRPr>
          </a:p>
          <a:p>
            <a:pPr algn="just"/>
            <a:r>
              <a:rPr lang="en-US" sz="1400" b="1" dirty="0" smtClean="0">
                <a:solidFill>
                  <a:srgbClr val="002060"/>
                </a:solidFill>
                <a:latin typeface="Times New Roman" pitchFamily="18" charset="0"/>
                <a:cs typeface="Times New Roman" pitchFamily="18" charset="0"/>
              </a:rPr>
              <a:t>6. </a:t>
            </a:r>
            <a:r>
              <a:rPr lang="en-US" sz="1400" b="1" dirty="0">
                <a:solidFill>
                  <a:srgbClr val="002060"/>
                </a:solidFill>
                <a:latin typeface="Times New Roman" pitchFamily="18" charset="0"/>
                <a:cs typeface="Times New Roman" pitchFamily="18" charset="0"/>
              </a:rPr>
              <a:t>ĐỘI CƠ ĐỘNG PHẢN ỨNG NHANH TRONG CÁC TÌNH HUỐNG KHẨN CẤP.</a:t>
            </a:r>
          </a:p>
          <a:p>
            <a:pPr algn="just"/>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Đội</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điều</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lệnh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thường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trực</a:t>
            </a:r>
            <a:r>
              <a:rPr lang="en-US" sz="1400" dirty="0">
                <a:solidFill>
                  <a:srgbClr val="002060"/>
                </a:solidFill>
                <a:latin typeface="Times New Roman" pitchFamily="18" charset="0"/>
                <a:cs typeface="Times New Roman" pitchFamily="18" charset="0"/>
              </a:rPr>
              <a:t> 24/24 </a:t>
            </a:r>
            <a:r>
              <a:rPr lang="en-US" sz="1400" dirty="0" err="1">
                <a:solidFill>
                  <a:srgbClr val="002060"/>
                </a:solidFill>
                <a:latin typeface="Times New Roman" pitchFamily="18" charset="0"/>
                <a:cs typeface="Times New Roman" pitchFamily="18" charset="0"/>
              </a:rPr>
              <a:t>tại</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công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ty</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luôn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sẵn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sàng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nhanh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chóng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phản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ứng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xử</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lý</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kịp</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thời</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các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tình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huống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theo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yêu</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cầu</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phản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ứng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nhanh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của</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khách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hàng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ứng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cứu</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giải</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quyết</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các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sự</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vụ</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việc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cho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mục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tiêu</a:t>
            </a:r>
            <a:r>
              <a:rPr lang="en-US" sz="1400" dirty="0">
                <a:solidFill>
                  <a:srgbClr val="002060"/>
                </a:solidFill>
                <a:latin typeface="Times New Roman" pitchFamily="18" charset="0"/>
                <a:cs typeface="Times New Roman" pitchFamily="18" charset="0"/>
              </a:rPr>
              <a:t>.</a:t>
            </a:r>
          </a:p>
          <a:p>
            <a:pPr algn="just"/>
            <a:r>
              <a:rPr lang="en-US" sz="1400" b="1" dirty="0">
                <a:solidFill>
                  <a:srgbClr val="002060"/>
                </a:solidFill>
                <a:latin typeface="Times New Roman" pitchFamily="18" charset="0"/>
                <a:cs typeface="Times New Roman" pitchFamily="18" charset="0"/>
              </a:rPr>
              <a:t>7. TƯ VẤN HỖ TRỢ NGHIỆP VỤ BẢO VỆ.</a:t>
            </a:r>
          </a:p>
          <a:p>
            <a:pPr algn="just"/>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Chúng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tôi</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sẵn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sàng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hỗ</a:t>
            </a:r>
            <a:r>
              <a:rPr lang="en-US" sz="1400" dirty="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trợ</a:t>
            </a:r>
            <a:r>
              <a:rPr lang="en-US" sz="1400" dirty="0" smtClean="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đào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tạo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nghiệp</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vụ</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xây</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dựng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phương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án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bảo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vệ</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hướng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dẫn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tổ</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chức</a:t>
            </a:r>
            <a:r>
              <a:rPr lang="en-US" sz="1400" dirty="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xử</a:t>
            </a:r>
            <a:r>
              <a:rPr lang="en-US" sz="1400" dirty="0" smtClean="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lý</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các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tình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huống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khẩn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cấp</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giả</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định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thiết</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lập</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quy</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trình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xử</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lý</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các</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tình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huống</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khẩn</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cấp</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cho</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Quý</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khách</a:t>
            </a:r>
            <a:r>
              <a:rPr lang="en-US" sz="1400" dirty="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a:t>
            </a:r>
            <a:endParaRPr lang="en-US" sz="1400" dirty="0">
              <a:solidFill>
                <a:srgbClr val="002060"/>
              </a:solidFill>
              <a:latin typeface="Times New Roman" pitchFamily="18" charset="0"/>
              <a:cs typeface="Times New Roman" pitchFamily="18" charset="0"/>
            </a:endParaRPr>
          </a:p>
        </p:txBody>
      </p:sp>
      <p:sp>
        <p:nvSpPr>
          <p:cNvPr id="11" name="Rectangle 10"/>
          <p:cNvSpPr/>
          <p:nvPr/>
        </p:nvSpPr>
        <p:spPr>
          <a:xfrm>
            <a:off x="0" y="1356930"/>
            <a:ext cx="9143998" cy="2861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b="1" smtClean="0">
                <a:solidFill>
                  <a:srgbClr val="FF0000"/>
                </a:solidFill>
                <a:latin typeface="Times New Roman" pitchFamily="18" charset="0"/>
                <a:cs typeface="Times New Roman" pitchFamily="18" charset="0"/>
              </a:rPr>
              <a:t>DỊCH VỤ CỦA CHÚNG TÔI</a:t>
            </a:r>
            <a:endParaRPr lang="en-US" b="1" dirty="0">
              <a:solidFill>
                <a:srgbClr val="FF0000"/>
              </a:solidFill>
              <a:latin typeface="Times New Roman" pitchFamily="18" charset="0"/>
              <a:cs typeface="Times New Roman" pitchFamily="18" charset="0"/>
            </a:endParaRPr>
          </a:p>
        </p:txBody>
      </p:sp>
      <p:grpSp>
        <p:nvGrpSpPr>
          <p:cNvPr id="15" name="Group 14"/>
          <p:cNvGrpSpPr/>
          <p:nvPr/>
        </p:nvGrpSpPr>
        <p:grpSpPr>
          <a:xfrm>
            <a:off x="0" y="-61404"/>
            <a:ext cx="9144000" cy="1368194"/>
            <a:chOff x="0" y="1"/>
            <a:chExt cx="9144000" cy="1426223"/>
          </a:xfrm>
          <a:solidFill>
            <a:schemeClr val="tx1"/>
          </a:solidFill>
        </p:grpSpPr>
        <p:sp>
          <p:nvSpPr>
            <p:cNvPr id="21" name="Rectangle 20"/>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TextBox 17"/>
            <p:cNvSpPr txBox="1"/>
            <p:nvPr/>
          </p:nvSpPr>
          <p:spPr>
            <a:xfrm>
              <a:off x="3302648" y="1106535"/>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19" name="TextBox 18"/>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3"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7086599" y="-83004"/>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7" name="Picture 16" descr="logo.jpg"/>
          <p:cNvPicPr>
            <a:picLocks noChangeAspect="1" noChangeArrowheads="1"/>
          </p:cNvPicPr>
          <p:nvPr/>
        </p:nvPicPr>
        <p:blipFill>
          <a:blip r:embed="rId3" cstate="print"/>
          <a:srcRect/>
          <a:stretch>
            <a:fillRect/>
          </a:stretch>
        </p:blipFill>
        <p:spPr bwMode="auto">
          <a:xfrm>
            <a:off x="71438" y="-24"/>
            <a:ext cx="785786" cy="884007"/>
          </a:xfrm>
          <a:prstGeom prst="rect">
            <a:avLst/>
          </a:prstGeom>
          <a:noFill/>
        </p:spPr>
      </p:pic>
      <p:sp>
        <p:nvSpPr>
          <p:cNvPr id="14" name="TextBox 13"/>
          <p:cNvSpPr txBox="1"/>
          <p:nvPr/>
        </p:nvSpPr>
        <p:spPr>
          <a:xfrm>
            <a:off x="1000100" y="-4542"/>
            <a:ext cx="6143669" cy="861774"/>
          </a:xfrm>
          <a:prstGeom prst="rect">
            <a:avLst/>
          </a:prstGeom>
          <a:solidFill>
            <a:schemeClr val="tx1"/>
          </a:solid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CÔNG TY CỔ PHẦN DỊCH VỤ BẢO VỆ</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13</a:t>
            </a:fld>
            <a:endParaRPr lang="en-US">
              <a:ln>
                <a:solidFill>
                  <a:schemeClr val="bg1"/>
                </a:solidFill>
              </a:ln>
              <a:solidFill>
                <a:schemeClr val="bg1"/>
              </a:solidFill>
            </a:endParaRPr>
          </a:p>
        </p:txBody>
      </p:sp>
    </p:spTree>
    <p:extLst>
      <p:ext uri="{BB962C8B-B14F-4D97-AF65-F5344CB8AC3E}">
        <p14:creationId xmlns:p14="http://schemas.microsoft.com/office/powerpoint/2010/main" val="342712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Rectangle 1"/>
          <p:cNvSpPr/>
          <p:nvPr/>
        </p:nvSpPr>
        <p:spPr>
          <a:xfrm>
            <a:off x="0" y="214290"/>
            <a:ext cx="9067798" cy="6617196"/>
          </a:xfrm>
          <a:prstGeom prst="rect">
            <a:avLst/>
          </a:prstGeom>
        </p:spPr>
        <p:txBody>
          <a:bodyPr wrap="square">
            <a:spAutoFit/>
          </a:bodyPr>
          <a:lstStyle/>
          <a:p>
            <a:r>
              <a:rPr lang="en-US" sz="1400" smtClean="0">
                <a:solidFill>
                  <a:srgbClr val="002060"/>
                </a:solidFill>
                <a:latin typeface="Times New Roman" pitchFamily="18" charset="0"/>
                <a:cs typeface="Times New Roman" pitchFamily="18" charset="0"/>
              </a:rPr>
              <a:t>1</a:t>
            </a:r>
            <a:r>
              <a:rPr lang="en-US" smtClean="0">
                <a:solidFill>
                  <a:srgbClr val="002060"/>
                </a:solidFill>
              </a:rPr>
              <a:t>. </a:t>
            </a:r>
            <a:r>
              <a:rPr lang="en-US" sz="1400" b="1">
                <a:solidFill>
                  <a:srgbClr val="002060"/>
                </a:solidFill>
                <a:latin typeface="Times New Roman" pitchFamily="18" charset="0"/>
                <a:cs typeface="Times New Roman" pitchFamily="18" charset="0"/>
              </a:rPr>
              <a:t>Công ty chúng tôi đã và đang cung cấp dịch vụ bảo vệ cho các đối tượng sau </a:t>
            </a:r>
            <a:r>
              <a:rPr lang="en-US" sz="1400">
                <a:solidFill>
                  <a:srgbClr val="002060"/>
                </a:solidFill>
                <a:latin typeface="Times New Roman" pitchFamily="18" charset="0"/>
                <a:cs typeface="Times New Roman" pitchFamily="18" charset="0"/>
              </a:rPr>
              <a:t>:</a:t>
            </a:r>
          </a:p>
          <a:p>
            <a:r>
              <a:rPr lang="en-US" sz="1400">
                <a:solidFill>
                  <a:srgbClr val="002060"/>
                </a:solidFill>
                <a:latin typeface="Times New Roman" pitchFamily="18" charset="0"/>
                <a:cs typeface="Times New Roman" pitchFamily="18" charset="0"/>
              </a:rPr>
              <a:t> - Các khu công nghiệp, khu chế xuất trên phạm vi toàn quốc.</a:t>
            </a:r>
          </a:p>
          <a:p>
            <a:r>
              <a:rPr lang="en-US" sz="1400">
                <a:solidFill>
                  <a:srgbClr val="002060"/>
                </a:solidFill>
                <a:latin typeface="Times New Roman" pitchFamily="18" charset="0"/>
                <a:cs typeface="Times New Roman" pitchFamily="18" charset="0"/>
              </a:rPr>
              <a:t> - Các doanh nghiệp có 100% vốn nước ngoài, liên doanh với nước ngoài tại Việt Nam .</a:t>
            </a:r>
          </a:p>
          <a:p>
            <a:r>
              <a:rPr lang="en-US" sz="1400" smtClean="0">
                <a:solidFill>
                  <a:srgbClr val="002060"/>
                </a:solidFill>
                <a:latin typeface="Times New Roman" pitchFamily="18" charset="0"/>
                <a:cs typeface="Times New Roman" pitchFamily="18" charset="0"/>
              </a:rPr>
              <a:t> - Các doanh nghiệp nhà nước, Công ty cổ phần, Công ty TNHH trong nước.</a:t>
            </a:r>
          </a:p>
          <a:p>
            <a:r>
              <a:rPr lang="en-US" sz="1400" smtClean="0">
                <a:solidFill>
                  <a:srgbClr val="002060"/>
                </a:solidFill>
                <a:latin typeface="Times New Roman" pitchFamily="18" charset="0"/>
                <a:cs typeface="Times New Roman" pitchFamily="18" charset="0"/>
              </a:rPr>
              <a:t> </a:t>
            </a:r>
            <a:r>
              <a:rPr lang="en-US" sz="1400">
                <a:solidFill>
                  <a:srgbClr val="002060"/>
                </a:solidFill>
                <a:latin typeface="Times New Roman" pitchFamily="18" charset="0"/>
                <a:cs typeface="Times New Roman" pitchFamily="18" charset="0"/>
              </a:rPr>
              <a:t>- Các công trường xây dựng nhà máy, cầu, đường, bệnh viện…</a:t>
            </a:r>
          </a:p>
          <a:p>
            <a:r>
              <a:rPr lang="en-US" sz="1400">
                <a:solidFill>
                  <a:srgbClr val="002060"/>
                </a:solidFill>
                <a:latin typeface="Times New Roman" pitchFamily="18" charset="0"/>
                <a:cs typeface="Times New Roman" pitchFamily="18" charset="0"/>
              </a:rPr>
              <a:t> - Các Văn phòng đại diện, nhà hàng, khách sạn, khu nghỉ mát, khu  du lịch…</a:t>
            </a:r>
          </a:p>
          <a:p>
            <a:r>
              <a:rPr lang="en-US" sz="1400">
                <a:solidFill>
                  <a:srgbClr val="002060"/>
                </a:solidFill>
                <a:latin typeface="Times New Roman" pitchFamily="18" charset="0"/>
                <a:cs typeface="Times New Roman" pitchFamily="18" charset="0"/>
              </a:rPr>
              <a:t> - Các toà nhà văn phòng, siêu thị, trung tâm thương mại</a:t>
            </a:r>
          </a:p>
          <a:p>
            <a:r>
              <a:rPr lang="en-US" sz="1400">
                <a:solidFill>
                  <a:srgbClr val="002060"/>
                </a:solidFill>
                <a:latin typeface="Times New Roman" pitchFamily="18" charset="0"/>
                <a:cs typeface="Times New Roman" pitchFamily="18" charset="0"/>
              </a:rPr>
              <a:t> - Các khu hoạt động thể thao, sinh hoạt văn hoá, </a:t>
            </a:r>
          </a:p>
          <a:p>
            <a:r>
              <a:rPr lang="en-US" sz="1400">
                <a:solidFill>
                  <a:srgbClr val="002060"/>
                </a:solidFill>
                <a:latin typeface="Times New Roman" pitchFamily="18" charset="0"/>
                <a:cs typeface="Times New Roman" pitchFamily="18" charset="0"/>
              </a:rPr>
              <a:t> - Các chương trình hội trợ triển lãm, chương trình biểu diễn ca nhạc, sự kiện…</a:t>
            </a:r>
          </a:p>
          <a:p>
            <a:r>
              <a:rPr lang="en-US" sz="1400">
                <a:solidFill>
                  <a:srgbClr val="002060"/>
                </a:solidFill>
                <a:latin typeface="Times New Roman" pitchFamily="18" charset="0"/>
                <a:cs typeface="Times New Roman" pitchFamily="18" charset="0"/>
              </a:rPr>
              <a:t> - Các tòa nhà chung cư trong các khu đô thị, biệt thự, nhà riêng..</a:t>
            </a:r>
          </a:p>
          <a:p>
            <a:r>
              <a:rPr lang="en-US" sz="1400">
                <a:solidFill>
                  <a:srgbClr val="002060"/>
                </a:solidFill>
                <a:latin typeface="Times New Roman" pitchFamily="18" charset="0"/>
                <a:cs typeface="Times New Roman" pitchFamily="18" charset="0"/>
              </a:rPr>
              <a:t>2</a:t>
            </a:r>
            <a:r>
              <a:rPr lang="en-US" sz="1400" b="1">
                <a:solidFill>
                  <a:srgbClr val="002060"/>
                </a:solidFill>
                <a:latin typeface="Times New Roman" pitchFamily="18" charset="0"/>
                <a:cs typeface="Times New Roman" pitchFamily="18" charset="0"/>
              </a:rPr>
              <a:t>. Khả năng, năng lực</a:t>
            </a:r>
          </a:p>
          <a:p>
            <a:r>
              <a:rPr lang="en-US" sz="1400" smtClean="0">
                <a:solidFill>
                  <a:srgbClr val="002060"/>
                </a:solidFill>
                <a:latin typeface="Times New Roman" pitchFamily="18" charset="0"/>
                <a:cs typeface="Times New Roman" pitchFamily="18" charset="0"/>
              </a:rPr>
              <a:t>       Hiện </a:t>
            </a:r>
            <a:r>
              <a:rPr lang="en-US" sz="1400">
                <a:solidFill>
                  <a:srgbClr val="002060"/>
                </a:solidFill>
                <a:latin typeface="Times New Roman" pitchFamily="18" charset="0"/>
                <a:cs typeface="Times New Roman" pitchFamily="18" charset="0"/>
              </a:rPr>
              <a:t>tại chúng tôi đã và đang cung cấp dịch vụ cho các đối tượng là các doanh nghiệp nhà nước và tư nhân trong các cụm, khu công nghiệp; hệ thống kho hàng của doanh nghiệp thế chấp cho Ngân hàng; Hệ thống cửa hàng bán và giới thiệu sản phẩm… Có khách hàng truyền thống như Công ty Giấy Tissue Sông Đuống, Công ty Cổ phần Văn phòng phẩm Hồng Hà, Công ty Cổ phần Diêm Thống </a:t>
            </a:r>
            <a:r>
              <a:rPr lang="en-US" sz="1400" smtClean="0">
                <a:solidFill>
                  <a:srgbClr val="002060"/>
                </a:solidFill>
                <a:latin typeface="Times New Roman" pitchFamily="18" charset="0"/>
                <a:cs typeface="Times New Roman" pitchFamily="18" charset="0"/>
              </a:rPr>
              <a:t>Nhất, các công trường của tập đoàn Sunshine, khu CNC Hòa Lạc…</a:t>
            </a:r>
            <a:endParaRPr lang="en-US" sz="1400">
              <a:solidFill>
                <a:srgbClr val="002060"/>
              </a:solidFill>
              <a:latin typeface="Times New Roman" pitchFamily="18" charset="0"/>
              <a:cs typeface="Times New Roman" pitchFamily="18" charset="0"/>
            </a:endParaRPr>
          </a:p>
          <a:p>
            <a:r>
              <a:rPr lang="en-US" sz="1400" smtClean="0">
                <a:solidFill>
                  <a:srgbClr val="002060"/>
                </a:solidFill>
                <a:latin typeface="Times New Roman" pitchFamily="18" charset="0"/>
                <a:cs typeface="Times New Roman" pitchFamily="18" charset="0"/>
              </a:rPr>
              <a:t>      Cùng </a:t>
            </a:r>
            <a:r>
              <a:rPr lang="en-US" sz="1400">
                <a:solidFill>
                  <a:srgbClr val="002060"/>
                </a:solidFill>
                <a:latin typeface="Times New Roman" pitchFamily="18" charset="0"/>
                <a:cs typeface="Times New Roman" pitchFamily="18" charset="0"/>
              </a:rPr>
              <a:t>với định hướng phát triển và không ngừng khẳng định thương hiệu trong lĩnh vực bảo vệ, Công ty Cổ phần dịch vụ bảo vệ Lâm Sơn Động liên tục mở rộng thị trường, hoàn thiện và chuyên môn hoá chất lượng dịch vụ cung cấp cho khách hàng, đáp ứng nhu cầu đảm bảo an toàn, chất lượng  ngày càng cao của khách hàng.</a:t>
            </a:r>
          </a:p>
          <a:p>
            <a:r>
              <a:rPr lang="en-US" sz="1400" smtClean="0">
                <a:solidFill>
                  <a:srgbClr val="002060"/>
                </a:solidFill>
                <a:latin typeface="Times New Roman" pitchFamily="18" charset="0"/>
                <a:cs typeface="Times New Roman" pitchFamily="18" charset="0"/>
              </a:rPr>
              <a:t>       Công </a:t>
            </a:r>
            <a:r>
              <a:rPr lang="en-US" sz="1400">
                <a:solidFill>
                  <a:srgbClr val="002060"/>
                </a:solidFill>
                <a:latin typeface="Times New Roman" pitchFamily="18" charset="0"/>
                <a:cs typeface="Times New Roman" pitchFamily="18" charset="0"/>
              </a:rPr>
              <a:t>ty luôn quan tâm đến việc nghiên cứu, áp dụng các công nghệ kỹ thuật hiện đại vào việc đào tạo, bồi dưỡng, nâng cao kỹ năng chuyên nghiệp cho nhân viên bảo vệ cũng như chất lượng dịch vụ chung để mang lại hiệu quả tốt nhất cho khách hàng khi sử dụng dịch vụ của Lâm Sơn Động trong công tác đảm bảo an ninh, an toàn. Trang bị cho nhân viên sử dụng thành thạo các thiết bị, công cụ hỗ trợ hiện đại trong quá trình thực thi nhiệm vụ, đảm bảo an toàn cho khách hàng như:  hệ thống báo cháy, báo trộm, máy bộ đàm, đèn tuần tra, dùi cui PR24, công cụ điều khiển giao thông …</a:t>
            </a:r>
          </a:p>
          <a:p>
            <a:r>
              <a:rPr lang="en-US" sz="1400" smtClean="0">
                <a:solidFill>
                  <a:srgbClr val="002060"/>
                </a:solidFill>
                <a:latin typeface="Times New Roman" pitchFamily="18" charset="0"/>
                <a:cs typeface="Times New Roman" pitchFamily="18" charset="0"/>
              </a:rPr>
              <a:t>      Công </a:t>
            </a:r>
            <a:r>
              <a:rPr lang="en-US" sz="1400">
                <a:solidFill>
                  <a:srgbClr val="002060"/>
                </a:solidFill>
                <a:latin typeface="Times New Roman" pitchFamily="18" charset="0"/>
                <a:cs typeface="Times New Roman" pitchFamily="18" charset="0"/>
              </a:rPr>
              <a:t>ty thường xuyên có mối quan hệ tốt với lực lượng công an, chính quyền địa phương để sẵn sàng phối hợp xử lý, giải quyết nhanh các vụ việc mất an toàn an ninh nếu có xảy ra tại mục tiêu, mang lại sự bình yên cho khách hàng</a:t>
            </a:r>
          </a:p>
          <a:p>
            <a:r>
              <a:rPr lang="en-US" sz="1400" smtClean="0">
                <a:solidFill>
                  <a:srgbClr val="002060"/>
                </a:solidFill>
                <a:latin typeface="Times New Roman" pitchFamily="18" charset="0"/>
                <a:cs typeface="Times New Roman" pitchFamily="18" charset="0"/>
              </a:rPr>
              <a:t>    Công </a:t>
            </a:r>
            <a:r>
              <a:rPr lang="en-US" sz="1400">
                <a:solidFill>
                  <a:srgbClr val="002060"/>
                </a:solidFill>
                <a:latin typeface="Times New Roman" pitchFamily="18" charset="0"/>
                <a:cs typeface="Times New Roman" pitchFamily="18" charset="0"/>
              </a:rPr>
              <a:t>ty Lâm Sơn Động với phương châm </a:t>
            </a:r>
            <a:r>
              <a:rPr lang="en-US" sz="1400" b="1">
                <a:solidFill>
                  <a:srgbClr val="002060"/>
                </a:solidFill>
                <a:latin typeface="Times New Roman" pitchFamily="18" charset="0"/>
                <a:cs typeface="Times New Roman" pitchFamily="18" charset="0"/>
              </a:rPr>
              <a:t>Niềm tin-Trách nhiệm</a:t>
            </a:r>
            <a:r>
              <a:rPr lang="en-US" sz="1400">
                <a:solidFill>
                  <a:srgbClr val="002060"/>
                </a:solidFill>
                <a:latin typeface="Times New Roman" pitchFamily="18" charset="0"/>
                <a:cs typeface="Times New Roman" pitchFamily="18" charset="0"/>
              </a:rPr>
              <a:t>, với mong muốn khẳng định thương hiệu và sự vận dụng linh hoạt trong công tác quản lý, điều hành cùng với các chế độ chính sách ưu đãi dành cho người lao động, chúng tôi  đã tạo nên một Lâm Sơn Động có những điểm nhấn khác biệt so với các đơn vị bạn và  sẽ luôn luôn cung cấp cho khách hàng các dịch vụ bảo </a:t>
            </a:r>
            <a:r>
              <a:rPr lang="en-US" sz="1400" smtClean="0">
                <a:solidFill>
                  <a:srgbClr val="002060"/>
                </a:solidFill>
                <a:latin typeface="Times New Roman" pitchFamily="18" charset="0"/>
                <a:cs typeface="Times New Roman" pitchFamily="18" charset="0"/>
              </a:rPr>
              <a:t>vệ với </a:t>
            </a:r>
            <a:r>
              <a:rPr lang="en-US" sz="1400">
                <a:solidFill>
                  <a:srgbClr val="002060"/>
                </a:solidFill>
                <a:latin typeface="Times New Roman" pitchFamily="18" charset="0"/>
                <a:cs typeface="Times New Roman" pitchFamily="18" charset="0"/>
              </a:rPr>
              <a:t>chất lượng tốt nhất đáp ứng nhu cầu của khách hàng.</a:t>
            </a:r>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981200" y="0"/>
            <a:ext cx="4876800" cy="369332"/>
          </a:xfrm>
          <a:prstGeom prst="rect">
            <a:avLst/>
          </a:prstGeom>
          <a:noFill/>
        </p:spPr>
        <p:txBody>
          <a:bodyPr wrap="square" rtlCol="0">
            <a:spAutoFit/>
          </a:bodyPr>
          <a:lstStyle/>
          <a:p>
            <a:pPr algn="ctr"/>
            <a:r>
              <a:rPr lang="en-US" b="1" smtClean="0">
                <a:solidFill>
                  <a:srgbClr val="FF0000"/>
                </a:solidFill>
                <a:latin typeface="Times New Roman" pitchFamily="18" charset="0"/>
                <a:cs typeface="Times New Roman" pitchFamily="18" charset="0"/>
              </a:rPr>
              <a:t>NĂNG LỰC CỦA CHÚNG TÔI</a:t>
            </a:r>
            <a:endParaRPr lang="en-US" b="1">
              <a:solidFill>
                <a:srgbClr val="FF0000"/>
              </a:solidFill>
              <a:latin typeface="Times New Roman" pitchFamily="18" charset="0"/>
              <a:cs typeface="Times New Roman" pitchFamily="18" charset="0"/>
            </a:endParaRPr>
          </a:p>
        </p:txBody>
      </p:sp>
      <p:sp>
        <p:nvSpPr>
          <p:cNvPr id="9" name="TextBox 8"/>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7" name="Slide Number Placeholder 6"/>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14</a:t>
            </a:fld>
            <a:endParaRPr lang="en-US">
              <a:ln>
                <a:solidFill>
                  <a:schemeClr val="bg1"/>
                </a:solidFill>
              </a:ln>
              <a:solidFill>
                <a:schemeClr val="bg1"/>
              </a:solidFill>
            </a:endParaRPr>
          </a:p>
        </p:txBody>
      </p:sp>
    </p:spTree>
    <p:extLst>
      <p:ext uri="{BB962C8B-B14F-4D97-AF65-F5344CB8AC3E}">
        <p14:creationId xmlns:p14="http://schemas.microsoft.com/office/powerpoint/2010/main" val="3427129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9143999"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14488"/>
            <a:ext cx="4533900" cy="37147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14488"/>
            <a:ext cx="4533898" cy="37147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
          <p:cNvSpPr>
            <a:spLocks noChangeArrowheads="1"/>
          </p:cNvSpPr>
          <p:nvPr/>
        </p:nvSpPr>
        <p:spPr bwMode="auto">
          <a:xfrm>
            <a:off x="0" y="49720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Rectangle 8"/>
          <p:cNvSpPr>
            <a:spLocks noChangeArrowheads="1"/>
          </p:cNvSpPr>
          <p:nvPr/>
        </p:nvSpPr>
        <p:spPr bwMode="auto">
          <a:xfrm>
            <a:off x="0" y="9725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 name="Rectangle 12"/>
          <p:cNvSpPr>
            <a:spLocks noChangeArrowheads="1"/>
          </p:cNvSpPr>
          <p:nvPr/>
        </p:nvSpPr>
        <p:spPr bwMode="auto">
          <a:xfrm>
            <a:off x="0" y="47529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Rectangle 13"/>
          <p:cNvSpPr>
            <a:spLocks noChangeArrowheads="1"/>
          </p:cNvSpPr>
          <p:nvPr/>
        </p:nvSpPr>
        <p:spPr bwMode="auto">
          <a:xfrm>
            <a:off x="0" y="95154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Rounded Rectangle 15"/>
          <p:cNvSpPr/>
          <p:nvPr/>
        </p:nvSpPr>
        <p:spPr>
          <a:xfrm>
            <a:off x="406400" y="5429250"/>
            <a:ext cx="8280400" cy="10382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50000"/>
              </a:lnSpc>
            </a:pPr>
            <a:r>
              <a:rPr lang="en-US" sz="1600" b="1" smtClean="0">
                <a:latin typeface="Times New Roman" pitchFamily="18" charset="0"/>
                <a:cs typeface="Times New Roman" pitchFamily="18" charset="0"/>
              </a:rPr>
              <a:t>CÁN BỘ CỦA CÔNG TY BẢO VỆ LÂM SƠN ĐỘNG CÓ ĐẦY ĐỦ ĐIỀU KIỆN ĐỂ ĐÀO TẠO VÀ HUẤN LUYỆN NGHIỆP VỤ BẢO VỆ CHO NHÂN VIÊN</a:t>
            </a:r>
            <a:endParaRPr lang="en-US" sz="1600" b="1">
              <a:latin typeface="Times New Roman" pitchFamily="18" charset="0"/>
              <a:cs typeface="Times New Roman" pitchFamily="18" charset="0"/>
            </a:endParaRPr>
          </a:p>
        </p:txBody>
      </p:sp>
      <p:grpSp>
        <p:nvGrpSpPr>
          <p:cNvPr id="23" name="Group 22"/>
          <p:cNvGrpSpPr/>
          <p:nvPr/>
        </p:nvGrpSpPr>
        <p:grpSpPr>
          <a:xfrm>
            <a:off x="0" y="0"/>
            <a:ext cx="9144000" cy="1651417"/>
            <a:chOff x="0" y="0"/>
            <a:chExt cx="9144000" cy="1426224"/>
          </a:xfrm>
        </p:grpSpPr>
        <p:grpSp>
          <p:nvGrpSpPr>
            <p:cNvPr id="24" name="Group 23"/>
            <p:cNvGrpSpPr/>
            <p:nvPr/>
          </p:nvGrpSpPr>
          <p:grpSpPr>
            <a:xfrm>
              <a:off x="0" y="0"/>
              <a:ext cx="9144000" cy="1426224"/>
              <a:chOff x="0" y="0"/>
              <a:chExt cx="9144000" cy="1426224"/>
            </a:xfrm>
          </p:grpSpPr>
          <p:sp>
            <p:nvSpPr>
              <p:cNvPr id="32" name="Rectangle 31"/>
              <p:cNvSpPr/>
              <p:nvPr/>
            </p:nvSpPr>
            <p:spPr>
              <a:xfrm>
                <a:off x="0" y="1"/>
                <a:ext cx="9144000" cy="1426223"/>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1643042" y="0"/>
                <a:ext cx="4669366" cy="412001"/>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CAM KẾT CỦA CHÚNG TÔI</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8" name="TextBox 27"/>
            <p:cNvSpPr txBox="1"/>
            <p:nvPr/>
          </p:nvSpPr>
          <p:spPr>
            <a:xfrm>
              <a:off x="3302648" y="1110515"/>
              <a:ext cx="3631552" cy="292388"/>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0" name="TextBox 29"/>
            <p:cNvSpPr txBox="1"/>
            <p:nvPr/>
          </p:nvSpPr>
          <p:spPr>
            <a:xfrm>
              <a:off x="207434" y="111587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5" name="Picture 2" descr="E:\anh\P22802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00" r="6406"/>
          <a:stretch/>
        </p:blipFill>
        <p:spPr bwMode="auto">
          <a:xfrm>
            <a:off x="6934201" y="0"/>
            <a:ext cx="2275568" cy="16514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Picture 25" descr="logo.jpg"/>
          <p:cNvPicPr>
            <a:picLocks noChangeAspect="1" noChangeArrowheads="1"/>
          </p:cNvPicPr>
          <p:nvPr/>
        </p:nvPicPr>
        <p:blipFill>
          <a:blip r:embed="rId6" cstate="print"/>
          <a:srcRect/>
          <a:stretch>
            <a:fillRect/>
          </a:stretch>
        </p:blipFill>
        <p:spPr bwMode="auto">
          <a:xfrm>
            <a:off x="71438" y="62521"/>
            <a:ext cx="785786" cy="884007"/>
          </a:xfrm>
          <a:prstGeom prst="rect">
            <a:avLst/>
          </a:prstGeom>
          <a:noFill/>
        </p:spPr>
      </p:pic>
      <p:sp>
        <p:nvSpPr>
          <p:cNvPr id="27" name="TextBox 26"/>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0" name="Slide Number Placeholder 19"/>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15</a:t>
            </a:fld>
            <a:endParaRPr lang="en-US">
              <a:ln>
                <a:solidFill>
                  <a:schemeClr val="bg1"/>
                </a:solidFill>
              </a:ln>
              <a:solidFill>
                <a:schemeClr val="bg1"/>
              </a:solidFill>
            </a:endParaRPr>
          </a:p>
        </p:txBody>
      </p:sp>
    </p:spTree>
    <p:extLst>
      <p:ext uri="{BB962C8B-B14F-4D97-AF65-F5344CB8AC3E}">
        <p14:creationId xmlns:p14="http://schemas.microsoft.com/office/powerpoint/2010/main" val="3530769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525"/>
            <a:ext cx="9144000"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Server\e\TÂN - NGHIỆP VỤ\ảnh thi cc\DSC0191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2" y="4191000"/>
            <a:ext cx="4281518" cy="223157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34" y="1428736"/>
            <a:ext cx="4288366" cy="278608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877" y="1428736"/>
            <a:ext cx="4124324" cy="278608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a:endCxn id="11" idx="2"/>
          </p:cNvCxnSpPr>
          <p:nvPr/>
        </p:nvCxnSpPr>
        <p:spPr>
          <a:xfrm rot="10800000">
            <a:off x="2351617" y="4214819"/>
            <a:ext cx="124974" cy="8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2" idx="2"/>
          </p:cNvCxnSpPr>
          <p:nvPr/>
        </p:nvCxnSpPr>
        <p:spPr>
          <a:xfrm flipV="1">
            <a:off x="2476591" y="4214817"/>
            <a:ext cx="4300448" cy="88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 y="-41490"/>
            <a:ext cx="9144000" cy="1426223"/>
            <a:chOff x="0" y="1"/>
            <a:chExt cx="9144000" cy="1426223"/>
          </a:xfrm>
          <a:solidFill>
            <a:schemeClr val="tx1"/>
          </a:solidFill>
        </p:grpSpPr>
        <p:grpSp>
          <p:nvGrpSpPr>
            <p:cNvPr id="20" name="Group 19"/>
            <p:cNvGrpSpPr/>
            <p:nvPr/>
          </p:nvGrpSpPr>
          <p:grpSpPr>
            <a:xfrm>
              <a:off x="0" y="1"/>
              <a:ext cx="9144000" cy="1426223"/>
              <a:chOff x="0" y="1"/>
              <a:chExt cx="9144000" cy="1426223"/>
            </a:xfrm>
            <a:grpFill/>
          </p:grpSpPr>
          <p:sp>
            <p:nvSpPr>
              <p:cNvPr id="27" name="Rectangle 26"/>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8" name="TextBox 27"/>
              <p:cNvSpPr txBox="1"/>
              <p:nvPr/>
            </p:nvSpPr>
            <p:spPr>
              <a:xfrm>
                <a:off x="785785" y="184343"/>
                <a:ext cx="6500858" cy="430887"/>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CAM KẾT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3" name="TextBox 22"/>
            <p:cNvSpPr txBox="1"/>
            <p:nvPr/>
          </p:nvSpPr>
          <p:spPr>
            <a:xfrm>
              <a:off x="3302648" y="1113037"/>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5" name="TextBox 24"/>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24" name="Rounded Rectangle 23"/>
          <p:cNvSpPr/>
          <p:nvPr/>
        </p:nvSpPr>
        <p:spPr>
          <a:xfrm>
            <a:off x="4696881" y="4457700"/>
            <a:ext cx="4298187" cy="16981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a:solidFill>
                  <a:srgbClr val="FF0000"/>
                </a:solidFill>
                <a:latin typeface="Times New Roman" pitchFamily="18" charset="0"/>
                <a:cs typeface="Times New Roman" pitchFamily="18" charset="0"/>
              </a:rPr>
              <a:t>TẤT CẢ NHÂN VIÊN BẢO VỆ LÂM SƠN ĐỘNG ĐỀU CÓ CHỨNG NHẬN BẢO VỆ DO CỤC CẢNH SÁT QUẢN LÝ HÀNH CHÍNH VÀ TRẬT TỰ XÃ HỘI ( C64) CẤP</a:t>
            </a:r>
          </a:p>
        </p:txBody>
      </p:sp>
      <p:pic>
        <p:nvPicPr>
          <p:cNvPr id="21" name="Picture 2" descr="E:\anh\P22802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00" r="6406"/>
          <a:stretch/>
        </p:blipFill>
        <p:spPr bwMode="auto">
          <a:xfrm>
            <a:off x="7086599" y="-52447"/>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descr="logo.jpg"/>
          <p:cNvPicPr>
            <a:picLocks noChangeAspect="1" noChangeArrowheads="1"/>
          </p:cNvPicPr>
          <p:nvPr/>
        </p:nvPicPr>
        <p:blipFill>
          <a:blip r:embed="rId6" cstate="print"/>
          <a:srcRect/>
          <a:stretch>
            <a:fillRect/>
          </a:stretch>
        </p:blipFill>
        <p:spPr bwMode="auto">
          <a:xfrm>
            <a:off x="71438" y="62521"/>
            <a:ext cx="785786" cy="884007"/>
          </a:xfrm>
          <a:prstGeom prst="rect">
            <a:avLst/>
          </a:prstGeom>
          <a:noFill/>
        </p:spPr>
      </p:pic>
      <p:sp>
        <p:nvSpPr>
          <p:cNvPr id="26" name="TextBox 25"/>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9" name="Slide Number Placeholder 28"/>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16</a:t>
            </a:fld>
            <a:endParaRPr lang="en-US">
              <a:ln>
                <a:solidFill>
                  <a:schemeClr val="bg1"/>
                </a:solidFill>
              </a:ln>
              <a:solidFill>
                <a:schemeClr val="bg1"/>
              </a:solidFill>
            </a:endParaRPr>
          </a:p>
        </p:txBody>
      </p:sp>
    </p:spTree>
    <p:extLst>
      <p:ext uri="{BB962C8B-B14F-4D97-AF65-F5344CB8AC3E}">
        <p14:creationId xmlns:p14="http://schemas.microsoft.com/office/powerpoint/2010/main" val="3530769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525"/>
            <a:ext cx="9144000"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744" y="1428736"/>
            <a:ext cx="3619172" cy="278608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4" y="1428736"/>
            <a:ext cx="3565400" cy="27860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48196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079"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743" y="4413307"/>
            <a:ext cx="3521857" cy="21398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8489" y="4400376"/>
            <a:ext cx="3448628" cy="2152824"/>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7467600" y="1500174"/>
            <a:ext cx="1676400" cy="47625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500" b="1" smtClean="0">
                <a:solidFill>
                  <a:srgbClr val="FF0000"/>
                </a:solidFill>
                <a:latin typeface="Times New Roman" pitchFamily="18" charset="0"/>
                <a:cs typeface="Times New Roman" pitchFamily="18" charset="0"/>
              </a:rPr>
              <a:t>100% </a:t>
            </a:r>
          </a:p>
          <a:p>
            <a:pPr algn="ctr"/>
            <a:r>
              <a:rPr lang="en-US" b="1" smtClean="0">
                <a:solidFill>
                  <a:srgbClr val="FF0000"/>
                </a:solidFill>
                <a:latin typeface="Times New Roman" pitchFamily="18" charset="0"/>
                <a:cs typeface="Times New Roman" pitchFamily="18" charset="0"/>
              </a:rPr>
              <a:t>BẢO VỆ  LÂM SƠN ĐỘNG ĐƯỢC HỌC PCCC VÀ CẤP GIẤY CHỨNG NHẬN DO SỞ CẢNH SÁT PCCC CẤP</a:t>
            </a:r>
            <a:endParaRPr lang="en-US" b="1">
              <a:solidFill>
                <a:srgbClr val="FF0000"/>
              </a:solidFill>
              <a:latin typeface="Times New Roman" pitchFamily="18" charset="0"/>
              <a:cs typeface="Times New Roman" pitchFamily="18" charset="0"/>
            </a:endParaRPr>
          </a:p>
        </p:txBody>
      </p:sp>
      <p:grpSp>
        <p:nvGrpSpPr>
          <p:cNvPr id="24" name="Group 23"/>
          <p:cNvGrpSpPr/>
          <p:nvPr/>
        </p:nvGrpSpPr>
        <p:grpSpPr>
          <a:xfrm>
            <a:off x="0" y="1"/>
            <a:ext cx="9144000" cy="1426223"/>
            <a:chOff x="0" y="1"/>
            <a:chExt cx="9144000" cy="1426223"/>
          </a:xfrm>
          <a:solidFill>
            <a:schemeClr val="tx1"/>
          </a:solidFill>
        </p:grpSpPr>
        <p:grpSp>
          <p:nvGrpSpPr>
            <p:cNvPr id="25" name="Group 24"/>
            <p:cNvGrpSpPr/>
            <p:nvPr/>
          </p:nvGrpSpPr>
          <p:grpSpPr>
            <a:xfrm>
              <a:off x="0" y="1"/>
              <a:ext cx="9144000" cy="1426223"/>
              <a:chOff x="0" y="1"/>
              <a:chExt cx="9144000" cy="1426223"/>
            </a:xfrm>
            <a:grpFill/>
          </p:grpSpPr>
          <p:sp>
            <p:nvSpPr>
              <p:cNvPr id="30" name="Rectangle 29"/>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1" name="TextBox 30"/>
              <p:cNvSpPr txBox="1"/>
              <p:nvPr/>
            </p:nvSpPr>
            <p:spPr>
              <a:xfrm>
                <a:off x="714348" y="142852"/>
                <a:ext cx="6574366" cy="400110"/>
              </a:xfrm>
              <a:prstGeom prst="rect">
                <a:avLst/>
              </a:prstGeom>
              <a:grpFill/>
            </p:spPr>
            <p:txBody>
              <a:bodyPr wrap="square" rtlCol="0">
                <a:spAutoFit/>
              </a:bodyPr>
              <a:lstStyle/>
              <a:p>
                <a:pPr algn="ctr"/>
                <a:r>
                  <a:rPr lang="en-US" sz="20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CAM KẾT CỦA CHÚNG TÔI</a:t>
                </a:r>
                <a:endParaRPr lang="en-US" sz="2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7" name="TextBox 26"/>
            <p:cNvSpPr txBox="1"/>
            <p:nvPr/>
          </p:nvSpPr>
          <p:spPr>
            <a:xfrm>
              <a:off x="3302648" y="1071546"/>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8" name="TextBox 27"/>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5975" y="-55563"/>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descr="logo.jpg"/>
          <p:cNvPicPr>
            <a:picLocks noChangeAspect="1" noChangeArrowheads="1"/>
          </p:cNvPicPr>
          <p:nvPr/>
        </p:nvPicPr>
        <p:blipFill>
          <a:blip r:embed="rId7" cstate="print"/>
          <a:srcRect/>
          <a:stretch>
            <a:fillRect/>
          </a:stretch>
        </p:blipFill>
        <p:spPr bwMode="auto">
          <a:xfrm>
            <a:off x="71438" y="62521"/>
            <a:ext cx="785786" cy="884007"/>
          </a:xfrm>
          <a:prstGeom prst="rect">
            <a:avLst/>
          </a:prstGeom>
          <a:noFill/>
        </p:spPr>
      </p:pic>
      <p:sp>
        <p:nvSpPr>
          <p:cNvPr id="29" name="TextBox 28"/>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0" name="Slide Number Placeholder 19"/>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17</a:t>
            </a:fld>
            <a:endParaRPr lang="en-US">
              <a:ln>
                <a:solidFill>
                  <a:schemeClr val="bg1"/>
                </a:solidFill>
              </a:ln>
              <a:solidFill>
                <a:schemeClr val="bg1"/>
              </a:solidFill>
            </a:endParaRPr>
          </a:p>
        </p:txBody>
      </p:sp>
    </p:spTree>
    <p:extLst>
      <p:ext uri="{BB962C8B-B14F-4D97-AF65-F5344CB8AC3E}">
        <p14:creationId xmlns:p14="http://schemas.microsoft.com/office/powerpoint/2010/main" val="342712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9525"/>
            <a:ext cx="9144000"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ounded Rectangle 8"/>
          <p:cNvSpPr/>
          <p:nvPr/>
        </p:nvSpPr>
        <p:spPr>
          <a:xfrm>
            <a:off x="4554302" y="4495800"/>
            <a:ext cx="4535269" cy="1828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smtClean="0">
                <a:solidFill>
                  <a:srgbClr val="FFFF00"/>
                </a:solidFill>
                <a:latin typeface="Times New Roman" pitchFamily="18" charset="0"/>
                <a:cs typeface="Times New Roman" pitchFamily="18" charset="0"/>
              </a:rPr>
              <a:t>TẤT CẢ NHÂN VIÊN BẢO VỆ LÂM SƠN ĐỘNG KHI LÀM VIỆC ĐỀU ĐƯỢC CẤP ĐẦY ĐỦ THẺ VÀ GIẤY CHỨNG NHẬN THEO ĐÚNG NGHỊ ĐỊNH 96 CỦA CP VIỆT NAM</a:t>
            </a:r>
            <a:endParaRPr lang="en-US" b="1">
              <a:solidFill>
                <a:srgbClr val="FFFF00"/>
              </a:solidFill>
              <a:latin typeface="Times New Roman" pitchFamily="18" charset="0"/>
              <a:cs typeface="Times New Roman" pitchFamily="18" charset="0"/>
            </a:endParaRPr>
          </a:p>
        </p:txBody>
      </p:sp>
      <p:pic>
        <p:nvPicPr>
          <p:cNvPr id="4098" name="Picture 2" descr="F:\Anh\28.2\20170414_163748 (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8" t="10710" r="3486" b="46688"/>
          <a:stretch/>
        </p:blipFill>
        <p:spPr bwMode="auto">
          <a:xfrm>
            <a:off x="51691" y="1571612"/>
            <a:ext cx="2884714" cy="200978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F:\Anh\28.2\20170414_16381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95" t="5837" r="5072" b="49693"/>
          <a:stretch/>
        </p:blipFill>
        <p:spPr bwMode="auto">
          <a:xfrm>
            <a:off x="3012605" y="1571612"/>
            <a:ext cx="3083395" cy="20097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Anh\28.2\20170414_163920.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1" t="6748" r="4570" b="46626"/>
          <a:stretch/>
        </p:blipFill>
        <p:spPr bwMode="auto">
          <a:xfrm>
            <a:off x="6172200" y="1571612"/>
            <a:ext cx="2895600" cy="201409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37591" y="3540257"/>
            <a:ext cx="825341" cy="4601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099" idx="2"/>
          </p:cNvCxnSpPr>
          <p:nvPr/>
        </p:nvCxnSpPr>
        <p:spPr>
          <a:xfrm rot="5400000">
            <a:off x="3287216" y="2733318"/>
            <a:ext cx="419004" cy="211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362932" y="3585709"/>
            <a:ext cx="5344886" cy="41469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486400" y="3810000"/>
            <a:ext cx="3429000" cy="738664"/>
          </a:xfrm>
          <a:prstGeom prst="rect">
            <a:avLst/>
          </a:prstGeom>
          <a:noFill/>
        </p:spPr>
        <p:txBody>
          <a:bodyPr wrap="square" rtlCol="0">
            <a:spAutoFit/>
          </a:bodyPr>
          <a:lstStyle/>
          <a:p>
            <a:pPr algn="ctr"/>
            <a:r>
              <a:rPr lang="en-US" sz="1400" b="1" smtClean="0">
                <a:solidFill>
                  <a:srgbClr val="FF0000"/>
                </a:solidFill>
                <a:latin typeface="Times New Roman" pitchFamily="18" charset="0"/>
                <a:cs typeface="Times New Roman" pitchFamily="18" charset="0"/>
              </a:rPr>
              <a:t>THẺ VÀ GIẤY CHỨNG NHẬN DO TRƯỜNG CẢNH SÁT CẤP CHO BẢO VỆ LÂM SƠN ĐỘNG</a:t>
            </a:r>
            <a:endParaRPr lang="en-US" sz="1400" b="1">
              <a:solidFill>
                <a:srgbClr val="FF0000"/>
              </a:solidFill>
              <a:latin typeface="Times New Roman" pitchFamily="18" charset="0"/>
              <a:cs typeface="Times New Roman" pitchFamily="18" charset="0"/>
            </a:endParaRPr>
          </a:p>
        </p:txBody>
      </p:sp>
      <p:pic>
        <p:nvPicPr>
          <p:cNvPr id="2050" name="Picture 2" descr="\\Server\e\TÂN - NGHIỆP VỤ\ảnh thi cc\New folder\20170325_09195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657"/>
          <a:stretch/>
        </p:blipFill>
        <p:spPr bwMode="auto">
          <a:xfrm>
            <a:off x="534865" y="4029075"/>
            <a:ext cx="3656135" cy="24479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0" y="1"/>
            <a:ext cx="9144000" cy="1447799"/>
            <a:chOff x="0" y="1"/>
            <a:chExt cx="9144000" cy="1447799"/>
          </a:xfrm>
          <a:solidFill>
            <a:schemeClr val="tx1"/>
          </a:solidFill>
        </p:grpSpPr>
        <p:grpSp>
          <p:nvGrpSpPr>
            <p:cNvPr id="29" name="Group 28"/>
            <p:cNvGrpSpPr/>
            <p:nvPr/>
          </p:nvGrpSpPr>
          <p:grpSpPr>
            <a:xfrm>
              <a:off x="0" y="1"/>
              <a:ext cx="9144000" cy="1426223"/>
              <a:chOff x="0" y="1"/>
              <a:chExt cx="9144000" cy="1426223"/>
            </a:xfrm>
            <a:grpFill/>
          </p:grpSpPr>
          <p:sp>
            <p:nvSpPr>
              <p:cNvPr id="37" name="Rectangle 36"/>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TextBox 37"/>
              <p:cNvSpPr txBox="1"/>
              <p:nvPr/>
            </p:nvSpPr>
            <p:spPr>
              <a:xfrm>
                <a:off x="1071538" y="142852"/>
                <a:ext cx="5857916" cy="400110"/>
              </a:xfrm>
              <a:prstGeom prst="rect">
                <a:avLst/>
              </a:prstGeom>
              <a:grpFill/>
            </p:spPr>
            <p:txBody>
              <a:bodyPr wrap="square" rtlCol="0">
                <a:spAutoFit/>
              </a:bodyPr>
              <a:lstStyle/>
              <a:p>
                <a:pPr algn="ctr"/>
                <a:r>
                  <a:rPr lang="en-US" sz="20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CAM KẾT CỦA CHÚNG TÔI </a:t>
                </a:r>
                <a:endParaRPr lang="en-US" sz="20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1" name="TextBox 30"/>
            <p:cNvSpPr txBox="1"/>
            <p:nvPr/>
          </p:nvSpPr>
          <p:spPr>
            <a:xfrm>
              <a:off x="3302648" y="115541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5" name="TextBox 34"/>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6750" y="-76670"/>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descr="logo.jpg"/>
          <p:cNvPicPr>
            <a:picLocks noChangeAspect="1" noChangeArrowheads="1"/>
          </p:cNvPicPr>
          <p:nvPr/>
        </p:nvPicPr>
        <p:blipFill>
          <a:blip r:embed="rId7" cstate="print"/>
          <a:srcRect/>
          <a:stretch>
            <a:fillRect/>
          </a:stretch>
        </p:blipFill>
        <p:spPr bwMode="auto">
          <a:xfrm>
            <a:off x="71438" y="62521"/>
            <a:ext cx="785786" cy="884007"/>
          </a:xfrm>
          <a:prstGeom prst="rect">
            <a:avLst/>
          </a:prstGeom>
          <a:noFill/>
        </p:spPr>
      </p:pic>
      <p:sp>
        <p:nvSpPr>
          <p:cNvPr id="27" name="TextBox 26"/>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4" name="Slide Number Placeholder 23"/>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18</a:t>
            </a:fld>
            <a:endParaRPr lang="en-US">
              <a:ln>
                <a:solidFill>
                  <a:schemeClr val="bg1"/>
                </a:solidFill>
              </a:ln>
              <a:solidFill>
                <a:schemeClr val="bg1"/>
              </a:solidFill>
            </a:endParaRPr>
          </a:p>
        </p:txBody>
      </p:sp>
    </p:spTree>
    <p:extLst>
      <p:ext uri="{BB962C8B-B14F-4D97-AF65-F5344CB8AC3E}">
        <p14:creationId xmlns:p14="http://schemas.microsoft.com/office/powerpoint/2010/main" val="15467328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525"/>
            <a:ext cx="9144000"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125" name="Picture 5" descr="Hình ảnh có liên qu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4200" y="4724400"/>
            <a:ext cx="2133600" cy="1776434"/>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 descr="Hình ảnh có liên qu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4724400"/>
            <a:ext cx="2220777" cy="1776434"/>
          </a:xfrm>
          <a:prstGeom prst="rect">
            <a:avLst/>
          </a:prstGeom>
          <a:noFill/>
          <a:extLst>
            <a:ext uri="{909E8E84-426E-40DD-AFC4-6F175D3DCCD1}">
              <a14:hiddenFill xmlns:a14="http://schemas.microsoft.com/office/drawing/2010/main">
                <a:solidFill>
                  <a:srgbClr val="FFFFFF"/>
                </a:solidFill>
              </a14:hiddenFill>
            </a:ext>
          </a:extLst>
        </p:spPr>
      </p:pic>
      <p:sp>
        <p:nvSpPr>
          <p:cNvPr id="27" name="WordArt 4"/>
          <p:cNvSpPr>
            <a:spLocks noChangeArrowheads="1" noChangeShapeType="1" noTextEdit="1"/>
          </p:cNvSpPr>
          <p:nvPr/>
        </p:nvSpPr>
        <p:spPr bwMode="auto">
          <a:xfrm>
            <a:off x="460375" y="4343400"/>
            <a:ext cx="8531225" cy="304800"/>
          </a:xfrm>
          <a:prstGeom prst="rect">
            <a:avLst/>
          </a:prstGeom>
        </p:spPr>
        <p:txBody>
          <a:bodyPr wrap="none" fromWordArt="1">
            <a:prstTxWarp prst="textPlain">
              <a:avLst>
                <a:gd name="adj" fmla="val 50166"/>
              </a:avLst>
            </a:prstTxWarp>
          </a:bodyPr>
          <a:lstStyle/>
          <a:p>
            <a:pPr algn="ctr">
              <a:defRPr/>
            </a:pPr>
            <a:r>
              <a:rPr lang="en-US" sz="3600" b="1" kern="10" smtClean="0">
                <a:ln w="10541" cmpd="sng">
                  <a:solidFill>
                    <a:schemeClr val="accent1">
                      <a:shade val="88000"/>
                      <a:satMod val="110000"/>
                    </a:schemeClr>
                  </a:solidFill>
                  <a:prstDash val="solid"/>
                </a:ln>
                <a:solidFill>
                  <a:srgbClr val="FFFF00"/>
                </a:solidFill>
                <a:latin typeface="Times New Roman" pitchFamily="18" charset="0"/>
                <a:cs typeface="Times New Roman" pitchFamily="18" charset="0"/>
              </a:rPr>
              <a:t>HÃY LÀM TỐT NGAY TỪ ĐẦU</a:t>
            </a:r>
            <a:endParaRPr lang="en-US" sz="3600" b="1" kern="10">
              <a:ln w="10541" cmpd="sng">
                <a:solidFill>
                  <a:schemeClr val="accent1">
                    <a:shade val="88000"/>
                    <a:satMod val="110000"/>
                  </a:schemeClr>
                </a:solidFill>
                <a:prstDash val="solid"/>
              </a:ln>
              <a:solidFill>
                <a:srgbClr val="FFFF00"/>
              </a:solidFill>
              <a:latin typeface="Times New Roman" pitchFamily="18" charset="0"/>
              <a:cs typeface="Times New Roman" pitchFamily="18" charset="0"/>
            </a:endParaRPr>
          </a:p>
        </p:txBody>
      </p:sp>
      <p:sp>
        <p:nvSpPr>
          <p:cNvPr id="20" name="AutoShape 13" descr="Kết quả hình ảnh cho CONG TY CPDVBV LÂM SƠN ĐỘ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7" descr="Kết quả hình ảnh cho CONG TY CPDVBV LÂM SƠN ĐỘ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41" name="Picture 21" descr="Kết quả hình ảnh cho CONG TY CPDVBV LÂM SƠN ĐỘ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363" y="4724400"/>
            <a:ext cx="2247901" cy="177643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p:nvPr/>
        </p:nvPicPr>
        <p:blipFill>
          <a:blip r:embed="rId5" cstate="print"/>
          <a:srcRect/>
          <a:stretch>
            <a:fillRect/>
          </a:stretch>
        </p:blipFill>
        <p:spPr bwMode="auto">
          <a:xfrm>
            <a:off x="2362200" y="4724400"/>
            <a:ext cx="2209800" cy="1776434"/>
          </a:xfrm>
          <a:prstGeom prst="rect">
            <a:avLst/>
          </a:prstGeom>
          <a:noFill/>
          <a:ln w="9525">
            <a:noFill/>
            <a:miter lim="800000"/>
            <a:headEnd/>
            <a:tailEnd/>
          </a:ln>
        </p:spPr>
      </p:pic>
      <p:pic>
        <p:nvPicPr>
          <p:cNvPr id="34" name="Picture 33"/>
          <p:cNvPicPr/>
          <p:nvPr/>
        </p:nvPicPr>
        <p:blipFill>
          <a:blip r:embed="rId6" cstate="print"/>
          <a:srcRect/>
          <a:stretch>
            <a:fillRect/>
          </a:stretch>
        </p:blipFill>
        <p:spPr bwMode="auto">
          <a:xfrm>
            <a:off x="155107" y="2571744"/>
            <a:ext cx="2273753" cy="1752600"/>
          </a:xfrm>
          <a:prstGeom prst="rect">
            <a:avLst/>
          </a:prstGeom>
          <a:noFill/>
          <a:ln w="9525">
            <a:noFill/>
            <a:miter lim="800000"/>
            <a:headEnd/>
            <a:tailEnd/>
          </a:ln>
        </p:spPr>
      </p:pic>
      <p:sp>
        <p:nvSpPr>
          <p:cNvPr id="2" name="Rounded Rectangle 1"/>
          <p:cNvSpPr/>
          <p:nvPr/>
        </p:nvSpPr>
        <p:spPr>
          <a:xfrm>
            <a:off x="0" y="1500174"/>
            <a:ext cx="9144000" cy="93822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smtClean="0">
                <a:solidFill>
                  <a:srgbClr val="FFFF00"/>
                </a:solidFill>
                <a:latin typeface="Times New Roman" pitchFamily="18" charset="0"/>
                <a:cs typeface="Times New Roman" pitchFamily="18" charset="0"/>
              </a:rPr>
              <a:t>LÂM SƠN ĐỘNG CÓ ĐỘI CƠ ĐỘNG PHẢN ỨNG NHANH SẴN SÀNG GIẢI QUYẾT CÁC SỰ VỤ VIỆC TẠI MỤC TIÊU KHI CÓ BẠO ĐỘNG, KHỦNG BỐ, ĐÌNH CÔNG </a:t>
            </a:r>
            <a:r>
              <a:rPr lang="en-US" smtClean="0">
                <a:solidFill>
                  <a:srgbClr val="FFFF00"/>
                </a:solidFill>
                <a:latin typeface="Times New Roman" pitchFamily="18" charset="0"/>
                <a:cs typeface="Times New Roman" pitchFamily="18" charset="0"/>
              </a:rPr>
              <a:t>… </a:t>
            </a:r>
            <a:endParaRPr lang="en-US">
              <a:solidFill>
                <a:srgbClr val="FFFF00"/>
              </a:solidFill>
              <a:latin typeface="Times New Roman" pitchFamily="18" charset="0"/>
              <a:cs typeface="Times New Roman" pitchFamily="18" charset="0"/>
            </a:endParaRPr>
          </a:p>
        </p:txBody>
      </p:sp>
      <p:grpSp>
        <p:nvGrpSpPr>
          <p:cNvPr id="8" name="Group 7"/>
          <p:cNvGrpSpPr/>
          <p:nvPr/>
        </p:nvGrpSpPr>
        <p:grpSpPr>
          <a:xfrm>
            <a:off x="0" y="0"/>
            <a:ext cx="9144000" cy="1426223"/>
            <a:chOff x="0" y="0"/>
            <a:chExt cx="9144000" cy="1426223"/>
          </a:xfrm>
          <a:solidFill>
            <a:schemeClr val="tx1"/>
          </a:solidFill>
        </p:grpSpPr>
        <p:grpSp>
          <p:nvGrpSpPr>
            <p:cNvPr id="7" name="Group 6"/>
            <p:cNvGrpSpPr/>
            <p:nvPr/>
          </p:nvGrpSpPr>
          <p:grpSpPr>
            <a:xfrm>
              <a:off x="0" y="0"/>
              <a:ext cx="9144000" cy="1426223"/>
              <a:chOff x="0" y="0"/>
              <a:chExt cx="9144000" cy="1426223"/>
            </a:xfrm>
            <a:grpFill/>
          </p:grpSpPr>
          <p:sp>
            <p:nvSpPr>
              <p:cNvPr id="3" name="Rectangle 2"/>
              <p:cNvSpPr/>
              <p:nvPr/>
            </p:nvSpPr>
            <p:spPr>
              <a:xfrm>
                <a:off x="0" y="0"/>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TextBox 18"/>
              <p:cNvSpPr txBox="1"/>
              <p:nvPr/>
            </p:nvSpPr>
            <p:spPr>
              <a:xfrm>
                <a:off x="785786" y="142852"/>
                <a:ext cx="6370864" cy="477054"/>
              </a:xfrm>
              <a:prstGeom prst="rect">
                <a:avLst/>
              </a:prstGeom>
              <a:grp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CAM KẾT CỦA CHÚNG TÔI</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2" name="TextBox 31"/>
            <p:cNvSpPr txBox="1"/>
            <p:nvPr/>
          </p:nvSpPr>
          <p:spPr>
            <a:xfrm>
              <a:off x="3302648" y="1071546"/>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8" name="TextBox 37"/>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8" name="Picture 2" descr="E:\anh\P228023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500" r="6406"/>
          <a:stretch/>
        </p:blipFill>
        <p:spPr bwMode="auto">
          <a:xfrm>
            <a:off x="7086599" y="0"/>
            <a:ext cx="2123169" cy="1447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9" name="Picture 28" descr="logo.jpg"/>
          <p:cNvPicPr>
            <a:picLocks noChangeAspect="1" noChangeArrowheads="1"/>
          </p:cNvPicPr>
          <p:nvPr/>
        </p:nvPicPr>
        <p:blipFill>
          <a:blip r:embed="rId8" cstate="print"/>
          <a:srcRect/>
          <a:stretch>
            <a:fillRect/>
          </a:stretch>
        </p:blipFill>
        <p:spPr bwMode="auto">
          <a:xfrm>
            <a:off x="71438" y="62521"/>
            <a:ext cx="785786" cy="884007"/>
          </a:xfrm>
          <a:prstGeom prst="rect">
            <a:avLst/>
          </a:prstGeom>
          <a:noFill/>
        </p:spPr>
      </p:pic>
      <p:pic>
        <p:nvPicPr>
          <p:cNvPr id="4098" name="Picture 2" descr="C:\Users\NghiepVu\Pictures\ảnh hòa lạc\9d7df056c8aa26f47fbb.jpg"/>
          <p:cNvPicPr>
            <a:picLocks noChangeAspect="1" noChangeArrowheads="1"/>
          </p:cNvPicPr>
          <p:nvPr/>
        </p:nvPicPr>
        <p:blipFill>
          <a:blip r:embed="rId9" cstate="print"/>
          <a:srcRect/>
          <a:stretch>
            <a:fillRect/>
          </a:stretch>
        </p:blipFill>
        <p:spPr bwMode="auto">
          <a:xfrm>
            <a:off x="2500298" y="2571744"/>
            <a:ext cx="2428892" cy="1750231"/>
          </a:xfrm>
          <a:prstGeom prst="rect">
            <a:avLst/>
          </a:prstGeom>
          <a:noFill/>
        </p:spPr>
      </p:pic>
      <p:pic>
        <p:nvPicPr>
          <p:cNvPr id="30" name="Picture 2" descr="C:\Users\NghiepVu\Pictures\ảnh hòa lạc\55d2ecb9d2453c1b6554.jpg"/>
          <p:cNvPicPr>
            <a:picLocks noChangeAspect="1" noChangeArrowheads="1"/>
          </p:cNvPicPr>
          <p:nvPr/>
        </p:nvPicPr>
        <p:blipFill>
          <a:blip r:embed="rId10" cstate="print"/>
          <a:srcRect/>
          <a:stretch>
            <a:fillRect/>
          </a:stretch>
        </p:blipFill>
        <p:spPr bwMode="auto">
          <a:xfrm flipH="1">
            <a:off x="7143768" y="2571744"/>
            <a:ext cx="1857388" cy="1732348"/>
          </a:xfrm>
          <a:prstGeom prst="rect">
            <a:avLst/>
          </a:prstGeom>
          <a:noFill/>
        </p:spPr>
      </p:pic>
      <p:pic>
        <p:nvPicPr>
          <p:cNvPr id="1026" name="Picture 2" descr="C:\Users\NghiepVu\Pictures\ảnh hòa lạc\a8a4528e6a72842cdd63.jpg"/>
          <p:cNvPicPr>
            <a:picLocks noChangeAspect="1" noChangeArrowheads="1"/>
          </p:cNvPicPr>
          <p:nvPr/>
        </p:nvPicPr>
        <p:blipFill>
          <a:blip r:embed="rId11" cstate="print"/>
          <a:srcRect l="13793" t="4598" r="10343"/>
          <a:stretch>
            <a:fillRect/>
          </a:stretch>
        </p:blipFill>
        <p:spPr bwMode="auto">
          <a:xfrm>
            <a:off x="5000628" y="2571744"/>
            <a:ext cx="2071702" cy="1759947"/>
          </a:xfrm>
          <a:prstGeom prst="rect">
            <a:avLst/>
          </a:prstGeom>
          <a:noFill/>
        </p:spPr>
      </p:pic>
      <p:sp>
        <p:nvSpPr>
          <p:cNvPr id="31" name="TextBox 30"/>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6" name="Slide Number Placeholder 25"/>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19</a:t>
            </a:fld>
            <a:endParaRPr lang="en-US">
              <a:ln>
                <a:solidFill>
                  <a:schemeClr val="bg1"/>
                </a:solidFill>
              </a:ln>
              <a:solidFill>
                <a:schemeClr val="bg1"/>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33114"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571472" y="1810464"/>
            <a:ext cx="8280400" cy="307777"/>
          </a:xfrm>
          <a:prstGeom prst="rect">
            <a:avLst/>
          </a:prstGeom>
          <a:noFill/>
        </p:spPr>
        <p:txBody>
          <a:bodyPr wrap="square" rtlCol="0">
            <a:spAutoFit/>
          </a:bodyPr>
          <a:lstStyle/>
          <a:p>
            <a:endParaRPr lang="en-US" sz="1400" b="1" i="1" smtClean="0">
              <a:solidFill>
                <a:srgbClr val="002060"/>
              </a:solidFill>
              <a:latin typeface="Times New Roman" pitchFamily="18" charset="0"/>
              <a:cs typeface="Times New Roman" pitchFamily="18" charset="0"/>
            </a:endParaRPr>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9"/>
          <p:cNvGrpSpPr/>
          <p:nvPr/>
        </p:nvGrpSpPr>
        <p:grpSpPr>
          <a:xfrm>
            <a:off x="10886" y="9524"/>
            <a:ext cx="9133114" cy="1672154"/>
            <a:chOff x="0" y="1"/>
            <a:chExt cx="9144000" cy="1447799"/>
          </a:xfrm>
        </p:grpSpPr>
        <p:grpSp>
          <p:nvGrpSpPr>
            <p:cNvPr id="5" name="Group 10"/>
            <p:cNvGrpSpPr/>
            <p:nvPr/>
          </p:nvGrpSpPr>
          <p:grpSpPr>
            <a:xfrm>
              <a:off x="0" y="1"/>
              <a:ext cx="9144000" cy="1426223"/>
              <a:chOff x="0" y="1"/>
              <a:chExt cx="9144000" cy="1426223"/>
            </a:xfrm>
          </p:grpSpPr>
          <p:sp>
            <p:nvSpPr>
              <p:cNvPr id="16" name="Rectangle 15"/>
              <p:cNvSpPr/>
              <p:nvPr/>
            </p:nvSpPr>
            <p:spPr>
              <a:xfrm>
                <a:off x="0" y="1"/>
                <a:ext cx="9144000" cy="1426223"/>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TextBox 16"/>
              <p:cNvSpPr txBox="1"/>
              <p:nvPr/>
            </p:nvSpPr>
            <p:spPr>
              <a:xfrm>
                <a:off x="847347" y="115440"/>
                <a:ext cx="6370864" cy="746148"/>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CÔNG TY CỔ PHẦN DỊCH VỤ BẢO VỆ</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13" name="TextBox 12"/>
            <p:cNvSpPr txBox="1"/>
            <p:nvPr/>
          </p:nvSpPr>
          <p:spPr>
            <a:xfrm>
              <a:off x="3302648" y="1155412"/>
              <a:ext cx="3631552" cy="292388"/>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14" name="TextBox 13"/>
            <p:cNvSpPr txBox="1"/>
            <p:nvPr/>
          </p:nvSpPr>
          <p:spPr>
            <a:xfrm>
              <a:off x="207434" y="111587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18" name="Picture 2" descr="E:\anh\P22802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0" r="6406"/>
          <a:stretch/>
        </p:blipFill>
        <p:spPr bwMode="auto">
          <a:xfrm>
            <a:off x="7086599" y="23753"/>
            <a:ext cx="2123169" cy="1657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18" descr="logo.jpg"/>
          <p:cNvPicPr>
            <a:picLocks noChangeAspect="1" noChangeArrowheads="1"/>
          </p:cNvPicPr>
          <p:nvPr/>
        </p:nvPicPr>
        <p:blipFill>
          <a:blip r:embed="rId4" cstate="print"/>
          <a:srcRect/>
          <a:stretch>
            <a:fillRect/>
          </a:stretch>
        </p:blipFill>
        <p:spPr bwMode="auto">
          <a:xfrm>
            <a:off x="71438" y="62521"/>
            <a:ext cx="785786" cy="884007"/>
          </a:xfrm>
          <a:prstGeom prst="rect">
            <a:avLst/>
          </a:prstGeom>
          <a:noFill/>
        </p:spPr>
      </p:pic>
      <p:sp>
        <p:nvSpPr>
          <p:cNvPr id="15" name="Slide Number Placeholder 14"/>
          <p:cNvSpPr>
            <a:spLocks noGrp="1"/>
          </p:cNvSpPr>
          <p:nvPr>
            <p:ph type="sldNum" sz="quarter" idx="12"/>
          </p:nvPr>
        </p:nvSpPr>
        <p:spPr>
          <a:xfrm>
            <a:off x="7953404" y="6356350"/>
            <a:ext cx="762000" cy="365125"/>
          </a:xfrm>
        </p:spPr>
        <p:txBody>
          <a:bodyPr/>
          <a:lstStyle/>
          <a:p>
            <a:fld id="{F4A78CAA-A159-435A-BE84-D23B82E7C8D9}" type="slidenum">
              <a:rPr lang="en-US" smtClean="0">
                <a:ln>
                  <a:solidFill>
                    <a:schemeClr val="bg1"/>
                  </a:solidFill>
                </a:ln>
                <a:solidFill>
                  <a:schemeClr val="bg1"/>
                </a:solidFill>
              </a:rPr>
              <a:pPr/>
              <a:t>2</a:t>
            </a:fld>
            <a:endParaRPr lang="en-US">
              <a:ln>
                <a:solidFill>
                  <a:schemeClr val="bg1"/>
                </a:solidFill>
              </a:ln>
              <a:solidFill>
                <a:schemeClr val="bg1"/>
              </a:solidFill>
            </a:endParaRPr>
          </a:p>
        </p:txBody>
      </p:sp>
      <p:sp>
        <p:nvSpPr>
          <p:cNvPr id="20" name="TextBox 19"/>
          <p:cNvSpPr txBox="1"/>
          <p:nvPr/>
        </p:nvSpPr>
        <p:spPr>
          <a:xfrm>
            <a:off x="571472" y="1810464"/>
            <a:ext cx="8280400" cy="4832092"/>
          </a:xfrm>
          <a:prstGeom prst="rect">
            <a:avLst/>
          </a:prstGeom>
          <a:noFill/>
        </p:spPr>
        <p:txBody>
          <a:bodyPr wrap="square" rtlCol="0">
            <a:spAutoFit/>
          </a:bodyPr>
          <a:lstStyle/>
          <a:p>
            <a:r>
              <a:rPr lang="en-US" sz="1400" b="1" i="1" dirty="0" err="1" smtClean="0">
                <a:solidFill>
                  <a:srgbClr val="002060"/>
                </a:solidFill>
                <a:latin typeface="Times New Roman" pitchFamily="18" charset="0"/>
                <a:cs typeface="Times New Roman" pitchFamily="18" charset="0"/>
              </a:rPr>
              <a:t>Danh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mục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hồ</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sơ</a:t>
            </a:r>
            <a:endParaRPr lang="en-US" sz="1400" b="1" i="1" dirty="0" smtClean="0">
              <a:solidFill>
                <a:srgbClr val="002060"/>
              </a:solidFill>
              <a:latin typeface="Times New Roman" pitchFamily="18" charset="0"/>
              <a:cs typeface="Times New Roman" pitchFamily="18" charset="0"/>
            </a:endParaRP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Lời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chào</a:t>
            </a:r>
            <a:r>
              <a:rPr lang="en-US" sz="1400" b="1" i="1" dirty="0" smtClean="0">
                <a:solidFill>
                  <a:srgbClr val="002060"/>
                </a:solidFill>
                <a:latin typeface="Times New Roman" pitchFamily="18" charset="0"/>
                <a:cs typeface="Times New Roman" pitchFamily="18" charset="0"/>
              </a:rPr>
              <a:t>					3</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Tầm</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nhìn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sứ</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mệnh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giá</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trị</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cốt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lõi</a:t>
            </a:r>
            <a:r>
              <a:rPr lang="en-US" sz="1400" b="1" i="1" dirty="0" smtClean="0">
                <a:solidFill>
                  <a:srgbClr val="002060"/>
                </a:solidFill>
                <a:latin typeface="Times New Roman" pitchFamily="18" charset="0"/>
                <a:cs typeface="Times New Roman" pitchFamily="18" charset="0"/>
              </a:rPr>
              <a:t>			5</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Tổng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quan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về</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công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ty</a:t>
            </a:r>
            <a:r>
              <a:rPr lang="en-US" sz="1400" b="1" i="1" dirty="0" smtClean="0">
                <a:solidFill>
                  <a:srgbClr val="002060"/>
                </a:solidFill>
                <a:latin typeface="Times New Roman" pitchFamily="18" charset="0"/>
                <a:cs typeface="Times New Roman" pitchFamily="18" charset="0"/>
              </a:rPr>
              <a:t>				6</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Giấy</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phép</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kinh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doanh</a:t>
            </a:r>
            <a:r>
              <a:rPr lang="en-US" sz="1400" b="1" i="1" dirty="0" smtClean="0">
                <a:solidFill>
                  <a:srgbClr val="002060"/>
                </a:solidFill>
                <a:latin typeface="Times New Roman" pitchFamily="18" charset="0"/>
                <a:cs typeface="Times New Roman" pitchFamily="18" charset="0"/>
              </a:rPr>
              <a:t>				7</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Các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giấy</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phép</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điều</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kiện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đặc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biệt</a:t>
            </a:r>
            <a:r>
              <a:rPr lang="en-US" sz="1400" b="1" i="1" dirty="0" smtClean="0">
                <a:solidFill>
                  <a:srgbClr val="002060"/>
                </a:solidFill>
                <a:latin typeface="Times New Roman" pitchFamily="18" charset="0"/>
                <a:cs typeface="Times New Roman" pitchFamily="18" charset="0"/>
              </a:rPr>
              <a:t>			8</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Sơ</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đồ</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tổ</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chức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công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ty</a:t>
            </a:r>
            <a:r>
              <a:rPr lang="en-US" sz="1400" b="1" i="1" dirty="0" smtClean="0">
                <a:solidFill>
                  <a:srgbClr val="002060"/>
                </a:solidFill>
                <a:latin typeface="Times New Roman" pitchFamily="18" charset="0"/>
                <a:cs typeface="Times New Roman" pitchFamily="18" charset="0"/>
              </a:rPr>
              <a:t>				10</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Tại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sao</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khách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hàng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lại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lựa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chọn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11</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Dịch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vụ</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13</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Năng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lực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14</a:t>
            </a:r>
          </a:p>
          <a:p>
            <a:r>
              <a:rPr lang="en-US" sz="1400" b="1" i="1" dirty="0" smtClean="0">
                <a:solidFill>
                  <a:srgbClr val="002060"/>
                </a:solidFill>
                <a:latin typeface="Times New Roman" pitchFamily="18" charset="0"/>
                <a:cs typeface="Times New Roman" pitchFamily="18" charset="0"/>
              </a:rPr>
              <a:t>	Cam </a:t>
            </a:r>
            <a:r>
              <a:rPr lang="en-US" sz="1400" b="1" i="1" dirty="0" err="1" smtClean="0">
                <a:solidFill>
                  <a:srgbClr val="002060"/>
                </a:solidFill>
                <a:latin typeface="Times New Roman" pitchFamily="18" charset="0"/>
                <a:cs typeface="Times New Roman" pitchFamily="18" charset="0"/>
              </a:rPr>
              <a:t>kết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15</a:t>
            </a:r>
          </a:p>
          <a:p>
            <a:r>
              <a:rPr lang="en-US" sz="1400" b="1" i="1" dirty="0" smtClean="0">
                <a:solidFill>
                  <a:srgbClr val="002060"/>
                </a:solidFill>
                <a:latin typeface="Times New Roman" pitchFamily="18" charset="0"/>
                <a:cs typeface="Times New Roman" pitchFamily="18" charset="0"/>
              </a:rPr>
              <a:t>	Chi </a:t>
            </a:r>
            <a:r>
              <a:rPr lang="en-US" sz="1400" b="1" i="1" dirty="0" err="1" smtClean="0">
                <a:solidFill>
                  <a:srgbClr val="002060"/>
                </a:solidFill>
                <a:latin typeface="Times New Roman" pitchFamily="18" charset="0"/>
                <a:cs typeface="Times New Roman" pitchFamily="18" charset="0"/>
              </a:rPr>
              <a:t>bộ</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Đảng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Lâm</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Sơn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Động</a:t>
            </a:r>
            <a:r>
              <a:rPr lang="en-US" sz="1400" b="1" i="1" dirty="0" smtClean="0">
                <a:solidFill>
                  <a:srgbClr val="002060"/>
                </a:solidFill>
                <a:latin typeface="Times New Roman" pitchFamily="18" charset="0"/>
                <a:cs typeface="Times New Roman" pitchFamily="18" charset="0"/>
              </a:rPr>
              <a:t>			20</a:t>
            </a:r>
          </a:p>
          <a:p>
            <a:r>
              <a:rPr lang="en-US" sz="1400" b="1" i="1" dirty="0" smtClean="0">
                <a:solidFill>
                  <a:srgbClr val="002060"/>
                </a:solidFill>
                <a:latin typeface="Times New Roman" pitchFamily="18" charset="0"/>
                <a:cs typeface="Times New Roman" pitchFamily="18" charset="0"/>
              </a:rPr>
              <a:t>	Ban </a:t>
            </a:r>
            <a:r>
              <a:rPr lang="en-US" sz="1400" b="1" i="1" dirty="0" err="1" smtClean="0">
                <a:solidFill>
                  <a:srgbClr val="002060"/>
                </a:solidFill>
                <a:latin typeface="Times New Roman" pitchFamily="18" charset="0"/>
                <a:cs typeface="Times New Roman" pitchFamily="18" charset="0"/>
              </a:rPr>
              <a:t>Chấp</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hành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Đoàn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Lâm</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Sơn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Động</a:t>
            </a:r>
            <a:r>
              <a:rPr lang="en-US" sz="1400" b="1" i="1" dirty="0" smtClean="0">
                <a:solidFill>
                  <a:srgbClr val="002060"/>
                </a:solidFill>
                <a:latin typeface="Times New Roman" pitchFamily="18" charset="0"/>
                <a:cs typeface="Times New Roman" pitchFamily="18" charset="0"/>
              </a:rPr>
              <a:t>		21</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Một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số</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thành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tựu</a:t>
            </a:r>
            <a:r>
              <a:rPr lang="en-US" sz="1400" b="1" i="1" dirty="0" smtClean="0">
                <a:solidFill>
                  <a:srgbClr val="002060"/>
                </a:solidFill>
                <a:latin typeface="Times New Roman" pitchFamily="18" charset="0"/>
                <a:cs typeface="Times New Roman" pitchFamily="18" charset="0"/>
              </a:rPr>
              <a:t> 				22</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Đối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tác</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tiêu</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biểu</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23</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Giải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pháp</a:t>
            </a:r>
            <a:r>
              <a:rPr lang="en-US" sz="1400" b="1" i="1" dirty="0" smtClean="0">
                <a:solidFill>
                  <a:srgbClr val="002060"/>
                </a:solidFill>
                <a:latin typeface="Times New Roman" pitchFamily="18" charset="0"/>
                <a:cs typeface="Times New Roman" pitchFamily="18" charset="0"/>
              </a:rPr>
              <a:t> an </a:t>
            </a:r>
            <a:r>
              <a:rPr lang="en-US" sz="1400" b="1" i="1" dirty="0" err="1" smtClean="0">
                <a:solidFill>
                  <a:srgbClr val="002060"/>
                </a:solidFill>
                <a:latin typeface="Times New Roman" pitchFamily="18" charset="0"/>
                <a:cs typeface="Times New Roman" pitchFamily="18" charset="0"/>
              </a:rPr>
              <a:t>ninh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công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nghệ</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cao</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cho</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bạn</a:t>
            </a:r>
            <a:r>
              <a:rPr lang="en-US" sz="1400" b="1" i="1" dirty="0" smtClean="0">
                <a:solidFill>
                  <a:srgbClr val="002060"/>
                </a:solidFill>
                <a:latin typeface="Times New Roman" pitchFamily="18" charset="0"/>
                <a:cs typeface="Times New Roman" pitchFamily="18" charset="0"/>
              </a:rPr>
              <a:t>		26</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Hính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ảnh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nghiệp</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vụ</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27</a:t>
            </a:r>
          </a:p>
          <a:p>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Thông</a:t>
            </a:r>
            <a:r>
              <a:rPr lang="en-US" sz="1400" b="1" i="1" dirty="0" smtClean="0">
                <a:solidFill>
                  <a:srgbClr val="002060"/>
                </a:solidFill>
                <a:latin typeface="Times New Roman" pitchFamily="18" charset="0"/>
                <a:cs typeface="Times New Roman" pitchFamily="18" charset="0"/>
              </a:rPr>
              <a:t> tin </a:t>
            </a:r>
            <a:r>
              <a:rPr lang="en-US" sz="1400" b="1" i="1" dirty="0" err="1" smtClean="0">
                <a:solidFill>
                  <a:srgbClr val="002060"/>
                </a:solidFill>
                <a:latin typeface="Times New Roman" pitchFamily="18" charset="0"/>
                <a:cs typeface="Times New Roman" pitchFamily="18" charset="0"/>
              </a:rPr>
              <a:t>liên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hệ</a:t>
            </a:r>
            <a:r>
              <a:rPr lang="en-US" sz="1400" b="1" i="1" dirty="0" smtClean="0">
                <a:solidFill>
                  <a:srgbClr val="002060"/>
                </a:solidFill>
                <a:latin typeface="Times New Roman" pitchFamily="18" charset="0"/>
                <a:cs typeface="Times New Roman" pitchFamily="18" charset="0"/>
              </a:rPr>
              <a:t>				29</a:t>
            </a:r>
          </a:p>
          <a:p>
            <a:r>
              <a:rPr lang="en-US" sz="1400" b="1" i="1" dirty="0" smtClean="0">
                <a:solidFill>
                  <a:srgbClr val="002060"/>
                </a:solidFill>
                <a:latin typeface="Times New Roman" pitchFamily="18" charset="0"/>
                <a:cs typeface="Times New Roman" pitchFamily="18" charset="0"/>
              </a:rPr>
              <a:t>	</a:t>
            </a:r>
          </a:p>
          <a:p>
            <a:r>
              <a:rPr lang="en-US" sz="1400" b="1" i="1" dirty="0" smtClean="0">
                <a:solidFill>
                  <a:srgbClr val="002060"/>
                </a:solidFill>
                <a:latin typeface="Times New Roman" pitchFamily="18" charset="0"/>
                <a:cs typeface="Times New Roman" pitchFamily="18" charset="0"/>
              </a:rPr>
              <a:t>	</a:t>
            </a:r>
          </a:p>
          <a:p>
            <a:r>
              <a:rPr lang="en-US" sz="1400" b="1" i="1" dirty="0" smtClean="0">
                <a:solidFill>
                  <a:srgbClr val="002060"/>
                </a:solidFill>
                <a:latin typeface="Times New Roman" pitchFamily="18" charset="0"/>
                <a:cs typeface="Times New Roman" pitchFamily="18" charset="0"/>
              </a:rPr>
              <a:t>	</a:t>
            </a:r>
          </a:p>
          <a:p>
            <a:r>
              <a:rPr lang="en-US" sz="1400" b="1" i="1" dirty="0" smtClean="0">
                <a:solidFill>
                  <a:srgbClr val="002060"/>
                </a:solidFill>
                <a:latin typeface="Times New Roman" pitchFamily="18" charset="0"/>
                <a:cs typeface="Times New Roman" pitchFamily="18" charset="0"/>
              </a:rPr>
              <a:t>	</a:t>
            </a:r>
          </a:p>
        </p:txBody>
      </p:sp>
    </p:spTree>
    <p:extLst>
      <p:ext uri="{BB962C8B-B14F-4D97-AF65-F5344CB8AC3E}">
        <p14:creationId xmlns:p14="http://schemas.microsoft.com/office/powerpoint/2010/main" val="17833768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27" name="Picture 3" descr="\\Server\e\Kết nạp Đảng Viên 25.9.2016\DSC0015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3698" y="1981201"/>
            <a:ext cx="1943101" cy="1804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rver\e\Kết nạp Đảng Viên 25.9.2016\DSC0016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2" y="1981201"/>
            <a:ext cx="2211572" cy="180499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erver\e\Kết nạp Đảng Viên 25.9.2016\DSC0016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2330" y="1981201"/>
            <a:ext cx="2016557" cy="1804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72066" y="4176722"/>
            <a:ext cx="4071934" cy="6096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smtClean="0">
                <a:solidFill>
                  <a:srgbClr val="FF0000"/>
                </a:solidFill>
                <a:latin typeface="Times New Roman" pitchFamily="18" charset="0"/>
                <a:cs typeface="Times New Roman" pitchFamily="18" charset="0"/>
              </a:rPr>
              <a:t>LỄ KẾT NẠP ĐẢNG VIÊN MỚI</a:t>
            </a:r>
            <a:endParaRPr lang="en-US" b="1">
              <a:solidFill>
                <a:srgbClr val="FF0000"/>
              </a:solidFill>
              <a:latin typeface="Times New Roman" pitchFamily="18" charset="0"/>
              <a:cs typeface="Times New Roman" pitchFamily="18" charset="0"/>
            </a:endParaRPr>
          </a:p>
        </p:txBody>
      </p:sp>
      <p:cxnSp>
        <p:nvCxnSpPr>
          <p:cNvPr id="8" name="Straight Connector 7"/>
          <p:cNvCxnSpPr>
            <a:stCxn id="1027" idx="2"/>
            <a:endCxn id="2" idx="0"/>
          </p:cNvCxnSpPr>
          <p:nvPr/>
        </p:nvCxnSpPr>
        <p:spPr>
          <a:xfrm rot="16200000" flipH="1">
            <a:off x="5311376" y="2380064"/>
            <a:ext cx="390531" cy="3202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028" idx="2"/>
            <a:endCxn id="2" idx="0"/>
          </p:cNvCxnSpPr>
          <p:nvPr/>
        </p:nvCxnSpPr>
        <p:spPr>
          <a:xfrm rot="16200000" flipH="1">
            <a:off x="6340520" y="3409208"/>
            <a:ext cx="390531" cy="1144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29" idx="2"/>
            <a:endCxn id="2" idx="0"/>
          </p:cNvCxnSpPr>
          <p:nvPr/>
        </p:nvCxnSpPr>
        <p:spPr>
          <a:xfrm rot="5400000">
            <a:off x="7399056" y="3495168"/>
            <a:ext cx="390531" cy="972576"/>
          </a:xfrm>
          <a:prstGeom prst="line">
            <a:avLst/>
          </a:prstGeom>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5105401" y="4845504"/>
            <a:ext cx="4038599" cy="163149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smtClean="0">
                <a:solidFill>
                  <a:srgbClr val="FF0000"/>
                </a:solidFill>
                <a:latin typeface="Times New Roman" pitchFamily="18" charset="0"/>
                <a:cs typeface="Times New Roman" pitchFamily="18" charset="0"/>
              </a:rPr>
              <a:t>TRONG NHIỀU NĂM QUA CHI BỘ ĐẢNG LÂM SƠN ĐỘNG LUÔN ĐẠT TRONG SẠCH VỮNG MẠNH TOÀN DIỆN</a:t>
            </a:r>
            <a:endParaRPr lang="en-US" sz="2000" b="1">
              <a:solidFill>
                <a:srgbClr val="FF0000"/>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828801"/>
            <a:ext cx="284056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4" name="Straight Connector 33"/>
          <p:cNvCxnSpPr>
            <a:endCxn id="2" idx="0"/>
          </p:cNvCxnSpPr>
          <p:nvPr/>
        </p:nvCxnSpPr>
        <p:spPr>
          <a:xfrm flipV="1">
            <a:off x="3857620" y="4176722"/>
            <a:ext cx="3250413" cy="38096"/>
          </a:xfrm>
          <a:prstGeom prst="line">
            <a:avLst/>
          </a:prstGeom>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0000"/>
          <a:stretch/>
        </p:blipFill>
        <p:spPr bwMode="auto">
          <a:xfrm>
            <a:off x="2900363" y="4214818"/>
            <a:ext cx="2171703" cy="2247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0" y="0"/>
            <a:ext cx="9144000" cy="1681291"/>
            <a:chOff x="0" y="1"/>
            <a:chExt cx="9144000" cy="1447799"/>
          </a:xfrm>
        </p:grpSpPr>
        <p:grpSp>
          <p:nvGrpSpPr>
            <p:cNvPr id="29" name="Group 28"/>
            <p:cNvGrpSpPr/>
            <p:nvPr/>
          </p:nvGrpSpPr>
          <p:grpSpPr>
            <a:xfrm>
              <a:off x="0" y="1"/>
              <a:ext cx="9144000" cy="1426223"/>
              <a:chOff x="0" y="1"/>
              <a:chExt cx="9144000" cy="1426223"/>
            </a:xfrm>
          </p:grpSpPr>
          <p:sp>
            <p:nvSpPr>
              <p:cNvPr id="35" name="Rectangle 34"/>
              <p:cNvSpPr/>
              <p:nvPr/>
            </p:nvSpPr>
            <p:spPr>
              <a:xfrm>
                <a:off x="0" y="1"/>
                <a:ext cx="9144000" cy="1426223"/>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TextBox 35"/>
              <p:cNvSpPr txBox="1"/>
              <p:nvPr/>
            </p:nvSpPr>
            <p:spPr>
              <a:xfrm>
                <a:off x="1357290" y="184531"/>
                <a:ext cx="5323954" cy="410802"/>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CHI BỘ ĐẢNG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1" name="TextBox 30"/>
            <p:cNvSpPr txBox="1"/>
            <p:nvPr/>
          </p:nvSpPr>
          <p:spPr>
            <a:xfrm>
              <a:off x="3302648" y="1155412"/>
              <a:ext cx="3631552" cy="292388"/>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2" name="TextBox 31"/>
            <p:cNvSpPr txBox="1"/>
            <p:nvPr/>
          </p:nvSpPr>
          <p:spPr>
            <a:xfrm>
              <a:off x="207434" y="111587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5122"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46129" y="6789"/>
            <a:ext cx="2127250" cy="1649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logo.jpg"/>
          <p:cNvPicPr>
            <a:picLocks noChangeAspect="1" noChangeArrowheads="1"/>
          </p:cNvPicPr>
          <p:nvPr/>
        </p:nvPicPr>
        <p:blipFill>
          <a:blip r:embed="rId8" cstate="print"/>
          <a:srcRect/>
          <a:stretch>
            <a:fillRect/>
          </a:stretch>
        </p:blipFill>
        <p:spPr bwMode="auto">
          <a:xfrm>
            <a:off x="71438" y="62521"/>
            <a:ext cx="785786" cy="884007"/>
          </a:xfrm>
          <a:prstGeom prst="rect">
            <a:avLst/>
          </a:prstGeom>
          <a:noFill/>
        </p:spPr>
      </p:pic>
      <p:sp>
        <p:nvSpPr>
          <p:cNvPr id="30" name="TextBox 29"/>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4" name="Slide Number Placeholder 23"/>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20</a:t>
            </a:fld>
            <a:endParaRPr lang="en-US">
              <a:ln>
                <a:solidFill>
                  <a:schemeClr val="bg1"/>
                </a:solidFill>
              </a:ln>
              <a:solidFill>
                <a:schemeClr val="bg1"/>
              </a:solidFill>
            </a:endParaRPr>
          </a:p>
        </p:txBody>
      </p:sp>
    </p:spTree>
    <p:extLst>
      <p:ext uri="{BB962C8B-B14F-4D97-AF65-F5344CB8AC3E}">
        <p14:creationId xmlns:p14="http://schemas.microsoft.com/office/powerpoint/2010/main" val="25838579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0" y="1643050"/>
            <a:ext cx="9144000" cy="52149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3076" name="Picture 4" descr="Kết quả hình ảnh cho BIỂU TƯỞNG THANH NIÊN LÀM THEO LỜI BÁ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1904999"/>
            <a:ext cx="3081550" cy="2514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29200" y="2438400"/>
            <a:ext cx="1175053" cy="2031325"/>
          </a:xfrm>
          <a:prstGeom prst="rect">
            <a:avLst/>
          </a:prstGeom>
          <a:noFill/>
        </p:spPr>
        <p:txBody>
          <a:bodyPr wrap="square" rtlCol="0">
            <a:spAutoFit/>
          </a:bodyPr>
          <a:lstStyle/>
          <a:p>
            <a:pPr algn="ctr"/>
            <a:r>
              <a:rPr lang="en-US" sz="1400" b="1" smtClean="0">
                <a:solidFill>
                  <a:srgbClr val="FFFF00"/>
                </a:solidFill>
                <a:latin typeface="Times New Roman" pitchFamily="18" charset="0"/>
                <a:cs typeface="Times New Roman" pitchFamily="18" charset="0"/>
              </a:rPr>
              <a:t>TUỔI TRẺ</a:t>
            </a:r>
          </a:p>
          <a:p>
            <a:pPr algn="ctr"/>
            <a:r>
              <a:rPr lang="en-US" sz="1400" b="1" smtClean="0">
                <a:solidFill>
                  <a:srgbClr val="FFFF00"/>
                </a:solidFill>
                <a:latin typeface="Times New Roman" pitchFamily="18" charset="0"/>
                <a:cs typeface="Times New Roman" pitchFamily="18" charset="0"/>
              </a:rPr>
              <a:t>CÔNG TY CP DVBV </a:t>
            </a:r>
          </a:p>
          <a:p>
            <a:pPr algn="ctr"/>
            <a:r>
              <a:rPr lang="en-US" sz="1400" b="1" smtClean="0">
                <a:solidFill>
                  <a:srgbClr val="FFFF00"/>
                </a:solidFill>
                <a:latin typeface="Times New Roman" pitchFamily="18" charset="0"/>
                <a:cs typeface="Times New Roman" pitchFamily="18" charset="0"/>
              </a:rPr>
              <a:t>LÂM SƠN ĐỘNG </a:t>
            </a:r>
          </a:p>
          <a:p>
            <a:pPr algn="ctr"/>
            <a:r>
              <a:rPr lang="en-US" sz="1400" b="1" smtClean="0">
                <a:solidFill>
                  <a:srgbClr val="FFFF00"/>
                </a:solidFill>
                <a:latin typeface="Times New Roman" pitchFamily="18" charset="0"/>
                <a:cs typeface="Times New Roman" pitchFamily="18" charset="0"/>
              </a:rPr>
              <a:t>HỌC TẬP VÀ LÀM THEO LỜI BAC</a:t>
            </a:r>
          </a:p>
        </p:txBody>
      </p:sp>
      <p:pic>
        <p:nvPicPr>
          <p:cNvPr id="3077" name="Picture 5" descr="I:\hình ảnh nghiệp vụ\20170303_1716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3702" y="2057400"/>
            <a:ext cx="2314930" cy="251460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hình ảnh nghiệp vụ\DSC0192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434" y="2057400"/>
            <a:ext cx="2612830" cy="2443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ong-ty-bao-ve-2-450x3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7313" y="4572000"/>
            <a:ext cx="1828801" cy="1959428"/>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0" y="0"/>
            <a:ext cx="9144000" cy="1656235"/>
            <a:chOff x="0" y="1"/>
            <a:chExt cx="9144000" cy="1426223"/>
          </a:xfrm>
          <a:solidFill>
            <a:schemeClr val="tx1"/>
          </a:solidFill>
        </p:grpSpPr>
        <p:grpSp>
          <p:nvGrpSpPr>
            <p:cNvPr id="25" name="Group 24"/>
            <p:cNvGrpSpPr/>
            <p:nvPr/>
          </p:nvGrpSpPr>
          <p:grpSpPr>
            <a:xfrm>
              <a:off x="0" y="1"/>
              <a:ext cx="9144000" cy="1426223"/>
              <a:chOff x="0" y="1"/>
              <a:chExt cx="9144000" cy="1426223"/>
            </a:xfrm>
            <a:grpFill/>
          </p:grpSpPr>
          <p:sp>
            <p:nvSpPr>
              <p:cNvPr id="30" name="Rectangle 29"/>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1" name="TextBox 30"/>
              <p:cNvSpPr txBox="1"/>
              <p:nvPr/>
            </p:nvSpPr>
            <p:spPr>
              <a:xfrm>
                <a:off x="1071538" y="184531"/>
                <a:ext cx="6111420" cy="742094"/>
              </a:xfrm>
              <a:prstGeom prst="rect">
                <a:avLst/>
              </a:prstGeom>
              <a:grp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BAN CHẤP HÀNH CÔNG ĐOÀN </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7" name="TextBox 26"/>
            <p:cNvSpPr txBox="1"/>
            <p:nvPr/>
          </p:nvSpPr>
          <p:spPr>
            <a:xfrm>
              <a:off x="3302648" y="1107285"/>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8" name="TextBox 27"/>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61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6600" y="6789"/>
            <a:ext cx="2127250" cy="1649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5" descr="logo.jpg"/>
          <p:cNvPicPr>
            <a:picLocks noChangeAspect="1" noChangeArrowheads="1"/>
          </p:cNvPicPr>
          <p:nvPr/>
        </p:nvPicPr>
        <p:blipFill>
          <a:blip r:embed="rId7" cstate="print"/>
          <a:srcRect/>
          <a:stretch>
            <a:fillRect/>
          </a:stretch>
        </p:blipFill>
        <p:spPr bwMode="auto">
          <a:xfrm>
            <a:off x="71438" y="62521"/>
            <a:ext cx="785786" cy="884007"/>
          </a:xfrm>
          <a:prstGeom prst="rect">
            <a:avLst/>
          </a:prstGeom>
          <a:noFill/>
        </p:spPr>
      </p:pic>
      <p:pic>
        <p:nvPicPr>
          <p:cNvPr id="3074" name="Picture 2" descr="C:\Users\NghiepVu\Pictures\ảnh hòa lạc\55d2ecb9d2453c1b6554.jpg"/>
          <p:cNvPicPr>
            <a:picLocks noChangeAspect="1" noChangeArrowheads="1"/>
          </p:cNvPicPr>
          <p:nvPr/>
        </p:nvPicPr>
        <p:blipFill>
          <a:blip r:embed="rId8" cstate="print"/>
          <a:srcRect/>
          <a:stretch>
            <a:fillRect/>
          </a:stretch>
        </p:blipFill>
        <p:spPr bwMode="auto">
          <a:xfrm>
            <a:off x="2663468" y="4572008"/>
            <a:ext cx="1908532" cy="2000264"/>
          </a:xfrm>
          <a:prstGeom prst="ellipse">
            <a:avLst/>
          </a:prstGeom>
          <a:ln>
            <a:noFill/>
          </a:ln>
          <a:effectLst>
            <a:softEdge rad="112500"/>
          </a:effectLst>
        </p:spPr>
      </p:pic>
      <p:pic>
        <p:nvPicPr>
          <p:cNvPr id="2" name="Picture 4" descr="C:\Users\NghiepVu\Pictures\ảnh hòa lạc\4216703748cba695ffda.jpg"/>
          <p:cNvPicPr>
            <a:picLocks noChangeAspect="1" noChangeArrowheads="1"/>
          </p:cNvPicPr>
          <p:nvPr/>
        </p:nvPicPr>
        <p:blipFill>
          <a:blip r:embed="rId9" cstate="print"/>
          <a:srcRect/>
          <a:stretch>
            <a:fillRect/>
          </a:stretch>
        </p:blipFill>
        <p:spPr bwMode="auto">
          <a:xfrm>
            <a:off x="0" y="4714884"/>
            <a:ext cx="2643174" cy="1714512"/>
          </a:xfrm>
          <a:prstGeom prst="rect">
            <a:avLst/>
          </a:prstGeom>
          <a:ln>
            <a:noFill/>
          </a:ln>
          <a:effectLst>
            <a:softEdge rad="112500"/>
          </a:effectLst>
        </p:spPr>
      </p:pic>
      <p:pic>
        <p:nvPicPr>
          <p:cNvPr id="2050" name="Picture 2" descr="C:\Users\NghiepVu\Pictures\ảnh hòa lạc\de83d5a1ed5d03035a4c.jpg"/>
          <p:cNvPicPr>
            <a:picLocks noChangeAspect="1" noChangeArrowheads="1"/>
          </p:cNvPicPr>
          <p:nvPr/>
        </p:nvPicPr>
        <p:blipFill>
          <a:blip r:embed="rId10" cstate="print"/>
          <a:srcRect l="5264" t="9357" r="17543" b="27485"/>
          <a:stretch>
            <a:fillRect/>
          </a:stretch>
        </p:blipFill>
        <p:spPr bwMode="auto">
          <a:xfrm>
            <a:off x="6572264" y="5000636"/>
            <a:ext cx="2444768" cy="1500198"/>
          </a:xfrm>
          <a:prstGeom prst="rect">
            <a:avLst/>
          </a:prstGeom>
          <a:noFill/>
        </p:spPr>
      </p:pic>
      <p:sp>
        <p:nvSpPr>
          <p:cNvPr id="29" name="TextBox 28"/>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3" name="Slide Number Placeholder 22"/>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21</a:t>
            </a:fld>
            <a:endParaRPr lang="en-US">
              <a:ln>
                <a:solidFill>
                  <a:schemeClr val="bg1"/>
                </a:solidFill>
              </a:ln>
              <a:solidFill>
                <a:schemeClr val="bg1"/>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 y="9525"/>
            <a:ext cx="9143998"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 name="Picture 11"/>
          <p:cNvPicPr/>
          <p:nvPr/>
        </p:nvPicPr>
        <p:blipFill>
          <a:blip r:embed="rId2" cstate="print"/>
          <a:srcRect/>
          <a:stretch>
            <a:fillRect/>
          </a:stretch>
        </p:blipFill>
        <p:spPr bwMode="auto">
          <a:xfrm>
            <a:off x="3071802" y="1571612"/>
            <a:ext cx="2643198" cy="2009788"/>
          </a:xfrm>
          <a:prstGeom prst="rect">
            <a:avLst/>
          </a:prstGeom>
          <a:noFill/>
          <a:ln w="9525">
            <a:noFill/>
            <a:miter lim="800000"/>
            <a:headEnd/>
            <a:tailEnd/>
          </a:ln>
        </p:spPr>
      </p:pic>
      <p:pic>
        <p:nvPicPr>
          <p:cNvPr id="20" name="Picture 19"/>
          <p:cNvPicPr/>
          <p:nvPr/>
        </p:nvPicPr>
        <p:blipFill>
          <a:blip r:embed="rId3" cstate="print"/>
          <a:srcRect/>
          <a:stretch>
            <a:fillRect/>
          </a:stretch>
        </p:blipFill>
        <p:spPr bwMode="auto">
          <a:xfrm>
            <a:off x="44784" y="1571612"/>
            <a:ext cx="2850816" cy="2009788"/>
          </a:xfrm>
          <a:prstGeom prst="rect">
            <a:avLst/>
          </a:prstGeom>
          <a:noFill/>
          <a:ln w="9525">
            <a:noFill/>
            <a:miter lim="800000"/>
            <a:headEnd/>
            <a:tailEnd/>
          </a:ln>
        </p:spPr>
      </p:pic>
      <p:pic>
        <p:nvPicPr>
          <p:cNvPr id="1026" name="Picture 2" descr="Kết quả hình ảnh cho công ty bảo vệ lâm sơn độ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9322" y="1571612"/>
            <a:ext cx="3071834" cy="20117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137" t="11423" r="2180"/>
          <a:stretch/>
        </p:blipFill>
        <p:spPr bwMode="auto">
          <a:xfrm rot="16200000">
            <a:off x="667991" y="3761107"/>
            <a:ext cx="1714513" cy="2621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616422" y="5835299"/>
            <a:ext cx="3560235" cy="523220"/>
          </a:xfrm>
          <a:prstGeom prst="rect">
            <a:avLst/>
          </a:prstGeom>
          <a:noFill/>
        </p:spPr>
        <p:txBody>
          <a:bodyPr wrap="square" rtlCol="0">
            <a:spAutoFit/>
          </a:bodyPr>
          <a:lstStyle/>
          <a:p>
            <a:pPr algn="ctr"/>
            <a:r>
              <a:rPr lang="en-US" sz="1400" b="1" smtClean="0">
                <a:solidFill>
                  <a:srgbClr val="002060"/>
                </a:solidFill>
                <a:latin typeface="Times New Roman" pitchFamily="18" charset="0"/>
                <a:cs typeface="Times New Roman" pitchFamily="18" charset="0"/>
              </a:rPr>
              <a:t>Ông Hoàng Văn Đạt TGĐ chụp ảnh các đồng chí lãnh đạo Đảng huyện Thanh Trì</a:t>
            </a:r>
            <a:endParaRPr lang="en-US" sz="1400" b="1">
              <a:solidFill>
                <a:srgbClr val="002060"/>
              </a:solidFill>
              <a:latin typeface="Times New Roman" pitchFamily="18" charset="0"/>
              <a:cs typeface="Times New Roman" pitchFamily="18" charset="0"/>
            </a:endParaRPr>
          </a:p>
        </p:txBody>
      </p:sp>
      <p:sp>
        <p:nvSpPr>
          <p:cNvPr id="26" name="TextBox 25"/>
          <p:cNvSpPr txBox="1"/>
          <p:nvPr/>
        </p:nvSpPr>
        <p:spPr>
          <a:xfrm>
            <a:off x="207434" y="3581400"/>
            <a:ext cx="5507566" cy="523220"/>
          </a:xfrm>
          <a:prstGeom prst="rect">
            <a:avLst/>
          </a:prstGeom>
          <a:noFill/>
        </p:spPr>
        <p:txBody>
          <a:bodyPr wrap="square" rtlCol="0">
            <a:spAutoFit/>
          </a:bodyPr>
          <a:lstStyle/>
          <a:p>
            <a:pPr algn="ctr"/>
            <a:r>
              <a:rPr lang="en-US" sz="1400" b="1" smtClean="0">
                <a:solidFill>
                  <a:srgbClr val="002060"/>
                </a:solidFill>
                <a:latin typeface="Times New Roman" pitchFamily="18" charset="0"/>
                <a:cs typeface="Times New Roman" pitchFamily="18" charset="0"/>
              </a:rPr>
              <a:t>Ông Hoàng Văn Đạt  TGĐ chụp ảnh cùng cán bộ cấp cao nhà nước trong Đại hội Đại Biểu Doanh nhân cựu chiến binh Việt Nam</a:t>
            </a:r>
            <a:endParaRPr lang="en-US" sz="1400" b="1">
              <a:solidFill>
                <a:srgbClr val="002060"/>
              </a:solidFill>
              <a:latin typeface="Times New Roman" pitchFamily="18" charset="0"/>
              <a:cs typeface="Times New Roman" pitchFamily="18" charset="0"/>
            </a:endParaRPr>
          </a:p>
        </p:txBody>
      </p:sp>
      <p:pic>
        <p:nvPicPr>
          <p:cNvPr id="1042" name="Picture 18"/>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980" t="9448" r="18528" b="23884"/>
          <a:stretch/>
        </p:blipFill>
        <p:spPr bwMode="auto">
          <a:xfrm rot="16200000">
            <a:off x="3460281" y="3754902"/>
            <a:ext cx="1714512" cy="2634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 name="Group 23"/>
          <p:cNvGrpSpPr/>
          <p:nvPr/>
        </p:nvGrpSpPr>
        <p:grpSpPr>
          <a:xfrm>
            <a:off x="0" y="1"/>
            <a:ext cx="9144000" cy="1426223"/>
            <a:chOff x="0" y="1"/>
            <a:chExt cx="9144000" cy="1426223"/>
          </a:xfrm>
          <a:solidFill>
            <a:schemeClr val="tx1"/>
          </a:solidFill>
        </p:grpSpPr>
        <p:grpSp>
          <p:nvGrpSpPr>
            <p:cNvPr id="25" name="Group 24"/>
            <p:cNvGrpSpPr/>
            <p:nvPr/>
          </p:nvGrpSpPr>
          <p:grpSpPr>
            <a:xfrm>
              <a:off x="0" y="1"/>
              <a:ext cx="9144000" cy="1426223"/>
              <a:chOff x="0" y="1"/>
              <a:chExt cx="9144000" cy="1426223"/>
            </a:xfrm>
            <a:grpFill/>
          </p:grpSpPr>
          <p:sp>
            <p:nvSpPr>
              <p:cNvPr id="31" name="Rectangle 30"/>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TextBox 31"/>
              <p:cNvSpPr txBox="1"/>
              <p:nvPr/>
            </p:nvSpPr>
            <p:spPr>
              <a:xfrm>
                <a:off x="1142976" y="71414"/>
                <a:ext cx="5857916" cy="769441"/>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MỘT SỐ THÀNH TỰU</a:t>
                </a:r>
              </a:p>
              <a:p>
                <a:pPr algn="ct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8" name="TextBox 27"/>
            <p:cNvSpPr txBox="1"/>
            <p:nvPr/>
          </p:nvSpPr>
          <p:spPr>
            <a:xfrm>
              <a:off x="3302648" y="1071546"/>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9" name="TextBox 28"/>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2052"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634" t="30920" r="27857" b="31591"/>
          <a:stretch/>
        </p:blipFill>
        <p:spPr bwMode="auto">
          <a:xfrm rot="10800000">
            <a:off x="6045646" y="4190998"/>
            <a:ext cx="2916765" cy="1666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TextBox 32"/>
          <p:cNvSpPr txBox="1"/>
          <p:nvPr/>
        </p:nvSpPr>
        <p:spPr>
          <a:xfrm>
            <a:off x="5649079" y="3679928"/>
            <a:ext cx="3560235" cy="523220"/>
          </a:xfrm>
          <a:prstGeom prst="rect">
            <a:avLst/>
          </a:prstGeom>
          <a:noFill/>
        </p:spPr>
        <p:txBody>
          <a:bodyPr wrap="square" rtlCol="0">
            <a:spAutoFit/>
          </a:bodyPr>
          <a:lstStyle/>
          <a:p>
            <a:pPr algn="ctr"/>
            <a:r>
              <a:rPr lang="en-US" sz="1400" b="1" smtClean="0">
                <a:solidFill>
                  <a:srgbClr val="002060"/>
                </a:solidFill>
                <a:latin typeface="Times New Roman" pitchFamily="18" charset="0"/>
                <a:cs typeface="Times New Roman" pitchFamily="18" charset="0"/>
              </a:rPr>
              <a:t>Ông Hoàng Văn Đạt TGĐ chụp ảnh cùng các thành viên trong Liên minh G5</a:t>
            </a:r>
            <a:endParaRPr lang="en-US" sz="1400" b="1">
              <a:solidFill>
                <a:srgbClr val="002060"/>
              </a:solidFill>
              <a:latin typeface="Times New Roman" pitchFamily="18" charset="0"/>
              <a:cs typeface="Times New Roman" pitchFamily="18" charset="0"/>
            </a:endParaRPr>
          </a:p>
        </p:txBody>
      </p:sp>
      <p:sp>
        <p:nvSpPr>
          <p:cNvPr id="34" name="TextBox 33"/>
          <p:cNvSpPr txBox="1"/>
          <p:nvPr/>
        </p:nvSpPr>
        <p:spPr>
          <a:xfrm>
            <a:off x="2" y="6016823"/>
            <a:ext cx="5257798" cy="307777"/>
          </a:xfrm>
          <a:prstGeom prst="rect">
            <a:avLst/>
          </a:prstGeom>
          <a:noFill/>
        </p:spPr>
        <p:txBody>
          <a:bodyPr wrap="square" rtlCol="0">
            <a:spAutoFit/>
          </a:bodyPr>
          <a:lstStyle/>
          <a:p>
            <a:pPr algn="ctr"/>
            <a:r>
              <a:rPr lang="en-US" sz="1400" b="1" smtClean="0">
                <a:solidFill>
                  <a:srgbClr val="002060"/>
                </a:solidFill>
                <a:latin typeface="Times New Roman" pitchFamily="18" charset="0"/>
                <a:cs typeface="Times New Roman" pitchFamily="18" charset="0"/>
              </a:rPr>
              <a:t>Các giấy khen thành tích của Công ty CP DVBV lâm Sơn Động</a:t>
            </a:r>
            <a:endParaRPr lang="en-US" sz="1400" b="1">
              <a:solidFill>
                <a:srgbClr val="002060"/>
              </a:solidFill>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5736" y="9525"/>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logo.jpg"/>
          <p:cNvPicPr>
            <a:picLocks noChangeAspect="1" noChangeArrowheads="1"/>
          </p:cNvPicPr>
          <p:nvPr/>
        </p:nvPicPr>
        <p:blipFill>
          <a:blip r:embed="rId9" cstate="print"/>
          <a:srcRect/>
          <a:stretch>
            <a:fillRect/>
          </a:stretch>
        </p:blipFill>
        <p:spPr bwMode="auto">
          <a:xfrm>
            <a:off x="71438" y="62521"/>
            <a:ext cx="785786" cy="884007"/>
          </a:xfrm>
          <a:prstGeom prst="rect">
            <a:avLst/>
          </a:prstGeom>
          <a:noFill/>
        </p:spPr>
      </p:pic>
      <p:sp>
        <p:nvSpPr>
          <p:cNvPr id="30" name="TextBox 29"/>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35" name="Slide Number Placeholder 34"/>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22</a:t>
            </a:fld>
            <a:endParaRPr lang="en-US">
              <a:ln>
                <a:solidFill>
                  <a:schemeClr val="bg1"/>
                </a:solidFill>
              </a:ln>
              <a:solidFill>
                <a:schemeClr val="bg1"/>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786"/>
            <a:ext cx="9144000" cy="68342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0" name="Group 19"/>
          <p:cNvGrpSpPr/>
          <p:nvPr/>
        </p:nvGrpSpPr>
        <p:grpSpPr>
          <a:xfrm>
            <a:off x="1" y="-24"/>
            <a:ext cx="9144000" cy="1426223"/>
            <a:chOff x="0" y="-23809"/>
            <a:chExt cx="9144000" cy="1426223"/>
          </a:xfrm>
          <a:solidFill>
            <a:schemeClr val="tx1"/>
          </a:solidFill>
        </p:grpSpPr>
        <p:grpSp>
          <p:nvGrpSpPr>
            <p:cNvPr id="21" name="Group 20"/>
            <p:cNvGrpSpPr/>
            <p:nvPr/>
          </p:nvGrpSpPr>
          <p:grpSpPr>
            <a:xfrm>
              <a:off x="0" y="-23809"/>
              <a:ext cx="9144000" cy="1426223"/>
              <a:chOff x="0" y="-23809"/>
              <a:chExt cx="9144000" cy="1426223"/>
            </a:xfrm>
            <a:grpFill/>
          </p:grpSpPr>
          <p:sp>
            <p:nvSpPr>
              <p:cNvPr id="26" name="Rectangle 25"/>
              <p:cNvSpPr/>
              <p:nvPr/>
            </p:nvSpPr>
            <p:spPr>
              <a:xfrm>
                <a:off x="0" y="-23809"/>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TextBox 26"/>
              <p:cNvSpPr txBox="1"/>
              <p:nvPr/>
            </p:nvSpPr>
            <p:spPr>
              <a:xfrm>
                <a:off x="1000098" y="194191"/>
                <a:ext cx="6143669" cy="430887"/>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ĐỐI TÁC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3" name="TextBox 22"/>
            <p:cNvSpPr txBox="1"/>
            <p:nvPr/>
          </p:nvSpPr>
          <p:spPr>
            <a:xfrm>
              <a:off x="3302648" y="1047761"/>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4" name="TextBox 23"/>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0294" y="-794"/>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16" name="TextBox 15"/>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17" name="Slide Number Placeholder 16"/>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23</a:t>
            </a:fld>
            <a:endParaRPr lang="en-US">
              <a:ln>
                <a:solidFill>
                  <a:schemeClr val="bg1"/>
                </a:solidFill>
              </a:ln>
              <a:solidFill>
                <a:schemeClr val="bg1"/>
              </a:solidFill>
            </a:endParaRPr>
          </a:p>
        </p:txBody>
      </p:sp>
      <p:pic>
        <p:nvPicPr>
          <p:cNvPr id="9218" name="Picture 2" descr="http://hhtp.gov.vn/media/weblinks/thumb/download_d11160085f896fc782d205e4a5c3cf14.jpg"/>
          <p:cNvPicPr>
            <a:picLocks noChangeAspect="1" noChangeArrowheads="1"/>
          </p:cNvPicPr>
          <p:nvPr/>
        </p:nvPicPr>
        <p:blipFill>
          <a:blip r:embed="rId4"/>
          <a:srcRect/>
          <a:stretch>
            <a:fillRect/>
          </a:stretch>
        </p:blipFill>
        <p:spPr bwMode="auto">
          <a:xfrm>
            <a:off x="0" y="1500174"/>
            <a:ext cx="2000232" cy="1643074"/>
          </a:xfrm>
          <a:prstGeom prst="rect">
            <a:avLst/>
          </a:prstGeom>
          <a:noFill/>
        </p:spPr>
      </p:pic>
      <p:sp>
        <p:nvSpPr>
          <p:cNvPr id="18" name="Rectangle 17"/>
          <p:cNvSpPr/>
          <p:nvPr/>
        </p:nvSpPr>
        <p:spPr>
          <a:xfrm>
            <a:off x="2000232" y="1500175"/>
            <a:ext cx="7000924" cy="2031325"/>
          </a:xfrm>
          <a:prstGeom prst="rect">
            <a:avLst/>
          </a:prstGeom>
        </p:spPr>
        <p:txBody>
          <a:bodyPr wrap="square">
            <a:spAutoFit/>
          </a:bodyPr>
          <a:lstStyle/>
          <a:p>
            <a:r>
              <a:rPr lang="vi-VN" b="1" smtClean="0">
                <a:solidFill>
                  <a:srgbClr val="FF0000"/>
                </a:solidFill>
              </a:rPr>
              <a:t>TẬP ĐOÀN NIDEC</a:t>
            </a:r>
          </a:p>
          <a:p>
            <a:r>
              <a:rPr lang="vi-VN" smtClean="0">
                <a:solidFill>
                  <a:srgbClr val="FF0000"/>
                </a:solidFill>
              </a:rPr>
              <a:t>Tập đoàn Nidec là một tập đoàn hàng đầu trong lĩnh vực sản xuất động cơ điện của Nhật Bản.</a:t>
            </a:r>
          </a:p>
          <a:p>
            <a:r>
              <a:rPr lang="vi-VN" smtClean="0">
                <a:solidFill>
                  <a:srgbClr val="FF0000"/>
                </a:solidFill>
              </a:rPr>
              <a:t>Năm 2018, tập đoàn Nidec đã đầu tư xây dựng nhà máy quy mô lớn tại KCN Cao Hòa Lạc với số vốn lên tới 4550 tỷ đồng.</a:t>
            </a:r>
          </a:p>
          <a:p>
            <a:r>
              <a:rPr lang="vi-VN" smtClean="0">
                <a:solidFill>
                  <a:srgbClr val="FF0000"/>
                </a:solidFill>
              </a:rPr>
              <a:t>Quy mô tập đoàn trên 1000 lao động và hiện tại tập đoàn Nidec đang sử dụng dịch vụ bảo vệ chuyên nghiệp của CTCPDVBV Lâm Sơn Động.</a:t>
            </a:r>
            <a:endParaRPr lang="vi-VN">
              <a:solidFill>
                <a:srgbClr val="FF0000"/>
              </a:solidFill>
            </a:endParaRPr>
          </a:p>
        </p:txBody>
      </p:sp>
      <p:pic>
        <p:nvPicPr>
          <p:cNvPr id="9220" name="Picture 4" descr="DT&amp;C Vina"/>
          <p:cNvPicPr>
            <a:picLocks noChangeAspect="1" noChangeArrowheads="1"/>
          </p:cNvPicPr>
          <p:nvPr/>
        </p:nvPicPr>
        <p:blipFill>
          <a:blip r:embed="rId5"/>
          <a:srcRect/>
          <a:stretch>
            <a:fillRect/>
          </a:stretch>
        </p:blipFill>
        <p:spPr bwMode="auto">
          <a:xfrm>
            <a:off x="0" y="4214818"/>
            <a:ext cx="1928793" cy="1571636"/>
          </a:xfrm>
          <a:prstGeom prst="rect">
            <a:avLst/>
          </a:prstGeom>
          <a:noFill/>
        </p:spPr>
      </p:pic>
      <p:sp>
        <p:nvSpPr>
          <p:cNvPr id="22" name="Rectangle 21"/>
          <p:cNvSpPr/>
          <p:nvPr/>
        </p:nvSpPr>
        <p:spPr>
          <a:xfrm>
            <a:off x="2000232" y="4000504"/>
            <a:ext cx="6858048" cy="2308324"/>
          </a:xfrm>
          <a:prstGeom prst="rect">
            <a:avLst/>
          </a:prstGeom>
        </p:spPr>
        <p:txBody>
          <a:bodyPr wrap="square">
            <a:spAutoFit/>
          </a:bodyPr>
          <a:lstStyle/>
          <a:p>
            <a:r>
              <a:rPr lang="vi-VN" b="1" smtClean="0">
                <a:solidFill>
                  <a:srgbClr val="FF0000"/>
                </a:solidFill>
              </a:rPr>
              <a:t>Công ty cổ phần Dt&amp;C Vina</a:t>
            </a:r>
          </a:p>
          <a:p>
            <a:r>
              <a:rPr lang="vi-VN" smtClean="0">
                <a:solidFill>
                  <a:srgbClr val="FF0000"/>
                </a:solidFill>
              </a:rPr>
              <a:t>Công ty cổ phần Dt&amp;C Vina là công ty hàng đầu về thí nghiệm và kiểm định chất lượng sản phẩm điện, điện tử, hóa dược phẩm, trang thiết bị quân sự tại Hàn Quốc. Công ty Cổ phần DT&amp;C Vina - pháp nhân tại Việt Nam của Công ty TNHH DT&amp;C hiện đang hoạt động tại Khu công nghệ cao Hòa Lạc (Thạch Thất, Hà Nội) với quy mô phòng thí nghiệm lên tới 10.000m2.</a:t>
            </a:r>
          </a:p>
          <a:p>
            <a:endParaRPr lang="vi-VN">
              <a:solidFill>
                <a:srgbClr val="FF0000"/>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786"/>
            <a:ext cx="9144000" cy="68342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 name="Group 19"/>
          <p:cNvGrpSpPr/>
          <p:nvPr/>
        </p:nvGrpSpPr>
        <p:grpSpPr>
          <a:xfrm>
            <a:off x="1" y="-24"/>
            <a:ext cx="9144000" cy="1426223"/>
            <a:chOff x="0" y="-23809"/>
            <a:chExt cx="9144000" cy="1426223"/>
          </a:xfrm>
          <a:solidFill>
            <a:schemeClr val="tx1"/>
          </a:solidFill>
        </p:grpSpPr>
        <p:grpSp>
          <p:nvGrpSpPr>
            <p:cNvPr id="6" name="Group 20"/>
            <p:cNvGrpSpPr/>
            <p:nvPr/>
          </p:nvGrpSpPr>
          <p:grpSpPr>
            <a:xfrm>
              <a:off x="0" y="-23809"/>
              <a:ext cx="9144000" cy="1426223"/>
              <a:chOff x="0" y="-23809"/>
              <a:chExt cx="9144000" cy="1426223"/>
            </a:xfrm>
            <a:grpFill/>
          </p:grpSpPr>
          <p:sp>
            <p:nvSpPr>
              <p:cNvPr id="26" name="Rectangle 25"/>
              <p:cNvSpPr/>
              <p:nvPr/>
            </p:nvSpPr>
            <p:spPr>
              <a:xfrm>
                <a:off x="0" y="-23809"/>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TextBox 26"/>
              <p:cNvSpPr txBox="1"/>
              <p:nvPr/>
            </p:nvSpPr>
            <p:spPr>
              <a:xfrm>
                <a:off x="1000098" y="194191"/>
                <a:ext cx="6143669" cy="769441"/>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NHỮNG ĐỐI TÁC TIÊU BIỂU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3" name="TextBox 22"/>
            <p:cNvSpPr txBox="1"/>
            <p:nvPr/>
          </p:nvSpPr>
          <p:spPr>
            <a:xfrm>
              <a:off x="3302648" y="1047761"/>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4" name="TextBox 23"/>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0294" y="-794"/>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16" name="TextBox 15"/>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17" name="Slide Number Placeholder 16"/>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24</a:t>
            </a:fld>
            <a:endParaRPr lang="en-US">
              <a:ln>
                <a:solidFill>
                  <a:schemeClr val="bg1"/>
                </a:solidFill>
              </a:ln>
              <a:solidFill>
                <a:schemeClr val="bg1"/>
              </a:solidFill>
            </a:endParaRPr>
          </a:p>
        </p:txBody>
      </p:sp>
      <p:sp>
        <p:nvSpPr>
          <p:cNvPr id="18" name="Rectangle 17"/>
          <p:cNvSpPr/>
          <p:nvPr/>
        </p:nvSpPr>
        <p:spPr>
          <a:xfrm>
            <a:off x="2000232" y="1500175"/>
            <a:ext cx="7000924" cy="1200329"/>
          </a:xfrm>
          <a:prstGeom prst="rect">
            <a:avLst/>
          </a:prstGeom>
        </p:spPr>
        <p:txBody>
          <a:bodyPr wrap="square">
            <a:spAutoFit/>
          </a:bodyPr>
          <a:lstStyle/>
          <a:p>
            <a:r>
              <a:rPr lang="vi-VN" b="1" smtClean="0">
                <a:solidFill>
                  <a:srgbClr val="FF0000"/>
                </a:solidFill>
              </a:rPr>
              <a:t>TẬP ĐOÀN FPT</a:t>
            </a:r>
          </a:p>
          <a:p>
            <a:r>
              <a:rPr lang="vi-VN" smtClean="0">
                <a:solidFill>
                  <a:srgbClr val="FF0000"/>
                </a:solidFill>
              </a:rPr>
              <a:t>Tập đoàn FPT là một trong những công ty dịch vụ công nghệ thông tin lớn nhất tại Việt Nam với lĩnh vực kinh doanh chính là cung cấp các sản phẩm dịch vụ công nghệ thông tin.</a:t>
            </a:r>
            <a:endParaRPr lang="vi-VN">
              <a:solidFill>
                <a:srgbClr val="FF0000"/>
              </a:solidFill>
            </a:endParaRPr>
          </a:p>
        </p:txBody>
      </p:sp>
      <p:pic>
        <p:nvPicPr>
          <p:cNvPr id="52226" name="Picture 2" descr="FPT New Logo.png"/>
          <p:cNvPicPr>
            <a:picLocks noChangeAspect="1" noChangeArrowheads="1"/>
          </p:cNvPicPr>
          <p:nvPr/>
        </p:nvPicPr>
        <p:blipFill>
          <a:blip r:embed="rId4"/>
          <a:srcRect/>
          <a:stretch>
            <a:fillRect/>
          </a:stretch>
        </p:blipFill>
        <p:spPr bwMode="auto">
          <a:xfrm>
            <a:off x="0" y="1500174"/>
            <a:ext cx="2071670" cy="1428760"/>
          </a:xfrm>
          <a:prstGeom prst="rect">
            <a:avLst/>
          </a:prstGeom>
          <a:noFill/>
        </p:spPr>
      </p:pic>
      <p:sp>
        <p:nvSpPr>
          <p:cNvPr id="5122" name="AutoShape 2" descr="Trang Chủ - Cung Văn Hóa Lao Động Hữu Nghị Việt Xô"/>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vi-VN"/>
          </a:p>
        </p:txBody>
      </p:sp>
      <p:sp>
        <p:nvSpPr>
          <p:cNvPr id="5124" name="AutoShape 4" descr="Trang Chủ - Cung Văn Hóa Lao Động Hữu Nghị Việt Xô"/>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vi-VN"/>
          </a:p>
        </p:txBody>
      </p:sp>
      <p:pic>
        <p:nvPicPr>
          <p:cNvPr id="5126" name="Picture 6" descr="Trang Chủ - Cung Văn Hóa Lao Động Hữu Nghị Việt Xô"/>
          <p:cNvPicPr>
            <a:picLocks noChangeAspect="1" noChangeArrowheads="1"/>
          </p:cNvPicPr>
          <p:nvPr/>
        </p:nvPicPr>
        <p:blipFill>
          <a:blip r:embed="rId5" cstate="print"/>
          <a:srcRect/>
          <a:stretch>
            <a:fillRect/>
          </a:stretch>
        </p:blipFill>
        <p:spPr bwMode="auto">
          <a:xfrm>
            <a:off x="71438" y="4348202"/>
            <a:ext cx="2000232" cy="1223938"/>
          </a:xfrm>
          <a:prstGeom prst="rect">
            <a:avLst/>
          </a:prstGeom>
          <a:noFill/>
        </p:spPr>
      </p:pic>
      <p:sp>
        <p:nvSpPr>
          <p:cNvPr id="25" name="Rectangle 24"/>
          <p:cNvSpPr/>
          <p:nvPr/>
        </p:nvSpPr>
        <p:spPr>
          <a:xfrm>
            <a:off x="2143076" y="4071942"/>
            <a:ext cx="7000924" cy="2031325"/>
          </a:xfrm>
          <a:prstGeom prst="rect">
            <a:avLst/>
          </a:prstGeom>
        </p:spPr>
        <p:txBody>
          <a:bodyPr wrap="square">
            <a:spAutoFit/>
          </a:bodyPr>
          <a:lstStyle/>
          <a:p>
            <a:r>
              <a:rPr lang="vi-VN" b="1" dirty="0" smtClean="0">
                <a:solidFill>
                  <a:srgbClr val="FF0000"/>
                </a:solidFill>
              </a:rPr>
              <a:t>CUNG VĂN HÓA LAO ĐỘNG HỮU NGHỊ VIỆT - XÔ</a:t>
            </a:r>
          </a:p>
          <a:p>
            <a:r>
              <a:rPr lang="vi-VN" dirty="0" smtClean="0">
                <a:solidFill>
                  <a:srgbClr val="FF0000"/>
                </a:solidFill>
              </a:rPr>
              <a:t>Là nơi diễn ra nhiều hoạt động văn hóa xã hội, các cuộc sinh hoạt chính trị lớn của Đảng, Nhà nước và của bộ, ban, ngành TW, thành phố cũng như các tổ chức Công đoàn Việt Nam. Nhiều cuộc triển lãm trưng bày nghệ thuật Triển lãm công nghệ khoa học kỹ thuật, nhiều cuộc hội thảo của Nhà nước và Quốc tế thu hút sự tham gia của nhiều ngành, địa phương và nhiều nước ở các châu lục</a:t>
            </a:r>
            <a:r>
              <a:rPr lang="en-US" dirty="0" smtClean="0">
                <a:solidFill>
                  <a:srgbClr val="FF0000"/>
                </a:solidFill>
              </a:rPr>
              <a:t>.</a:t>
            </a:r>
            <a:endParaRPr lang="vi-VN" dirty="0">
              <a:solidFill>
                <a:srgbClr val="FF0000"/>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3786"/>
            <a:ext cx="9144000" cy="68342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 name="Group 19"/>
          <p:cNvGrpSpPr/>
          <p:nvPr/>
        </p:nvGrpSpPr>
        <p:grpSpPr>
          <a:xfrm>
            <a:off x="1" y="-24"/>
            <a:ext cx="9144000" cy="1426223"/>
            <a:chOff x="0" y="-23809"/>
            <a:chExt cx="9144000" cy="1426223"/>
          </a:xfrm>
          <a:solidFill>
            <a:schemeClr val="tx1"/>
          </a:solidFill>
        </p:grpSpPr>
        <p:grpSp>
          <p:nvGrpSpPr>
            <p:cNvPr id="6" name="Group 20"/>
            <p:cNvGrpSpPr/>
            <p:nvPr/>
          </p:nvGrpSpPr>
          <p:grpSpPr>
            <a:xfrm>
              <a:off x="0" y="-23809"/>
              <a:ext cx="9144000" cy="1426223"/>
              <a:chOff x="0" y="-23809"/>
              <a:chExt cx="9144000" cy="1426223"/>
            </a:xfrm>
            <a:grpFill/>
          </p:grpSpPr>
          <p:sp>
            <p:nvSpPr>
              <p:cNvPr id="26" name="Rectangle 25"/>
              <p:cNvSpPr/>
              <p:nvPr/>
            </p:nvSpPr>
            <p:spPr>
              <a:xfrm>
                <a:off x="0" y="-23809"/>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TextBox 26"/>
              <p:cNvSpPr txBox="1"/>
              <p:nvPr/>
            </p:nvSpPr>
            <p:spPr>
              <a:xfrm>
                <a:off x="1000098" y="194191"/>
                <a:ext cx="6143669" cy="769441"/>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NHỮNG ĐỐI TÁC TIÊU BIỂU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23" name="TextBox 22"/>
            <p:cNvSpPr txBox="1"/>
            <p:nvPr/>
          </p:nvSpPr>
          <p:spPr>
            <a:xfrm>
              <a:off x="3302648" y="1047761"/>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4" name="TextBox 23"/>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0294" y="-794"/>
            <a:ext cx="212725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16" name="TextBox 15"/>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17" name="Slide Number Placeholder 16"/>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25</a:t>
            </a:fld>
            <a:endParaRPr lang="en-US">
              <a:ln>
                <a:solidFill>
                  <a:schemeClr val="bg1"/>
                </a:solidFill>
              </a:ln>
              <a:solidFill>
                <a:schemeClr val="bg1"/>
              </a:solidFill>
            </a:endParaRPr>
          </a:p>
        </p:txBody>
      </p:sp>
      <p:sp>
        <p:nvSpPr>
          <p:cNvPr id="18" name="Rectangle 17"/>
          <p:cNvSpPr/>
          <p:nvPr/>
        </p:nvSpPr>
        <p:spPr>
          <a:xfrm>
            <a:off x="2000232" y="1500175"/>
            <a:ext cx="7000924" cy="2308324"/>
          </a:xfrm>
          <a:prstGeom prst="rect">
            <a:avLst/>
          </a:prstGeom>
        </p:spPr>
        <p:txBody>
          <a:bodyPr wrap="square">
            <a:spAutoFit/>
          </a:bodyPr>
          <a:lstStyle/>
          <a:p>
            <a:r>
              <a:rPr lang="en-US" b="1" dirty="0" err="1">
                <a:solidFill>
                  <a:srgbClr val="FF0000"/>
                </a:solidFill>
                <a:latin typeface="Times New Roman" pitchFamily="18" charset="0"/>
                <a:cs typeface="Times New Roman" pitchFamily="18" charset="0"/>
              </a:rPr>
              <a:t>Công</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ty</a:t>
            </a:r>
            <a:r>
              <a:rPr lang="en-US" b="1" dirty="0">
                <a:solidFill>
                  <a:srgbClr val="FF0000"/>
                </a:solidFill>
                <a:latin typeface="Times New Roman" pitchFamily="18" charset="0"/>
                <a:cs typeface="Times New Roman" pitchFamily="18" charset="0"/>
              </a:rPr>
              <a:t> TNHH </a:t>
            </a:r>
            <a:r>
              <a:rPr lang="en-US" b="1" dirty="0" err="1">
                <a:solidFill>
                  <a:srgbClr val="FF0000"/>
                </a:solidFill>
                <a:latin typeface="Times New Roman" pitchFamily="18" charset="0"/>
                <a:cs typeface="Times New Roman" pitchFamily="18" charset="0"/>
              </a:rPr>
              <a:t>Quản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lý</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nợ</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và</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Khai</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thác</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tài</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sản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Ngân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hàng</a:t>
            </a:r>
            <a:r>
              <a:rPr lang="en-US" b="1" dirty="0">
                <a:solidFill>
                  <a:srgbClr val="FF0000"/>
                </a:solidFill>
                <a:latin typeface="Times New Roman" pitchFamily="18" charset="0"/>
                <a:cs typeface="Times New Roman" pitchFamily="18" charset="0"/>
              </a:rPr>
              <a:t> TMCP </a:t>
            </a:r>
            <a:r>
              <a:rPr lang="en-US" b="1" dirty="0" err="1">
                <a:solidFill>
                  <a:srgbClr val="FF0000"/>
                </a:solidFill>
                <a:latin typeface="Times New Roman" pitchFamily="18" charset="0"/>
                <a:cs typeface="Times New Roman" pitchFamily="18" charset="0"/>
              </a:rPr>
              <a:t>Quân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Đội</a:t>
            </a:r>
            <a:r>
              <a:rPr lang="en-US" dirty="0">
                <a:latin typeface="Times New Roman" pitchFamily="18" charset="0"/>
                <a:cs typeface="Times New Roman" pitchFamily="18" charset="0"/>
              </a:rPr>
              <a:t> </a:t>
            </a:r>
            <a:endParaRPr lang="en-US" dirty="0" smtClean="0">
              <a:latin typeface="Times New Roman" pitchFamily="18" charset="0"/>
              <a:cs typeface="Times New Roman" pitchFamily="18" charset="0"/>
            </a:endParaRPr>
          </a:p>
          <a:p>
            <a:r>
              <a:rPr lang="vi-VN" dirty="0">
                <a:solidFill>
                  <a:srgbClr val="FF0000"/>
                </a:solidFill>
                <a:latin typeface="Times New Roman" pitchFamily="18" charset="0"/>
                <a:cs typeface="Times New Roman" pitchFamily="18" charset="0"/>
              </a:rPr>
              <a:t>MBAMC là 1 trong 5 Công ty AMC được thành lập sớm nhất thuộc hệ thống các ngân hàng TMCP theo quyết định 150/2001/QĐ-TTg ngày 05/10/2001. Trải qua 17 năm phát triển từ 2002 đến 31/12/2019, tổng tài sản của Công ty tăng hơn 50 lần đạt 1.097 tỷ </a:t>
            </a:r>
            <a:r>
              <a:rPr lang="vi-VN" dirty="0" smtClean="0">
                <a:solidFill>
                  <a:srgbClr val="FF0000"/>
                </a:solidFill>
                <a:latin typeface="Times New Roman" pitchFamily="18" charset="0"/>
                <a:cs typeface="Times New Roman" pitchFamily="18" charset="0"/>
              </a:rPr>
              <a:t>đồng</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Bảo</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vệ</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Lâm</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Sơn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Động</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hân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hạnh</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là</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đơn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vị</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bảo</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đảm</a:t>
            </a:r>
            <a:r>
              <a:rPr lang="en-US" dirty="0" smtClean="0">
                <a:solidFill>
                  <a:srgbClr val="FF0000"/>
                </a:solidFill>
                <a:latin typeface="Times New Roman" pitchFamily="18" charset="0"/>
                <a:cs typeface="Times New Roman" pitchFamily="18" charset="0"/>
              </a:rPr>
              <a:t> an </a:t>
            </a:r>
            <a:r>
              <a:rPr lang="en-US" dirty="0" err="1" smtClean="0">
                <a:solidFill>
                  <a:srgbClr val="FF0000"/>
                </a:solidFill>
                <a:latin typeface="Times New Roman" pitchFamily="18" charset="0"/>
                <a:cs typeface="Times New Roman" pitchFamily="18" charset="0"/>
              </a:rPr>
              <a:t>ninh</a:t>
            </a:r>
            <a:r>
              <a:rPr lang="en-US" dirty="0" smtClean="0">
                <a:solidFill>
                  <a:srgbClr val="FF0000"/>
                </a:solidFill>
                <a:latin typeface="Times New Roman" pitchFamily="18" charset="0"/>
                <a:cs typeface="Times New Roman" pitchFamily="18" charset="0"/>
              </a:rPr>
              <a:t> an </a:t>
            </a:r>
            <a:r>
              <a:rPr lang="en-US" dirty="0" err="1" smtClean="0">
                <a:solidFill>
                  <a:srgbClr val="FF0000"/>
                </a:solidFill>
                <a:latin typeface="Times New Roman" pitchFamily="18" charset="0"/>
                <a:cs typeface="Times New Roman" pitchFamily="18" charset="0"/>
              </a:rPr>
              <a:t>toàn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cho</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toàn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bộ</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hệ</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thống</a:t>
            </a:r>
            <a:r>
              <a:rPr lang="en-US" dirty="0" smtClean="0">
                <a:solidFill>
                  <a:srgbClr val="FF0000"/>
                </a:solidFill>
                <a:latin typeface="Times New Roman" pitchFamily="18" charset="0"/>
                <a:cs typeface="Times New Roman" pitchFamily="18" charset="0"/>
              </a:rPr>
              <a:t> MBAMC </a:t>
            </a:r>
            <a:r>
              <a:rPr lang="en-US" dirty="0" err="1" smtClean="0">
                <a:solidFill>
                  <a:srgbClr val="FF0000"/>
                </a:solidFill>
                <a:latin typeface="Times New Roman" pitchFamily="18" charset="0"/>
                <a:cs typeface="Times New Roman" pitchFamily="18" charset="0"/>
              </a:rPr>
              <a:t>miền</a:t>
            </a:r>
            <a:r>
              <a:rPr lang="en-US" dirty="0" smtClean="0">
                <a:solidFill>
                  <a:srgbClr val="FF0000"/>
                </a:solidFill>
                <a:latin typeface="Times New Roman" pitchFamily="18" charset="0"/>
                <a:cs typeface="Times New Roman" pitchFamily="18" charset="0"/>
              </a:rPr>
              <a:t> </a:t>
            </a:r>
            <a:r>
              <a:rPr lang="en-US" dirty="0" err="1" smtClean="0">
                <a:solidFill>
                  <a:srgbClr val="FF0000"/>
                </a:solidFill>
                <a:latin typeface="Times New Roman" pitchFamily="18" charset="0"/>
                <a:cs typeface="Times New Roman" pitchFamily="18" charset="0"/>
              </a:rPr>
              <a:t>bắc</a:t>
            </a:r>
            <a:r>
              <a:rPr lang="en-US" dirty="0" smtClean="0">
                <a:solidFill>
                  <a:srgbClr val="FF0000"/>
                </a:solidFill>
                <a:latin typeface="Times New Roman" pitchFamily="18" charset="0"/>
                <a:cs typeface="Times New Roman" pitchFamily="18" charset="0"/>
              </a:rPr>
              <a:t>.</a:t>
            </a:r>
            <a:endParaRPr lang="vi-VN" dirty="0">
              <a:solidFill>
                <a:srgbClr val="FF0000"/>
              </a:solidFill>
              <a:latin typeface="Times New Roman" pitchFamily="18" charset="0"/>
              <a:cs typeface="Times New Roman" pitchFamily="18" charset="0"/>
            </a:endParaRPr>
          </a:p>
        </p:txBody>
      </p:sp>
      <p:sp>
        <p:nvSpPr>
          <p:cNvPr id="5122" name="AutoShape 2" descr="Trang Chủ - Cung Văn Hóa Lao Động Hữu Nghị Việt Xô"/>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vi-VN"/>
          </a:p>
        </p:txBody>
      </p:sp>
      <p:sp>
        <p:nvSpPr>
          <p:cNvPr id="5124" name="AutoShape 4" descr="Trang Chủ - Cung Văn Hóa Lao Động Hữu Nghị Việt Xô"/>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vi-VN"/>
          </a:p>
        </p:txBody>
      </p:sp>
      <p:sp>
        <p:nvSpPr>
          <p:cNvPr id="25" name="Rectangle 24"/>
          <p:cNvSpPr/>
          <p:nvPr/>
        </p:nvSpPr>
        <p:spPr>
          <a:xfrm>
            <a:off x="2143076" y="4071942"/>
            <a:ext cx="7000924" cy="1754326"/>
          </a:xfrm>
          <a:prstGeom prst="rect">
            <a:avLst/>
          </a:prstGeom>
        </p:spPr>
        <p:txBody>
          <a:bodyPr wrap="square">
            <a:spAutoFit/>
          </a:bodyPr>
          <a:lstStyle/>
          <a:p>
            <a:r>
              <a:rPr lang="en-US" b="1" dirty="0" err="1">
                <a:solidFill>
                  <a:srgbClr val="FF0000"/>
                </a:solidFill>
                <a:latin typeface="Times New Roman" pitchFamily="18" charset="0"/>
                <a:cs typeface="Times New Roman" pitchFamily="18" charset="0"/>
              </a:rPr>
              <a:t>Công</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ty</a:t>
            </a:r>
            <a:r>
              <a:rPr lang="en-US" b="1" dirty="0">
                <a:solidFill>
                  <a:srgbClr val="FF0000"/>
                </a:solidFill>
                <a:latin typeface="Times New Roman" pitchFamily="18" charset="0"/>
                <a:cs typeface="Times New Roman" pitchFamily="18" charset="0"/>
              </a:rPr>
              <a:t> TNHH MTV </a:t>
            </a:r>
            <a:r>
              <a:rPr lang="en-US" b="1" dirty="0" err="1">
                <a:solidFill>
                  <a:srgbClr val="FF0000"/>
                </a:solidFill>
                <a:latin typeface="Times New Roman" pitchFamily="18" charset="0"/>
                <a:cs typeface="Times New Roman" pitchFamily="18" charset="0"/>
              </a:rPr>
              <a:t>Quản</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lý</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nợ</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và</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Khai</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thác</a:t>
            </a:r>
            <a:r>
              <a:rPr lang="en-US" b="1" dirty="0">
                <a:solidFill>
                  <a:srgbClr val="FF0000"/>
                </a:solidFill>
                <a:latin typeface="Times New Roman" pitchFamily="18" charset="0"/>
                <a:cs typeface="Times New Roman" pitchFamily="18" charset="0"/>
              </a:rPr>
              <a:t> </a:t>
            </a:r>
            <a:r>
              <a:rPr lang="en-US" b="1" dirty="0" err="1">
                <a:solidFill>
                  <a:srgbClr val="FF0000"/>
                </a:solidFill>
                <a:latin typeface="Times New Roman" pitchFamily="18" charset="0"/>
                <a:cs typeface="Times New Roman" pitchFamily="18" charset="0"/>
              </a:rPr>
              <a:t>tài</a:t>
            </a:r>
            <a:r>
              <a:rPr lang="en-US" b="1" dirty="0">
                <a:solidFill>
                  <a:srgbClr val="FF0000"/>
                </a:solidFill>
                <a:latin typeface="Times New Roman" pitchFamily="18" charset="0"/>
                <a:cs typeface="Times New Roman" pitchFamily="18" charset="0"/>
              </a:rPr>
              <a:t> </a:t>
            </a:r>
            <a:r>
              <a:rPr lang="en-US" b="1" dirty="0" err="1" smtClean="0">
                <a:solidFill>
                  <a:srgbClr val="FF0000"/>
                </a:solidFill>
                <a:latin typeface="Times New Roman" pitchFamily="18" charset="0"/>
                <a:cs typeface="Times New Roman" pitchFamily="18" charset="0"/>
              </a:rPr>
              <a:t>sản</a:t>
            </a:r>
            <a:r>
              <a:rPr lang="en-US" b="1" dirty="0" smtClean="0">
                <a:solidFill>
                  <a:srgbClr val="FF0000"/>
                </a:solidFill>
                <a:latin typeface="Times New Roman" pitchFamily="18" charset="0"/>
                <a:cs typeface="Times New Roman" pitchFamily="18" charset="0"/>
              </a:rPr>
              <a:t> VIB</a:t>
            </a:r>
          </a:p>
          <a:p>
            <a:r>
              <a:rPr lang="vi-VN" dirty="0">
                <a:solidFill>
                  <a:srgbClr val="FF0000"/>
                </a:solidFill>
                <a:latin typeface="Times New Roman" pitchFamily="18" charset="0"/>
                <a:cs typeface="Times New Roman" pitchFamily="18" charset="0"/>
              </a:rPr>
              <a:t>Công ty TNHH MTV Quản lý nợ và Khai thác tài sản Ngân hàng TMCP Quốc tế Việt Nam (VIBAMC),</a:t>
            </a:r>
            <a:r>
              <a:rPr lang="vi-VN" b="1" dirty="0">
                <a:solidFill>
                  <a:srgbClr val="FF0000"/>
                </a:solidFill>
                <a:latin typeface="Times New Roman" pitchFamily="18" charset="0"/>
                <a:cs typeface="Times New Roman" pitchFamily="18" charset="0"/>
              </a:rPr>
              <a:t> </a:t>
            </a:r>
            <a:r>
              <a:rPr lang="vi-VN" dirty="0">
                <a:solidFill>
                  <a:srgbClr val="FF0000"/>
                </a:solidFill>
                <a:latin typeface="Times New Roman" pitchFamily="18" charset="0"/>
                <a:cs typeface="Times New Roman" pitchFamily="18" charset="0"/>
              </a:rPr>
              <a:t>trụ sở chính tại Tầng 6, toà nhà CornerStone, số 16 Phan Chu Trinh, Phường Phan Chu Trinh, Quận Hoàn Kiếm, TP Hà Nội được thành lập ngày 29/12/2009, là Công ty con 100% vốn thuộc Ngân hàng TMCP Quốc tế Việt Nam.</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435" y="1578769"/>
            <a:ext cx="1543916" cy="154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4486275"/>
            <a:ext cx="18478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1121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0" y="9525"/>
            <a:ext cx="9144000"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Box 11"/>
          <p:cNvSpPr txBox="1"/>
          <p:nvPr/>
        </p:nvSpPr>
        <p:spPr>
          <a:xfrm>
            <a:off x="3124200" y="640080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20" name="TextBox 19"/>
          <p:cNvSpPr txBox="1"/>
          <p:nvPr/>
        </p:nvSpPr>
        <p:spPr>
          <a:xfrm>
            <a:off x="6052458" y="640080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21" name="TextBox 20"/>
          <p:cNvSpPr txBox="1"/>
          <p:nvPr/>
        </p:nvSpPr>
        <p:spPr>
          <a:xfrm>
            <a:off x="319316" y="6433262"/>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18" name="Rectangle 17"/>
          <p:cNvSpPr/>
          <p:nvPr/>
        </p:nvSpPr>
        <p:spPr>
          <a:xfrm>
            <a:off x="-8316" y="6103757"/>
            <a:ext cx="9198732" cy="75424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026" name="Picture 2" descr="Kết quả hình ảnh cho MÁY ẢN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85" y="1463644"/>
            <a:ext cx="2806095" cy="1584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ết quả hình ảnh cho DÙI CUI, GẬY ĐIỆ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1436914"/>
            <a:ext cx="2667000" cy="16212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ết quả hình ảnh cho BỘ ĐÀM, MÁY DÒ KIM LOẠ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6130" y="3766456"/>
            <a:ext cx="1270531" cy="14493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LOA TAY ĐÈN PI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025" t="19244" r="17334" b="17732"/>
          <a:stretch/>
        </p:blipFill>
        <p:spPr bwMode="auto">
          <a:xfrm>
            <a:off x="6172202" y="1460739"/>
            <a:ext cx="1600200" cy="15578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ết quả hình ảnh cho LOA TAY ĐÈN PI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178" r="9420"/>
          <a:stretch/>
        </p:blipFill>
        <p:spPr bwMode="auto">
          <a:xfrm>
            <a:off x="7772401" y="1463644"/>
            <a:ext cx="1371599" cy="155491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0" y="1"/>
            <a:ext cx="9144000" cy="1447799"/>
            <a:chOff x="0" y="1"/>
            <a:chExt cx="9144000" cy="1447799"/>
          </a:xfrm>
          <a:solidFill>
            <a:schemeClr val="tx1"/>
          </a:solidFill>
        </p:grpSpPr>
        <p:grpSp>
          <p:nvGrpSpPr>
            <p:cNvPr id="31" name="Group 30"/>
            <p:cNvGrpSpPr/>
            <p:nvPr/>
          </p:nvGrpSpPr>
          <p:grpSpPr>
            <a:xfrm>
              <a:off x="0" y="1"/>
              <a:ext cx="9144000" cy="1426223"/>
              <a:chOff x="0" y="1"/>
              <a:chExt cx="9144000" cy="1426223"/>
            </a:xfrm>
            <a:grpFill/>
          </p:grpSpPr>
          <p:sp>
            <p:nvSpPr>
              <p:cNvPr id="36" name="Rectangle 35"/>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7" name="TextBox 36"/>
              <p:cNvSpPr txBox="1"/>
              <p:nvPr/>
            </p:nvSpPr>
            <p:spPr>
              <a:xfrm>
                <a:off x="857224" y="194191"/>
                <a:ext cx="6286544" cy="769441"/>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GIẢI PHÁP AN NINH CÔNG NGHỆ CAO CHO BẠN</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3" name="TextBox 32"/>
            <p:cNvSpPr txBox="1"/>
            <p:nvPr/>
          </p:nvSpPr>
          <p:spPr>
            <a:xfrm>
              <a:off x="3302648" y="115541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4" name="TextBox 33"/>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6" name="TextBox 5"/>
          <p:cNvSpPr txBox="1"/>
          <p:nvPr/>
        </p:nvSpPr>
        <p:spPr>
          <a:xfrm>
            <a:off x="0" y="3048000"/>
            <a:ext cx="2855080" cy="738664"/>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Máy ảnh cung cấp cho các vị trí để chụp các sự vụ việc xảy ra làm căn cứ báo cáo </a:t>
            </a:r>
            <a:endParaRPr lang="en-US" sz="1400">
              <a:solidFill>
                <a:srgbClr val="002060"/>
              </a:solidFill>
              <a:latin typeface="Times New Roman" pitchFamily="18" charset="0"/>
              <a:cs typeface="Times New Roman" pitchFamily="18" charset="0"/>
            </a:endParaRPr>
          </a:p>
        </p:txBody>
      </p:sp>
      <p:sp>
        <p:nvSpPr>
          <p:cNvPr id="39" name="TextBox 38"/>
          <p:cNvSpPr txBox="1"/>
          <p:nvPr/>
        </p:nvSpPr>
        <p:spPr>
          <a:xfrm>
            <a:off x="0" y="5365093"/>
            <a:ext cx="2889553" cy="738664"/>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đàm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máy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dò</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loại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roi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nhập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khẩu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dùng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endParaRPr lang="en-US" sz="1400" dirty="0" smtClean="0">
              <a:solidFill>
                <a:srgbClr val="002060"/>
              </a:solidFill>
              <a:latin typeface="Times New Roman" pitchFamily="18" charset="0"/>
              <a:cs typeface="Times New Roman" pitchFamily="18" charset="0"/>
            </a:endParaRPr>
          </a:p>
          <a:p>
            <a:pPr algn="ct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endParaRPr lang="en-US" sz="1400" dirty="0">
              <a:solidFill>
                <a:srgbClr val="002060"/>
              </a:solidFill>
              <a:latin typeface="Times New Roman" pitchFamily="18" charset="0"/>
              <a:cs typeface="Times New Roman" pitchFamily="18" charset="0"/>
            </a:endParaRPr>
          </a:p>
        </p:txBody>
      </p:sp>
      <p:pic>
        <p:nvPicPr>
          <p:cNvPr id="1044" name="Picture 20" descr="Kết quả hình ảnh cho BỘ ĐÀM, MÁY DÒ KIM LOẠ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24" y="3766456"/>
            <a:ext cx="2829229" cy="144937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6019800" y="3027792"/>
            <a:ext cx="3243942" cy="523220"/>
          </a:xfrm>
          <a:prstGeom prst="rect">
            <a:avLst/>
          </a:prstGeom>
          <a:noFill/>
        </p:spPr>
        <p:txBody>
          <a:bodyPr wrap="square" rtlCol="0">
            <a:spAutoFit/>
          </a:bodyPr>
          <a:lstStyle/>
          <a:p>
            <a:pPr algn="ctr"/>
            <a:r>
              <a:rPr lang="en-US" sz="1400" dirty="0" smtClean="0">
                <a:solidFill>
                  <a:srgbClr val="002060"/>
                </a:solidFill>
                <a:latin typeface="Times New Roman" pitchFamily="18" charset="0"/>
                <a:cs typeface="Times New Roman" pitchFamily="18" charset="0"/>
              </a:rPr>
              <a:t>Loa </a:t>
            </a:r>
            <a:r>
              <a:rPr lang="en-US" sz="1400" dirty="0" err="1" smtClean="0">
                <a:solidFill>
                  <a:srgbClr val="002060"/>
                </a:solidFill>
                <a:latin typeface="Times New Roman" pitchFamily="18" charset="0"/>
                <a:cs typeface="Times New Roman" pitchFamily="18" charset="0"/>
              </a:rPr>
              <a:t>cầm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tay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đèn</a:t>
            </a:r>
            <a:r>
              <a:rPr lang="en-US" sz="1400" dirty="0" smtClean="0">
                <a:solidFill>
                  <a:srgbClr val="002060"/>
                </a:solidFill>
                <a:latin typeface="Times New Roman" pitchFamily="18" charset="0"/>
                <a:cs typeface="Times New Roman" pitchFamily="18" charset="0"/>
              </a:rPr>
              <a:t> pin </a:t>
            </a:r>
            <a:r>
              <a:rPr lang="en-US" sz="1400" dirty="0" err="1" smtClean="0">
                <a:solidFill>
                  <a:srgbClr val="002060"/>
                </a:solidFill>
                <a:latin typeface="Times New Roman" pitchFamily="18" charset="0"/>
                <a:cs typeface="Times New Roman" pitchFamily="18" charset="0"/>
              </a:rPr>
              <a:t>nhập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khẩu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dùng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hỗ</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tình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huống</a:t>
            </a:r>
            <a:endParaRPr lang="en-US" sz="1400" dirty="0">
              <a:solidFill>
                <a:srgbClr val="002060"/>
              </a:solidFill>
              <a:latin typeface="Times New Roman" pitchFamily="18" charset="0"/>
              <a:cs typeface="Times New Roman" pitchFamily="18" charset="0"/>
            </a:endParaRPr>
          </a:p>
        </p:txBody>
      </p:sp>
      <p:sp>
        <p:nvSpPr>
          <p:cNvPr id="42" name="TextBox 41"/>
          <p:cNvSpPr txBox="1"/>
          <p:nvPr/>
        </p:nvSpPr>
        <p:spPr>
          <a:xfrm>
            <a:off x="3209822" y="5365093"/>
            <a:ext cx="2657578"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Camera giám sát an ninh đảm bảo an toàn cho công ty bạn</a:t>
            </a:r>
            <a:endParaRPr lang="en-US" sz="1400">
              <a:solidFill>
                <a:srgbClr val="002060"/>
              </a:solidFill>
              <a:latin typeface="Times New Roman" pitchFamily="18" charset="0"/>
              <a:cs typeface="Times New Roman" pitchFamily="18" charset="0"/>
            </a:endParaRPr>
          </a:p>
        </p:txBody>
      </p:sp>
      <p:sp>
        <p:nvSpPr>
          <p:cNvPr id="43" name="TextBox 42"/>
          <p:cNvSpPr txBox="1"/>
          <p:nvPr/>
        </p:nvSpPr>
        <p:spPr>
          <a:xfrm>
            <a:off x="3099124" y="3058130"/>
            <a:ext cx="2869552" cy="738664"/>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Súng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năng</a:t>
            </a:r>
            <a:r>
              <a:rPr lang="en-US" sz="1400" dirty="0" smtClean="0">
                <a:solidFill>
                  <a:srgbClr val="002060"/>
                </a:solidFill>
                <a:latin typeface="Times New Roman" pitchFamily="18" charset="0"/>
                <a:cs typeface="Times New Roman" pitchFamily="18" charset="0"/>
              </a:rPr>
              <a:t> RG 88 </a:t>
            </a:r>
            <a:r>
              <a:rPr lang="en-US" sz="1400" dirty="0" err="1" smtClean="0">
                <a:solidFill>
                  <a:srgbClr val="002060"/>
                </a:solidFill>
                <a:latin typeface="Times New Roman" pitchFamily="18" charset="0"/>
                <a:cs typeface="Times New Roman" pitchFamily="18" charset="0"/>
              </a:rPr>
              <a:t>nhập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khẩu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dụng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tình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huống</a:t>
            </a:r>
            <a:r>
              <a:rPr lang="en-US" sz="1400" dirty="0" smtClean="0">
                <a:solidFill>
                  <a:srgbClr val="002060"/>
                </a:solidFill>
                <a:latin typeface="Times New Roman" pitchFamily="18" charset="0"/>
                <a:cs typeface="Times New Roman" pitchFamily="18" charset="0"/>
              </a:rPr>
              <a:t> </a:t>
            </a:r>
          </a:p>
          <a:p>
            <a:pPr algn="ctr"/>
            <a:r>
              <a:rPr lang="en-US" sz="1400" dirty="0" err="1" smtClean="0">
                <a:solidFill>
                  <a:srgbClr val="002060"/>
                </a:solidFill>
                <a:latin typeface="Times New Roman" pitchFamily="18" charset="0"/>
                <a:cs typeface="Times New Roman" pitchFamily="18" charset="0"/>
              </a:rPr>
              <a:t>khẩn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endParaRPr lang="en-US" sz="1400" dirty="0">
              <a:solidFill>
                <a:srgbClr val="002060"/>
              </a:solidFill>
              <a:latin typeface="Times New Roman" pitchFamily="18" charset="0"/>
              <a:cs typeface="Times New Roman" pitchFamily="18" charset="0"/>
            </a:endParaRPr>
          </a:p>
        </p:txBody>
      </p:sp>
      <p:pic>
        <p:nvPicPr>
          <p:cNvPr id="1046" name="Picture 22" descr="Kết quả hình ảnh cho máy tính giám sát an nin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27766" y="3766457"/>
            <a:ext cx="1439634" cy="14665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Kết quả hình ảnh cho máy tính"/>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0431" y="3766455"/>
            <a:ext cx="1459721" cy="150324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Kết quả hình ảnh cho máy i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774" b="12899"/>
          <a:stretch/>
        </p:blipFill>
        <p:spPr bwMode="auto">
          <a:xfrm>
            <a:off x="7598661" y="3777342"/>
            <a:ext cx="1507975" cy="150324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6150430" y="5289117"/>
            <a:ext cx="2956205" cy="738664"/>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Máy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tính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máy</a:t>
            </a:r>
            <a:r>
              <a:rPr lang="en-US" sz="1400" dirty="0" smtClean="0">
                <a:solidFill>
                  <a:srgbClr val="002060"/>
                </a:solidFill>
                <a:latin typeface="Times New Roman" pitchFamily="18" charset="0"/>
                <a:cs typeface="Times New Roman" pitchFamily="18" charset="0"/>
              </a:rPr>
              <a:t> in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in </a:t>
            </a:r>
            <a:r>
              <a:rPr lang="en-US" sz="1400" dirty="0" err="1" smtClean="0">
                <a:solidFill>
                  <a:srgbClr val="002060"/>
                </a:solidFill>
                <a:latin typeface="Times New Roman" pitchFamily="18" charset="0"/>
                <a:cs typeface="Times New Roman" pitchFamily="18" charset="0"/>
              </a:rPr>
              <a:t>giấy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tờ</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phục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báo</a:t>
            </a:r>
            <a:r>
              <a:rPr lang="en-US" sz="1400" dirty="0" smtClean="0">
                <a:solidFill>
                  <a:srgbClr val="002060"/>
                </a:solidFill>
                <a:latin typeface="Times New Roman" pitchFamily="18" charset="0"/>
                <a:cs typeface="Times New Roman" pitchFamily="18" charset="0"/>
              </a:rPr>
              <a:t> cáo online, </a:t>
            </a:r>
            <a:r>
              <a:rPr lang="en-US" sz="1400" dirty="0" err="1" smtClean="0">
                <a:solidFill>
                  <a:srgbClr val="002060"/>
                </a:solidFill>
                <a:latin typeface="Times New Roman" pitchFamily="18" charset="0"/>
                <a:cs typeface="Times New Roman" pitchFamily="18" charset="0"/>
              </a:rPr>
              <a:t>giao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dich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với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endParaRPr lang="en-US" sz="1400" dirty="0">
              <a:solidFill>
                <a:srgbClr val="002060"/>
              </a:solidFill>
              <a:latin typeface="Times New Roman" pitchFamily="18" charset="0"/>
              <a:cs typeface="Times New Roman" pitchFamily="18" charset="0"/>
            </a:endParaRPr>
          </a:p>
        </p:txBody>
      </p:sp>
      <p:pic>
        <p:nvPicPr>
          <p:cNvPr id="40" name="Picture 2" descr="E:\anh\P2280232.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2500" r="6406"/>
          <a:stretch/>
        </p:blipFill>
        <p:spPr bwMode="auto">
          <a:xfrm>
            <a:off x="7086599" y="-83004"/>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4" name="Picture 43" descr="logo.jpg"/>
          <p:cNvPicPr>
            <a:picLocks noChangeAspect="1" noChangeArrowheads="1"/>
          </p:cNvPicPr>
          <p:nvPr/>
        </p:nvPicPr>
        <p:blipFill>
          <a:blip r:embed="rId12" cstate="print"/>
          <a:srcRect/>
          <a:stretch>
            <a:fillRect/>
          </a:stretch>
        </p:blipFill>
        <p:spPr bwMode="auto">
          <a:xfrm>
            <a:off x="71438" y="62521"/>
            <a:ext cx="785786" cy="884007"/>
          </a:xfrm>
          <a:prstGeom prst="rect">
            <a:avLst/>
          </a:prstGeom>
          <a:noFill/>
        </p:spPr>
      </p:pic>
      <p:sp>
        <p:nvSpPr>
          <p:cNvPr id="35" name="TextBox 34"/>
          <p:cNvSpPr txBox="1"/>
          <p:nvPr/>
        </p:nvSpPr>
        <p:spPr>
          <a:xfrm>
            <a:off x="0" y="6357958"/>
            <a:ext cx="9144000" cy="400110"/>
          </a:xfrm>
          <a:prstGeom prst="rect">
            <a:avLst/>
          </a:prstGeom>
          <a:noFill/>
        </p:spPr>
        <p:txBody>
          <a:bodyPr wrap="square" rtlCol="0">
            <a:spAutoFit/>
          </a:bodyPr>
          <a:lstStyle/>
          <a:p>
            <a:pPr algn="ctr"/>
            <a:r>
              <a:rPr lang="en-US" sz="2000" i="1" smtClean="0">
                <a:solidFill>
                  <a:srgbClr val="7030A0"/>
                </a:solidFill>
                <a:latin typeface="Magneto" pitchFamily="82" charset="0"/>
              </a:rPr>
              <a:t>Vì sự an toàn của bạn, hãy giao cho chúng tôi</a:t>
            </a:r>
            <a:endParaRPr lang="vi-VN" sz="2000" i="1">
              <a:solidFill>
                <a:srgbClr val="7030A0"/>
              </a:solidFill>
            </a:endParaRPr>
          </a:p>
        </p:txBody>
      </p:sp>
      <p:sp>
        <p:nvSpPr>
          <p:cNvPr id="45" name="Slide Number Placeholder 44"/>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26</a:t>
            </a:fld>
            <a:endParaRPr lang="en-US">
              <a:ln>
                <a:solidFill>
                  <a:schemeClr val="bg1"/>
                </a:solidFill>
              </a:ln>
              <a:solidFill>
                <a:schemeClr val="bg1"/>
              </a:solidFill>
            </a:endParaRPr>
          </a:p>
        </p:txBody>
      </p:sp>
    </p:spTree>
    <p:extLst>
      <p:ext uri="{BB962C8B-B14F-4D97-AF65-F5344CB8AC3E}">
        <p14:creationId xmlns:p14="http://schemas.microsoft.com/office/powerpoint/2010/main" val="41464323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1500174"/>
            <a:ext cx="9144000" cy="53578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7" name="Picture 26"/>
          <p:cNvPicPr/>
          <p:nvPr/>
        </p:nvPicPr>
        <p:blipFill>
          <a:blip r:embed="rId2" cstate="print"/>
          <a:srcRect/>
          <a:stretch>
            <a:fillRect/>
          </a:stretch>
        </p:blipFill>
        <p:spPr bwMode="auto">
          <a:xfrm>
            <a:off x="4857752" y="1785926"/>
            <a:ext cx="2011347" cy="1500360"/>
          </a:xfrm>
          <a:prstGeom prst="rect">
            <a:avLst/>
          </a:prstGeom>
          <a:noFill/>
          <a:ln w="9525">
            <a:noFill/>
            <a:miter lim="800000"/>
            <a:headEnd/>
            <a:tailEnd/>
          </a:ln>
        </p:spPr>
      </p:pic>
      <p:pic>
        <p:nvPicPr>
          <p:cNvPr id="1028" name="Picture 4" descr="Hình ảnh có liên qu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8759" y="1696692"/>
            <a:ext cx="2139041" cy="15185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I:\hình ảnh nghiệp vụ\20170303_17155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53" y="4114800"/>
            <a:ext cx="2051709"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hình ảnh nghiệp vụ\20170303_17160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6132" y="4137932"/>
            <a:ext cx="188595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630" t="1319" r="11133" b="36208"/>
          <a:stretch/>
        </p:blipFill>
        <p:spPr bwMode="auto">
          <a:xfrm>
            <a:off x="4719031" y="4114800"/>
            <a:ext cx="2002899" cy="182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51659" y="4077991"/>
            <a:ext cx="1729551" cy="187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57280" y="3369639"/>
            <a:ext cx="1773766" cy="307777"/>
          </a:xfrm>
          <a:prstGeom prst="rect">
            <a:avLst/>
          </a:prstGeom>
          <a:noFill/>
        </p:spPr>
        <p:txBody>
          <a:bodyPr wrap="square" rtlCol="0">
            <a:spAutoFit/>
          </a:bodyPr>
          <a:lstStyle/>
          <a:p>
            <a:r>
              <a:rPr lang="en-US" sz="1400" dirty="0" err="1" smtClean="0">
                <a:solidFill>
                  <a:srgbClr val="002060"/>
                </a:solidFill>
                <a:latin typeface="Times New Roman" pitchFamily="18" charset="0"/>
                <a:cs typeface="Times New Roman" pitchFamily="18" charset="0"/>
              </a:rPr>
              <a:t>Tác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trực</a:t>
            </a:r>
            <a:r>
              <a:rPr lang="en-US" sz="1400" dirty="0" smtClean="0">
                <a:solidFill>
                  <a:srgbClr val="002060"/>
                </a:solidFill>
                <a:latin typeface="Times New Roman" pitchFamily="18" charset="0"/>
                <a:cs typeface="Times New Roman" pitchFamily="18" charset="0"/>
              </a:rPr>
              <a:t> </a:t>
            </a:r>
            <a:endParaRPr lang="en-US" sz="1400" dirty="0">
              <a:solidFill>
                <a:srgbClr val="002060"/>
              </a:solidFill>
              <a:latin typeface="Times New Roman" pitchFamily="18" charset="0"/>
              <a:cs typeface="Times New Roman" pitchFamily="18" charset="0"/>
            </a:endParaRPr>
          </a:p>
        </p:txBody>
      </p:sp>
      <p:sp>
        <p:nvSpPr>
          <p:cNvPr id="30" name="TextBox 29"/>
          <p:cNvSpPr txBox="1"/>
          <p:nvPr/>
        </p:nvSpPr>
        <p:spPr>
          <a:xfrm>
            <a:off x="2506132" y="3369638"/>
            <a:ext cx="1773766"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Ghi vé và kiểm soát xe ra vào</a:t>
            </a:r>
            <a:endParaRPr lang="en-US" sz="1400">
              <a:solidFill>
                <a:srgbClr val="002060"/>
              </a:solidFill>
              <a:latin typeface="Times New Roman" pitchFamily="18" charset="0"/>
              <a:cs typeface="Times New Roman" pitchFamily="18" charset="0"/>
            </a:endParaRPr>
          </a:p>
        </p:txBody>
      </p:sp>
      <p:grpSp>
        <p:nvGrpSpPr>
          <p:cNvPr id="28" name="Group 27"/>
          <p:cNvGrpSpPr/>
          <p:nvPr/>
        </p:nvGrpSpPr>
        <p:grpSpPr>
          <a:xfrm>
            <a:off x="1" y="-24"/>
            <a:ext cx="9144000" cy="1509204"/>
            <a:chOff x="0" y="1"/>
            <a:chExt cx="9144000" cy="1509204"/>
          </a:xfrm>
          <a:solidFill>
            <a:schemeClr val="tx1"/>
          </a:solidFill>
        </p:grpSpPr>
        <p:grpSp>
          <p:nvGrpSpPr>
            <p:cNvPr id="29" name="Group 28"/>
            <p:cNvGrpSpPr/>
            <p:nvPr/>
          </p:nvGrpSpPr>
          <p:grpSpPr>
            <a:xfrm>
              <a:off x="0" y="1"/>
              <a:ext cx="9144000" cy="1509204"/>
              <a:chOff x="0" y="1"/>
              <a:chExt cx="9144000" cy="1509204"/>
            </a:xfrm>
            <a:grpFill/>
          </p:grpSpPr>
          <p:sp>
            <p:nvSpPr>
              <p:cNvPr id="35" name="Rectangle 34"/>
              <p:cNvSpPr/>
              <p:nvPr/>
            </p:nvSpPr>
            <p:spPr>
              <a:xfrm>
                <a:off x="0" y="1"/>
                <a:ext cx="9144000" cy="1509204"/>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TextBox 35"/>
              <p:cNvSpPr txBox="1"/>
              <p:nvPr/>
            </p:nvSpPr>
            <p:spPr>
              <a:xfrm>
                <a:off x="785785" y="119067"/>
                <a:ext cx="6429420" cy="430887"/>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HÌNH ẢNH NGHIỆP VỤ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2" name="TextBox 31"/>
            <p:cNvSpPr txBox="1"/>
            <p:nvPr/>
          </p:nvSpPr>
          <p:spPr>
            <a:xfrm>
              <a:off x="3302648" y="115541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3" name="TextBox 32"/>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37" name="Oval 36"/>
          <p:cNvSpPr/>
          <p:nvPr/>
        </p:nvSpPr>
        <p:spPr>
          <a:xfrm>
            <a:off x="3175894" y="4953000"/>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 name="Straight Arrow Connector 5"/>
          <p:cNvCxnSpPr/>
          <p:nvPr/>
        </p:nvCxnSpPr>
        <p:spPr>
          <a:xfrm flipH="1">
            <a:off x="5226212" y="1741935"/>
            <a:ext cx="494268" cy="7140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383486" y="1905000"/>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9" name="Straight Arrow Connector 38"/>
          <p:cNvCxnSpPr/>
          <p:nvPr/>
        </p:nvCxnSpPr>
        <p:spPr>
          <a:xfrm flipH="1">
            <a:off x="7632380" y="1658678"/>
            <a:ext cx="494268" cy="7140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228183" y="4828545"/>
            <a:ext cx="494268" cy="7140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4952999" y="2078932"/>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2" name="Straight Arrow Connector 41"/>
          <p:cNvCxnSpPr/>
          <p:nvPr/>
        </p:nvCxnSpPr>
        <p:spPr>
          <a:xfrm>
            <a:off x="3302649" y="4595982"/>
            <a:ext cx="115768" cy="7140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040773" y="5158128"/>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Oval 44"/>
          <p:cNvSpPr/>
          <p:nvPr/>
        </p:nvSpPr>
        <p:spPr>
          <a:xfrm>
            <a:off x="8126648" y="4952999"/>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6" name="Straight Arrow Connector 45"/>
          <p:cNvCxnSpPr/>
          <p:nvPr/>
        </p:nvCxnSpPr>
        <p:spPr>
          <a:xfrm>
            <a:off x="4834325" y="5310017"/>
            <a:ext cx="1077081" cy="2325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15200" y="5029200"/>
            <a:ext cx="1077081" cy="2325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5566785" y="5152225"/>
            <a:ext cx="546425" cy="685800"/>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TextBox 51"/>
          <p:cNvSpPr txBox="1"/>
          <p:nvPr/>
        </p:nvSpPr>
        <p:spPr>
          <a:xfrm>
            <a:off x="7111395" y="3290619"/>
            <a:ext cx="1773766"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Kiểm tra xe trước khi ra -vào cổng</a:t>
            </a:r>
            <a:endParaRPr lang="en-US" sz="1400">
              <a:solidFill>
                <a:srgbClr val="002060"/>
              </a:solidFill>
              <a:latin typeface="Times New Roman" pitchFamily="18" charset="0"/>
              <a:cs typeface="Times New Roman" pitchFamily="18" charset="0"/>
            </a:endParaRPr>
          </a:p>
        </p:txBody>
      </p:sp>
      <p:sp>
        <p:nvSpPr>
          <p:cNvPr id="53" name="TextBox 52"/>
          <p:cNvSpPr txBox="1"/>
          <p:nvPr/>
        </p:nvSpPr>
        <p:spPr>
          <a:xfrm>
            <a:off x="4948164" y="3277857"/>
            <a:ext cx="1773766"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Tuần tra kiểm soát các thiết bị</a:t>
            </a:r>
            <a:endParaRPr lang="en-US" sz="1400">
              <a:solidFill>
                <a:srgbClr val="002060"/>
              </a:solidFill>
              <a:latin typeface="Times New Roman" pitchFamily="18" charset="0"/>
              <a:cs typeface="Times New Roman" pitchFamily="18" charset="0"/>
            </a:endParaRPr>
          </a:p>
        </p:txBody>
      </p:sp>
      <p:sp>
        <p:nvSpPr>
          <p:cNvPr id="54" name="TextBox 53"/>
          <p:cNvSpPr txBox="1"/>
          <p:nvPr/>
        </p:nvSpPr>
        <p:spPr>
          <a:xfrm>
            <a:off x="257280" y="5990544"/>
            <a:ext cx="1773766" cy="307777"/>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Kiểm tra túi đồ</a:t>
            </a:r>
            <a:endParaRPr lang="en-US" sz="1400">
              <a:solidFill>
                <a:srgbClr val="002060"/>
              </a:solidFill>
              <a:latin typeface="Times New Roman" pitchFamily="18" charset="0"/>
              <a:cs typeface="Times New Roman" pitchFamily="18" charset="0"/>
            </a:endParaRPr>
          </a:p>
        </p:txBody>
      </p:sp>
      <p:sp>
        <p:nvSpPr>
          <p:cNvPr id="55" name="TextBox 54"/>
          <p:cNvSpPr txBox="1"/>
          <p:nvPr/>
        </p:nvSpPr>
        <p:spPr>
          <a:xfrm>
            <a:off x="2562224" y="6007808"/>
            <a:ext cx="1773766"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Đăng ký và ghi chép sổ sách</a:t>
            </a:r>
            <a:endParaRPr lang="en-US" sz="1400">
              <a:solidFill>
                <a:srgbClr val="002060"/>
              </a:solidFill>
              <a:latin typeface="Times New Roman" pitchFamily="18" charset="0"/>
              <a:cs typeface="Times New Roman" pitchFamily="18" charset="0"/>
            </a:endParaRPr>
          </a:p>
        </p:txBody>
      </p:sp>
      <p:sp>
        <p:nvSpPr>
          <p:cNvPr id="56" name="TextBox 55"/>
          <p:cNvSpPr txBox="1"/>
          <p:nvPr/>
        </p:nvSpPr>
        <p:spPr>
          <a:xfrm>
            <a:off x="7207444" y="5943600"/>
            <a:ext cx="1860356" cy="523220"/>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Kiểm tra thông tin điện tử và báo cáo online</a:t>
            </a:r>
            <a:endParaRPr lang="en-US" sz="1400">
              <a:solidFill>
                <a:srgbClr val="002060"/>
              </a:solidFill>
              <a:latin typeface="Times New Roman" pitchFamily="18" charset="0"/>
              <a:cs typeface="Times New Roman" pitchFamily="18" charset="0"/>
            </a:endParaRPr>
          </a:p>
        </p:txBody>
      </p:sp>
      <p:sp>
        <p:nvSpPr>
          <p:cNvPr id="57" name="TextBox 56"/>
          <p:cNvSpPr txBox="1"/>
          <p:nvPr/>
        </p:nvSpPr>
        <p:spPr>
          <a:xfrm>
            <a:off x="5000628" y="6050181"/>
            <a:ext cx="1773766" cy="307777"/>
          </a:xfrm>
          <a:prstGeom prst="rect">
            <a:avLst/>
          </a:prstGeom>
          <a:noFill/>
        </p:spPr>
        <p:txBody>
          <a:bodyPr wrap="square" rtlCol="0">
            <a:spAutoFit/>
          </a:bodyPr>
          <a:lstStyle/>
          <a:p>
            <a:pPr algn="ctr"/>
            <a:r>
              <a:rPr lang="en-US" sz="1400" smtClean="0">
                <a:solidFill>
                  <a:srgbClr val="002060"/>
                </a:solidFill>
                <a:latin typeface="Times New Roman" pitchFamily="18" charset="0"/>
                <a:cs typeface="Times New Roman" pitchFamily="18" charset="0"/>
              </a:rPr>
              <a:t>Kiểm tra giấy tờ</a:t>
            </a:r>
            <a:endParaRPr lang="en-US" sz="1400">
              <a:solidFill>
                <a:srgbClr val="002060"/>
              </a:solidFill>
              <a:latin typeface="Times New Roman" pitchFamily="18" charset="0"/>
              <a:cs typeface="Times New Roman" pitchFamily="18" charset="0"/>
            </a:endParaRPr>
          </a:p>
        </p:txBody>
      </p:sp>
      <p:pic>
        <p:nvPicPr>
          <p:cNvPr id="47" name="Picture 2" descr="E:\anh\P228023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500" r="6406"/>
          <a:stretch/>
        </p:blipFill>
        <p:spPr bwMode="auto">
          <a:xfrm>
            <a:off x="7086599" y="0"/>
            <a:ext cx="2123169" cy="152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8" name="Picture 47" descr="logo.jpg"/>
          <p:cNvPicPr>
            <a:picLocks noChangeAspect="1" noChangeArrowheads="1"/>
          </p:cNvPicPr>
          <p:nvPr/>
        </p:nvPicPr>
        <p:blipFill>
          <a:blip r:embed="rId9" cstate="print"/>
          <a:srcRect/>
          <a:stretch>
            <a:fillRect/>
          </a:stretch>
        </p:blipFill>
        <p:spPr bwMode="auto">
          <a:xfrm>
            <a:off x="71438" y="62521"/>
            <a:ext cx="785786" cy="884007"/>
          </a:xfrm>
          <a:prstGeom prst="rect">
            <a:avLst/>
          </a:prstGeom>
          <a:noFill/>
        </p:spPr>
      </p:pic>
      <p:pic>
        <p:nvPicPr>
          <p:cNvPr id="26" name="Picture 25"/>
          <p:cNvPicPr/>
          <p:nvPr/>
        </p:nvPicPr>
        <p:blipFill>
          <a:blip r:embed="rId10" cstate="print"/>
          <a:srcRect/>
          <a:stretch>
            <a:fillRect/>
          </a:stretch>
        </p:blipFill>
        <p:spPr bwMode="auto">
          <a:xfrm>
            <a:off x="2714612" y="1714488"/>
            <a:ext cx="1785950" cy="1500198"/>
          </a:xfrm>
          <a:prstGeom prst="rect">
            <a:avLst/>
          </a:prstGeom>
          <a:noFill/>
          <a:ln w="9525">
            <a:noFill/>
            <a:miter lim="800000"/>
            <a:headEnd/>
            <a:tailEnd/>
          </a:ln>
        </p:spPr>
      </p:pic>
      <p:sp>
        <p:nvSpPr>
          <p:cNvPr id="49" name="TextBox 48"/>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pic>
        <p:nvPicPr>
          <p:cNvPr id="1026" name="Picture 2" descr="C:\Users\NghiepVu\Pictures\ảnh hòa lạc\3be49dcda5314b6f1220.jpg"/>
          <p:cNvPicPr>
            <a:picLocks noChangeAspect="1" noChangeArrowheads="1"/>
          </p:cNvPicPr>
          <p:nvPr/>
        </p:nvPicPr>
        <p:blipFill>
          <a:blip r:embed="rId11" cstate="print"/>
          <a:srcRect/>
          <a:stretch>
            <a:fillRect/>
          </a:stretch>
        </p:blipFill>
        <p:spPr bwMode="auto">
          <a:xfrm>
            <a:off x="285720" y="1714487"/>
            <a:ext cx="2071702" cy="1553777"/>
          </a:xfrm>
          <a:prstGeom prst="rect">
            <a:avLst/>
          </a:prstGeom>
          <a:noFill/>
        </p:spPr>
      </p:pic>
      <p:sp>
        <p:nvSpPr>
          <p:cNvPr id="43" name="Slide Number Placeholder 42"/>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27</a:t>
            </a:fld>
            <a:endParaRPr lang="en-US">
              <a:ln>
                <a:solidFill>
                  <a:schemeClr val="bg1"/>
                </a:solidFill>
              </a:ln>
              <a:solidFill>
                <a:schemeClr val="bg1"/>
              </a:solidFill>
            </a:endParaRPr>
          </a:p>
        </p:txBody>
      </p:sp>
    </p:spTree>
    <p:extLst>
      <p:ext uri="{BB962C8B-B14F-4D97-AF65-F5344CB8AC3E}">
        <p14:creationId xmlns:p14="http://schemas.microsoft.com/office/powerpoint/2010/main" val="6177268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1500174"/>
            <a:ext cx="9144000" cy="53578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vi-VN"/>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40290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8" name="Group 27"/>
          <p:cNvGrpSpPr/>
          <p:nvPr/>
        </p:nvGrpSpPr>
        <p:grpSpPr>
          <a:xfrm>
            <a:off x="1" y="-24"/>
            <a:ext cx="9144000" cy="1509204"/>
            <a:chOff x="0" y="1"/>
            <a:chExt cx="9144000" cy="1509204"/>
          </a:xfrm>
          <a:solidFill>
            <a:schemeClr val="tx1"/>
          </a:solidFill>
        </p:grpSpPr>
        <p:grpSp>
          <p:nvGrpSpPr>
            <p:cNvPr id="29" name="Group 28"/>
            <p:cNvGrpSpPr/>
            <p:nvPr/>
          </p:nvGrpSpPr>
          <p:grpSpPr>
            <a:xfrm>
              <a:off x="0" y="1"/>
              <a:ext cx="9144000" cy="1509204"/>
              <a:chOff x="0" y="1"/>
              <a:chExt cx="9144000" cy="1509204"/>
            </a:xfrm>
            <a:grpFill/>
          </p:grpSpPr>
          <p:sp>
            <p:nvSpPr>
              <p:cNvPr id="35" name="Rectangle 34"/>
              <p:cNvSpPr/>
              <p:nvPr/>
            </p:nvSpPr>
            <p:spPr>
              <a:xfrm>
                <a:off x="0" y="1"/>
                <a:ext cx="9144000" cy="1509204"/>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6" name="TextBox 35"/>
              <p:cNvSpPr txBox="1"/>
              <p:nvPr/>
            </p:nvSpPr>
            <p:spPr>
              <a:xfrm>
                <a:off x="785785" y="119067"/>
                <a:ext cx="6429420" cy="430887"/>
              </a:xfrm>
              <a:prstGeom prst="rect">
                <a:avLst/>
              </a:prstGeom>
              <a:grpFill/>
            </p:spPr>
            <p:txBody>
              <a:bodyPr wrap="square" rtlCol="0">
                <a:spAutoFit/>
              </a:bodyPr>
              <a:lstStyle/>
              <a:p>
                <a:pPr algn="ctr"/>
                <a:r>
                  <a:rPr lang="en-US" sz="22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HÌNH ẢNH NGHIỆP VỤ CỦA CHÚNG TÔI</a:t>
                </a:r>
                <a:endParaRPr lang="en-US" sz="22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32" name="TextBox 31"/>
            <p:cNvSpPr txBox="1"/>
            <p:nvPr/>
          </p:nvSpPr>
          <p:spPr>
            <a:xfrm>
              <a:off x="3302648" y="115541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3" name="TextBox 32"/>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54" name="TextBox 53"/>
          <p:cNvSpPr txBox="1"/>
          <p:nvPr/>
        </p:nvSpPr>
        <p:spPr>
          <a:xfrm>
            <a:off x="323528" y="6001543"/>
            <a:ext cx="2016224" cy="307777"/>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Trang</a:t>
            </a:r>
            <a:r>
              <a:rPr lang="en-US" sz="1400" dirty="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đầy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đủ</a:t>
            </a:r>
            <a:r>
              <a:rPr lang="en-US" sz="1400" dirty="0" smtClean="0">
                <a:solidFill>
                  <a:srgbClr val="002060"/>
                </a:solidFill>
                <a:latin typeface="Times New Roman" pitchFamily="18" charset="0"/>
                <a:cs typeface="Times New Roman" pitchFamily="18" charset="0"/>
              </a:rPr>
              <a:t> CCHT</a:t>
            </a:r>
            <a:endParaRPr lang="en-US" sz="1400" dirty="0">
              <a:solidFill>
                <a:srgbClr val="002060"/>
              </a:solidFill>
              <a:latin typeface="Times New Roman" pitchFamily="18" charset="0"/>
              <a:cs typeface="Times New Roman" pitchFamily="18" charset="0"/>
            </a:endParaRPr>
          </a:p>
        </p:txBody>
      </p:sp>
      <p:pic>
        <p:nvPicPr>
          <p:cNvPr id="47"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7086599" y="0"/>
            <a:ext cx="2123169" cy="1524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8" name="Picture 47"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49" name="TextBox 48"/>
          <p:cNvSpPr txBox="1"/>
          <p:nvPr/>
        </p:nvSpPr>
        <p:spPr>
          <a:xfrm>
            <a:off x="0" y="6488668"/>
            <a:ext cx="9144000" cy="369332"/>
          </a:xfrm>
          <a:prstGeom prst="rect">
            <a:avLst/>
          </a:prstGeom>
          <a:noFill/>
        </p:spPr>
        <p:txBody>
          <a:bodyPr wrap="square" rtlCol="0">
            <a:spAutoFit/>
          </a:bodyPr>
          <a:lstStyle/>
          <a:p>
            <a:pPr algn="ctr"/>
            <a:r>
              <a:rPr lang="en-US" i="1" dirty="0" err="1" smtClean="0">
                <a:solidFill>
                  <a:srgbClr val="7030A0"/>
                </a:solidFill>
                <a:latin typeface="Magneto" pitchFamily="82" charset="0"/>
              </a:rPr>
              <a:t>Vì</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sự</a:t>
            </a:r>
            <a:r>
              <a:rPr lang="en-US" i="1" dirty="0" smtClean="0">
                <a:solidFill>
                  <a:srgbClr val="7030A0"/>
                </a:solidFill>
                <a:latin typeface="Magneto" pitchFamily="82" charset="0"/>
              </a:rPr>
              <a:t> an </a:t>
            </a:r>
            <a:r>
              <a:rPr lang="en-US" i="1" dirty="0" err="1" smtClean="0">
                <a:solidFill>
                  <a:srgbClr val="7030A0"/>
                </a:solidFill>
                <a:latin typeface="Magneto" pitchFamily="82" charset="0"/>
              </a:rPr>
              <a:t>toàn</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của</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bạn</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hãy</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giao</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cho</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chúng</a:t>
            </a:r>
            <a:r>
              <a:rPr lang="en-US" i="1" dirty="0" smtClean="0">
                <a:solidFill>
                  <a:srgbClr val="7030A0"/>
                </a:solidFill>
                <a:latin typeface="Magneto" pitchFamily="82" charset="0"/>
              </a:rPr>
              <a:t> </a:t>
            </a:r>
            <a:r>
              <a:rPr lang="en-US" i="1" dirty="0" err="1" smtClean="0">
                <a:solidFill>
                  <a:srgbClr val="7030A0"/>
                </a:solidFill>
                <a:latin typeface="Magneto" pitchFamily="82" charset="0"/>
              </a:rPr>
              <a:t>tôi</a:t>
            </a:r>
            <a:endParaRPr lang="vi-VN" i="1" dirty="0">
              <a:solidFill>
                <a:srgbClr val="7030A0"/>
              </a:solidFill>
            </a:endParaRPr>
          </a:p>
        </p:txBody>
      </p:sp>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772816"/>
            <a:ext cx="2232248"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1518" y="1628800"/>
            <a:ext cx="3204658" cy="1935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4043514"/>
            <a:ext cx="3456384" cy="2193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TextBox 58"/>
          <p:cNvSpPr txBox="1"/>
          <p:nvPr/>
        </p:nvSpPr>
        <p:spPr>
          <a:xfrm>
            <a:off x="2915816" y="3645024"/>
            <a:ext cx="3312368" cy="307777"/>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Triển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khai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Khu</a:t>
            </a:r>
            <a:r>
              <a:rPr lang="en-US" sz="1400" dirty="0" smtClean="0">
                <a:solidFill>
                  <a:srgbClr val="002060"/>
                </a:solidFill>
                <a:latin typeface="Times New Roman" pitchFamily="18" charset="0"/>
                <a:cs typeface="Times New Roman" pitchFamily="18" charset="0"/>
              </a:rPr>
              <a:t> CNC </a:t>
            </a:r>
            <a:r>
              <a:rPr lang="en-US" sz="1400" dirty="0" err="1" smtClean="0">
                <a:solidFill>
                  <a:srgbClr val="002060"/>
                </a:solidFill>
                <a:latin typeface="Times New Roman" pitchFamily="18" charset="0"/>
                <a:cs typeface="Times New Roman" pitchFamily="18" charset="0"/>
              </a:rPr>
              <a:t>Hòa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Lạc</a:t>
            </a:r>
            <a:endParaRPr lang="en-US" sz="1400" dirty="0">
              <a:solidFill>
                <a:srgbClr val="002060"/>
              </a:solidFill>
              <a:latin typeface="Times New Roman" pitchFamily="18" charset="0"/>
              <a:cs typeface="Times New Roman" pitchFamily="18" charset="0"/>
            </a:endParaRPr>
          </a:p>
        </p:txBody>
      </p:sp>
      <p:pic>
        <p:nvPicPr>
          <p:cNvPr id="205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4217938"/>
            <a:ext cx="2736304" cy="2019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6333726" y="6290156"/>
            <a:ext cx="2774778" cy="523220"/>
          </a:xfrm>
          <a:prstGeom prst="rect">
            <a:avLst/>
          </a:prstGeom>
          <a:noFill/>
        </p:spPr>
        <p:txBody>
          <a:bodyPr wrap="square" rtlCol="0">
            <a:spAutoFit/>
          </a:bodyPr>
          <a:lstStyle/>
          <a:p>
            <a:pPr algn="ctr"/>
            <a:r>
              <a:rPr lang="en-US" sz="1400" dirty="0" err="1" smtClean="0">
                <a:solidFill>
                  <a:srgbClr val="002060"/>
                </a:solidFill>
                <a:latin typeface="Times New Roman" pitchFamily="18" charset="0"/>
                <a:cs typeface="Times New Roman" pitchFamily="18" charset="0"/>
              </a:rPr>
              <a:t>Triển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khai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sự</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LĐBĐ VFF </a:t>
            </a:r>
            <a:r>
              <a:rPr lang="en-US" sz="1400" dirty="0" err="1" smtClean="0">
                <a:solidFill>
                  <a:srgbClr val="002060"/>
                </a:solidFill>
                <a:latin typeface="Times New Roman" pitchFamily="18" charset="0"/>
                <a:cs typeface="Times New Roman" pitchFamily="18" charset="0"/>
              </a:rPr>
              <a:t>tại</a:t>
            </a:r>
            <a:r>
              <a:rPr lang="en-US" sz="1400" dirty="0" smtClean="0">
                <a:solidFill>
                  <a:srgbClr val="002060"/>
                </a:solidFill>
                <a:latin typeface="Times New Roman" pitchFamily="18" charset="0"/>
                <a:cs typeface="Times New Roman" pitchFamily="18" charset="0"/>
              </a:rPr>
              <a:t> SVĐ </a:t>
            </a:r>
            <a:r>
              <a:rPr lang="en-US" sz="1400" dirty="0" err="1" smtClean="0">
                <a:solidFill>
                  <a:srgbClr val="002060"/>
                </a:solidFill>
                <a:latin typeface="Times New Roman" pitchFamily="18" charset="0"/>
                <a:cs typeface="Times New Roman" pitchFamily="18" charset="0"/>
              </a:rPr>
              <a:t>Quốc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Gia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Mỹ</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Đình</a:t>
            </a:r>
            <a:endParaRPr lang="en-US" sz="1400" dirty="0">
              <a:solidFill>
                <a:srgbClr val="002060"/>
              </a:solidFill>
              <a:latin typeface="Times New Roman" pitchFamily="18" charset="0"/>
              <a:cs typeface="Times New Roman" pitchFamily="18" charset="0"/>
            </a:endParaRPr>
          </a:p>
        </p:txBody>
      </p:sp>
      <p:pic>
        <p:nvPicPr>
          <p:cNvPr id="205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5029" y="1679185"/>
            <a:ext cx="2681467" cy="225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Slide Number Placeholder 23"/>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28</a:t>
            </a:fld>
            <a:endParaRPr lang="en-US">
              <a:ln>
                <a:solidFill>
                  <a:schemeClr val="bg1"/>
                </a:solidFill>
              </a:ln>
              <a:solidFill>
                <a:schemeClr val="bg1"/>
              </a:solidFill>
            </a:endParaRPr>
          </a:p>
        </p:txBody>
      </p:sp>
    </p:spTree>
    <p:extLst>
      <p:ext uri="{BB962C8B-B14F-4D97-AF65-F5344CB8AC3E}">
        <p14:creationId xmlns:p14="http://schemas.microsoft.com/office/powerpoint/2010/main" val="448889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32" y="-65314"/>
            <a:ext cx="9198732" cy="692331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Rectangle 18"/>
          <p:cNvSpPr/>
          <p:nvPr/>
        </p:nvSpPr>
        <p:spPr>
          <a:xfrm>
            <a:off x="0" y="714356"/>
            <a:ext cx="9215438" cy="56436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5"/>
          <p:cNvSpPr>
            <a:spLocks noChangeArrowheads="1"/>
          </p:cNvSpPr>
          <p:nvPr/>
        </p:nvSpPr>
        <p:spPr bwMode="auto">
          <a:xfrm>
            <a:off x="0" y="9486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9"/>
          <p:cNvSpPr>
            <a:spLocks noChangeArrowheads="1"/>
          </p:cNvSpPr>
          <p:nvPr/>
        </p:nvSpPr>
        <p:spPr bwMode="auto">
          <a:xfrm>
            <a:off x="0" y="396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Box 11"/>
          <p:cNvSpPr txBox="1"/>
          <p:nvPr/>
        </p:nvSpPr>
        <p:spPr>
          <a:xfrm>
            <a:off x="3124200" y="640080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20" name="TextBox 19"/>
          <p:cNvSpPr txBox="1"/>
          <p:nvPr/>
        </p:nvSpPr>
        <p:spPr>
          <a:xfrm>
            <a:off x="6052458" y="640080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21" name="TextBox 20"/>
          <p:cNvSpPr txBox="1"/>
          <p:nvPr/>
        </p:nvSpPr>
        <p:spPr>
          <a:xfrm>
            <a:off x="319316" y="6433262"/>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sp>
        <p:nvSpPr>
          <p:cNvPr id="9" name="Rectangle 8"/>
          <p:cNvSpPr/>
          <p:nvPr/>
        </p:nvSpPr>
        <p:spPr>
          <a:xfrm>
            <a:off x="0" y="-76200"/>
            <a:ext cx="9215470" cy="79055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0" y="121444"/>
            <a:ext cx="9182100" cy="492443"/>
          </a:xfrm>
          <a:prstGeom prst="rect">
            <a:avLst/>
          </a:prstGeom>
          <a:noFill/>
        </p:spPr>
        <p:txBody>
          <a:bodyPr wrap="square" rtlCol="0">
            <a:spAutoFit/>
          </a:bodyPr>
          <a:lstStyle/>
          <a:p>
            <a:pPr algn="ctr"/>
            <a:r>
              <a:rPr lang="en-US" sz="2600" b="1" i="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DỊCH VỤ CHUYêN  NGHIỆP HƯỚNG TỚI TƯƠNG LAI</a:t>
            </a:r>
            <a:endParaRPr lang="en-US" sz="2600" b="1" i="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endParaRPr>
          </a:p>
        </p:txBody>
      </p:sp>
      <p:sp>
        <p:nvSpPr>
          <p:cNvPr id="15" name="TextBox 14"/>
          <p:cNvSpPr txBox="1"/>
          <p:nvPr/>
        </p:nvSpPr>
        <p:spPr>
          <a:xfrm>
            <a:off x="-16632" y="3124200"/>
            <a:ext cx="8991600" cy="523220"/>
          </a:xfrm>
          <a:prstGeom prst="rect">
            <a:avLst/>
          </a:prstGeom>
          <a:noFill/>
        </p:spPr>
        <p:txBody>
          <a:bodyPr wrap="square" rtlCol="0">
            <a:spAutoFit/>
          </a:bodyPr>
          <a:lstStyle/>
          <a:p>
            <a:pPr algn="ctr"/>
            <a:r>
              <a:rPr lang="en-US" sz="1400" b="1" i="1" dirty="0" smtClean="0">
                <a:solidFill>
                  <a:srgbClr val="002060"/>
                </a:solidFill>
                <a:latin typeface="Times New Roman" pitchFamily="18" charset="0"/>
                <a:cs typeface="Times New Roman" pitchFamily="18" charset="0"/>
              </a:rPr>
              <a:t>Ý </a:t>
            </a:r>
            <a:r>
              <a:rPr lang="en-US" sz="1400" b="1" i="1" dirty="0" err="1" smtClean="0">
                <a:solidFill>
                  <a:srgbClr val="002060"/>
                </a:solidFill>
                <a:latin typeface="Times New Roman" pitchFamily="18" charset="0"/>
                <a:cs typeface="Times New Roman" pitchFamily="18" charset="0"/>
              </a:rPr>
              <a:t>kiến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khách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hàng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là</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những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đánh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giá</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công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bằng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và</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khách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quan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nhất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Chúng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tôi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luôn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ghi</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nhận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và</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trân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trọng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những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nhận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xét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đó</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để</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nâng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cao</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chất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lượng</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dịch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vụ</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nhằm</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thỏa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mãn</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nhất</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nhu</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cầu</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của</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khách</a:t>
            </a:r>
            <a:r>
              <a:rPr lang="en-US" sz="1400" b="1" i="1" dirty="0" smtClean="0">
                <a:solidFill>
                  <a:srgbClr val="002060"/>
                </a:solidFill>
                <a:latin typeface="Times New Roman" pitchFamily="18" charset="0"/>
                <a:cs typeface="Times New Roman" pitchFamily="18" charset="0"/>
              </a:rPr>
              <a:t> </a:t>
            </a:r>
            <a:r>
              <a:rPr lang="en-US" sz="1400" b="1" i="1" dirty="0" err="1" smtClean="0">
                <a:solidFill>
                  <a:srgbClr val="002060"/>
                </a:solidFill>
                <a:latin typeface="Times New Roman" pitchFamily="18" charset="0"/>
                <a:cs typeface="Times New Roman" pitchFamily="18" charset="0"/>
              </a:rPr>
              <a:t>hàng</a:t>
            </a:r>
            <a:endParaRPr lang="en-US" sz="1400" b="1" i="1" dirty="0">
              <a:solidFill>
                <a:srgbClr val="002060"/>
              </a:solidFill>
              <a:latin typeface="Times New Roman" pitchFamily="18" charset="0"/>
              <a:cs typeface="Times New Roman" pitchFamily="18" charset="0"/>
            </a:endParaRPr>
          </a:p>
        </p:txBody>
      </p:sp>
      <p:sp>
        <p:nvSpPr>
          <p:cNvPr id="16" name="TextBox 15"/>
          <p:cNvSpPr txBox="1"/>
          <p:nvPr/>
        </p:nvSpPr>
        <p:spPr>
          <a:xfrm>
            <a:off x="838200" y="3657600"/>
            <a:ext cx="7010400" cy="1384995"/>
          </a:xfrm>
          <a:prstGeom prst="rect">
            <a:avLst/>
          </a:prstGeom>
          <a:noFill/>
        </p:spPr>
        <p:txBody>
          <a:bodyPr wrap="square" rtlCol="0">
            <a:spAutoFit/>
          </a:bodyPr>
          <a:lstStyle/>
          <a:p>
            <a:r>
              <a:rPr lang="en-US" sz="1400" b="1" dirty="0" err="1" smtClean="0">
                <a:solidFill>
                  <a:srgbClr val="002060"/>
                </a:solidFill>
                <a:latin typeface="Times New Roman" pitchFamily="18" charset="0"/>
                <a:cs typeface="Times New Roman" pitchFamily="18" charset="0"/>
              </a:rPr>
              <a:t>Mọi</a:t>
            </a:r>
            <a:r>
              <a:rPr lang="en-US" sz="1400" b="1" dirty="0" smtClean="0">
                <a:solidFill>
                  <a:srgbClr val="002060"/>
                </a:solidFill>
                <a:latin typeface="Times New Roman" pitchFamily="18" charset="0"/>
                <a:cs typeface="Times New Roman" pitchFamily="18" charset="0"/>
              </a:rPr>
              <a:t> ý </a:t>
            </a:r>
            <a:r>
              <a:rPr lang="en-US" sz="1400" b="1" dirty="0" err="1" smtClean="0">
                <a:solidFill>
                  <a:srgbClr val="002060"/>
                </a:solidFill>
                <a:latin typeface="Times New Roman" pitchFamily="18" charset="0"/>
                <a:cs typeface="Times New Roman" pitchFamily="18" charset="0"/>
              </a:rPr>
              <a:t>kiến</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đóng</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góp</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của</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quý</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khách</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hàng</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cho</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công</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ty</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vui</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lòng</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liên</a:t>
            </a:r>
            <a:r>
              <a:rPr lang="en-US" sz="1400" b="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hệ</a:t>
            </a:r>
            <a:r>
              <a:rPr lang="en-US" sz="1400" b="1" dirty="0" smtClean="0">
                <a:solidFill>
                  <a:srgbClr val="002060"/>
                </a:solidFill>
                <a:latin typeface="Times New Roman" pitchFamily="18" charset="0"/>
                <a:cs typeface="Times New Roman" pitchFamily="18" charset="0"/>
              </a:rPr>
              <a:t>:</a:t>
            </a:r>
          </a:p>
          <a:p>
            <a:endParaRPr lang="en-US" sz="1400" b="1" i="1" dirty="0" smtClean="0">
              <a:solidFill>
                <a:srgbClr val="002060"/>
              </a:solidFill>
              <a:latin typeface="Times New Roman" pitchFamily="18" charset="0"/>
              <a:cs typeface="Times New Roman" pitchFamily="18" charset="0"/>
            </a:endParaRPr>
          </a:p>
          <a:p>
            <a:pPr marL="285750" indent="-285750">
              <a:buFont typeface="Wingdings" pitchFamily="2" charset="2"/>
              <a:buChar char="v"/>
            </a:pPr>
            <a:r>
              <a:rPr lang="en-US" sz="1400" dirty="0" err="1" smtClean="0">
                <a:solidFill>
                  <a:srgbClr val="002060"/>
                </a:solidFill>
                <a:latin typeface="Times New Roman" pitchFamily="18" charset="0"/>
                <a:cs typeface="Times New Roman" pitchFamily="18" charset="0"/>
              </a:rPr>
              <a:t>Văn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phòng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0243 877 7012 / 0243 657 7209</a:t>
            </a:r>
          </a:p>
          <a:p>
            <a:pPr marL="285750" indent="-285750">
              <a:buFont typeface="Wingdings" pitchFamily="2" charset="2"/>
              <a:buChar char="v"/>
            </a:pPr>
            <a:r>
              <a:rPr lang="en-US" sz="1400" dirty="0" smtClean="0">
                <a:solidFill>
                  <a:srgbClr val="002060"/>
                </a:solidFill>
                <a:latin typeface="Times New Roman" pitchFamily="18" charset="0"/>
                <a:cs typeface="Times New Roman" pitchFamily="18" charset="0"/>
              </a:rPr>
              <a:t>Fax :                             0243 872 9736</a:t>
            </a:r>
          </a:p>
          <a:p>
            <a:pPr marL="285750" indent="-285750">
              <a:buFont typeface="Wingdings" pitchFamily="2" charset="2"/>
              <a:buChar char="v"/>
            </a:pPr>
            <a:r>
              <a:rPr lang="en-US" sz="1400" dirty="0" err="1" smtClean="0">
                <a:solidFill>
                  <a:srgbClr val="002060"/>
                </a:solidFill>
                <a:latin typeface="Times New Roman" pitchFamily="18" charset="0"/>
                <a:cs typeface="Times New Roman" pitchFamily="18" charset="0"/>
              </a:rPr>
              <a:t>Đường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dây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nóng</a:t>
            </a:r>
            <a:r>
              <a:rPr lang="en-US" sz="1400" smtClean="0">
                <a:solidFill>
                  <a:srgbClr val="002060"/>
                </a:solidFill>
                <a:latin typeface="Times New Roman" pitchFamily="18" charset="0"/>
                <a:cs typeface="Times New Roman" pitchFamily="18" charset="0"/>
              </a:rPr>
              <a:t>:         0984 512 360   </a:t>
            </a:r>
            <a:endParaRPr lang="en-US" sz="1400" dirty="0" smtClean="0">
              <a:solidFill>
                <a:srgbClr val="002060"/>
              </a:solidFill>
              <a:latin typeface="Times New Roman" pitchFamily="18" charset="0"/>
              <a:cs typeface="Times New Roman" pitchFamily="18" charset="0"/>
            </a:endParaRPr>
          </a:p>
          <a:p>
            <a:pPr marL="285750" indent="-285750">
              <a:buFont typeface="Wingdings" pitchFamily="2" charset="2"/>
              <a:buChar char="v"/>
            </a:pPr>
            <a:r>
              <a:rPr lang="en-US" sz="1400" dirty="0" err="1" smtClean="0">
                <a:solidFill>
                  <a:srgbClr val="002060"/>
                </a:solidFill>
                <a:latin typeface="Times New Roman" pitchFamily="18" charset="0"/>
                <a:cs typeface="Times New Roman" pitchFamily="18" charset="0"/>
              </a:rPr>
              <a:t>Phòng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doanh</a:t>
            </a:r>
            <a:r>
              <a:rPr lang="en-US" sz="1400" smtClean="0">
                <a:solidFill>
                  <a:srgbClr val="002060"/>
                </a:solidFill>
                <a:latin typeface="Times New Roman" pitchFamily="18" charset="0"/>
                <a:cs typeface="Times New Roman" pitchFamily="18" charset="0"/>
              </a:rPr>
              <a:t>:       0985 386 178</a:t>
            </a:r>
            <a:endParaRPr lang="en-US" sz="1400" dirty="0">
              <a:solidFill>
                <a:srgbClr val="002060"/>
              </a:solidFill>
              <a:latin typeface="Times New Roman" pitchFamily="18" charset="0"/>
              <a:cs typeface="Times New Roman" pitchFamily="18" charset="0"/>
            </a:endParaRPr>
          </a:p>
        </p:txBody>
      </p:sp>
      <p:sp>
        <p:nvSpPr>
          <p:cNvPr id="17" name="TextBox 16"/>
          <p:cNvSpPr txBox="1"/>
          <p:nvPr/>
        </p:nvSpPr>
        <p:spPr>
          <a:xfrm>
            <a:off x="-16632" y="5105401"/>
            <a:ext cx="9160632" cy="1231106"/>
          </a:xfrm>
          <a:prstGeom prst="rect">
            <a:avLst/>
          </a:prstGeom>
          <a:noFill/>
        </p:spPr>
        <p:txBody>
          <a:bodyPr wrap="square" rtlCol="0">
            <a:spAutoFit/>
          </a:bodyPr>
          <a:lstStyle/>
          <a:p>
            <a:r>
              <a:rPr lang="en-US" sz="1400" b="1" i="1" dirty="0" smtClean="0">
                <a:solidFill>
                  <a:srgbClr val="002060"/>
                </a:solidFill>
                <a:latin typeface="Times New Roman" pitchFamily="18" charset="0"/>
                <a:cs typeface="Times New Roman" pitchFamily="18" charset="0"/>
              </a:rPr>
              <a:t>      </a:t>
            </a:r>
            <a:r>
              <a:rPr lang="en-US" sz="1400" b="1" dirty="0" err="1" smtClean="0">
                <a:solidFill>
                  <a:srgbClr val="002060"/>
                </a:solidFill>
                <a:latin typeface="Times New Roman" pitchFamily="18" charset="0"/>
                <a:cs typeface="Times New Roman" pitchFamily="18" charset="0"/>
              </a:rPr>
              <a:t>C</a:t>
            </a:r>
            <a:r>
              <a:rPr lang="en-US" sz="1400" dirty="0" err="1" smtClean="0">
                <a:solidFill>
                  <a:srgbClr val="002060"/>
                </a:solidFill>
                <a:latin typeface="Times New Roman" pitchFamily="18" charset="0"/>
                <a:cs typeface="Times New Roman" pitchFamily="18" charset="0"/>
              </a:rPr>
              <a:t>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cảm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quan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tìm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hiểu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về</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Chúng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tôi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vọng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thời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gian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tới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trở</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đối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chứng</a:t>
            </a:r>
            <a:r>
              <a:rPr lang="en-US" sz="1400" dirty="0" smtClean="0">
                <a:solidFill>
                  <a:srgbClr val="002060"/>
                </a:solidFill>
                <a:latin typeface="Times New Roman" pitchFamily="18" charset="0"/>
                <a:cs typeface="Times New Roman" pitchFamily="18" charset="0"/>
              </a:rPr>
              <a:t> minh </a:t>
            </a:r>
            <a:r>
              <a:rPr lang="en-US" sz="1400" dirty="0" err="1" smtClean="0">
                <a:solidFill>
                  <a:srgbClr val="002060"/>
                </a:solidFill>
                <a:latin typeface="Times New Roman" pitchFamily="18" charset="0"/>
                <a:cs typeface="Times New Roman" pitchFamily="18" charset="0"/>
              </a:rPr>
              <a:t>năng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lực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ứng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yêu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cầu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a:t>
            </a:r>
          </a:p>
          <a:p>
            <a:r>
              <a:rPr lang="en-US" sz="1400" b="1" i="1" smtClean="0">
                <a:solidFill>
                  <a:srgbClr val="002060"/>
                </a:solidFill>
                <a:latin typeface="Times New Roman" pitchFamily="18" charset="0"/>
                <a:cs typeface="Times New Roman" pitchFamily="18" charset="0"/>
              </a:rPr>
              <a:t>                                    </a:t>
            </a:r>
          </a:p>
          <a:p>
            <a:pPr algn="ctr"/>
            <a:r>
              <a:rPr lang="en-US" sz="1400" b="1" i="1"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Được</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hợp</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tác</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với</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Quý</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khách</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là</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vinh</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dự</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của</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chúng</a:t>
            </a:r>
            <a:r>
              <a:rPr lang="en-US" b="1" i="1" dirty="0" smtClean="0">
                <a:solidFill>
                  <a:srgbClr val="002060"/>
                </a:solidFill>
                <a:latin typeface="Times New Roman" pitchFamily="18" charset="0"/>
                <a:cs typeface="Times New Roman" pitchFamily="18" charset="0"/>
              </a:rPr>
              <a:t> </a:t>
            </a:r>
            <a:r>
              <a:rPr lang="en-US" b="1" i="1" dirty="0" err="1" smtClean="0">
                <a:solidFill>
                  <a:srgbClr val="002060"/>
                </a:solidFill>
                <a:latin typeface="Times New Roman" pitchFamily="18" charset="0"/>
                <a:cs typeface="Times New Roman" pitchFamily="18" charset="0"/>
              </a:rPr>
              <a:t>tôi</a:t>
            </a:r>
            <a:r>
              <a:rPr lang="en-US" b="1" i="1" dirty="0" smtClean="0">
                <a:solidFill>
                  <a:srgbClr val="002060"/>
                </a:solidFill>
                <a:latin typeface="Times New Roman" pitchFamily="18" charset="0"/>
                <a:cs typeface="Times New Roman" pitchFamily="18" charset="0"/>
              </a:rPr>
              <a:t> !</a:t>
            </a:r>
            <a:endParaRPr lang="en-US" b="1" i="1" dirty="0">
              <a:solidFill>
                <a:srgbClr val="002060"/>
              </a:solidFill>
              <a:latin typeface="Times New Roman" pitchFamily="18" charset="0"/>
              <a:cs typeface="Times New Roman" pitchFamily="18" charset="0"/>
            </a:endParaRPr>
          </a:p>
        </p:txBody>
      </p:sp>
      <p:sp>
        <p:nvSpPr>
          <p:cNvPr id="18" name="Rectangle 17"/>
          <p:cNvSpPr/>
          <p:nvPr/>
        </p:nvSpPr>
        <p:spPr>
          <a:xfrm>
            <a:off x="-8316" y="6357958"/>
            <a:ext cx="9198732" cy="5000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2" name="Picture 21" descr="logo.jpg"/>
          <p:cNvPicPr>
            <a:picLocks noChangeAspect="1" noChangeArrowheads="1"/>
          </p:cNvPicPr>
          <p:nvPr/>
        </p:nvPicPr>
        <p:blipFill>
          <a:blip r:embed="rId2" cstate="print"/>
          <a:srcRect/>
          <a:stretch>
            <a:fillRect/>
          </a:stretch>
        </p:blipFill>
        <p:spPr bwMode="auto">
          <a:xfrm>
            <a:off x="3500430" y="785794"/>
            <a:ext cx="1928826" cy="1928826"/>
          </a:xfrm>
          <a:prstGeom prst="rect">
            <a:avLst/>
          </a:prstGeom>
          <a:noFill/>
        </p:spPr>
      </p:pic>
      <p:sp>
        <p:nvSpPr>
          <p:cNvPr id="3" name="TextBox 2"/>
          <p:cNvSpPr txBox="1"/>
          <p:nvPr/>
        </p:nvSpPr>
        <p:spPr>
          <a:xfrm>
            <a:off x="2643174" y="2714620"/>
            <a:ext cx="3581400" cy="369332"/>
          </a:xfrm>
          <a:prstGeom prst="rect">
            <a:avLst/>
          </a:prstGeom>
          <a:noFill/>
        </p:spPr>
        <p:txBody>
          <a:bodyPr wrap="square" rtlCol="0">
            <a:spAutoFit/>
          </a:bodyPr>
          <a:lstStyle/>
          <a:p>
            <a:pPr algn="ctr"/>
            <a:r>
              <a:rPr lang="en-US" b="1" smtClean="0">
                <a:solidFill>
                  <a:srgbClr val="FF0000"/>
                </a:solidFill>
                <a:effectLst>
                  <a:outerShdw blurRad="38100" dist="38100" dir="2700000" algn="tl">
                    <a:srgbClr val="000000">
                      <a:alpha val="43137"/>
                    </a:srgbClr>
                  </a:outerShdw>
                </a:effectLst>
                <a:latin typeface="Times New Roman" pitchFamily="18" charset="0"/>
                <a:cs typeface="Times New Roman" pitchFamily="18" charset="0"/>
              </a:rPr>
              <a:t>SECURITY LAM SON DONG</a:t>
            </a:r>
            <a:endParaRPr lang="en-US" b="1">
              <a:solidFill>
                <a:srgbClr val="FF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3" name="TextBox 22"/>
          <p:cNvSpPr txBox="1"/>
          <p:nvPr/>
        </p:nvSpPr>
        <p:spPr>
          <a:xfrm>
            <a:off x="0" y="6386476"/>
            <a:ext cx="9144000" cy="400110"/>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a:t>
            </a:r>
            <a:r>
              <a:rPr lang="en-US" sz="2000" i="1" smtClean="0">
                <a:solidFill>
                  <a:srgbClr val="7030A0"/>
                </a:solidFill>
                <a:latin typeface="Magneto" pitchFamily="82" charset="0"/>
              </a:rPr>
              <a:t>hãy</a:t>
            </a:r>
            <a:r>
              <a:rPr lang="en-US" i="1" smtClean="0">
                <a:solidFill>
                  <a:srgbClr val="7030A0"/>
                </a:solidFill>
                <a:latin typeface="Magneto" pitchFamily="82" charset="0"/>
              </a:rPr>
              <a:t> giao cho chúng tôi</a:t>
            </a:r>
            <a:endParaRPr lang="vi-VN" i="1">
              <a:solidFill>
                <a:srgbClr val="7030A0"/>
              </a:solidFill>
            </a:endParaRPr>
          </a:p>
        </p:txBody>
      </p:sp>
      <p:sp>
        <p:nvSpPr>
          <p:cNvPr id="24" name="Slide Number Placeholder 23"/>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29</a:t>
            </a:fld>
            <a:endParaRPr lang="en-US">
              <a:ln>
                <a:solidFill>
                  <a:schemeClr val="bg1"/>
                </a:solidFill>
              </a:ln>
              <a:solidFill>
                <a:schemeClr val="bg1"/>
              </a:solidFill>
            </a:endParaRPr>
          </a:p>
        </p:txBody>
      </p:sp>
    </p:spTree>
    <p:extLst>
      <p:ext uri="{BB962C8B-B14F-4D97-AF65-F5344CB8AC3E}">
        <p14:creationId xmlns:p14="http://schemas.microsoft.com/office/powerpoint/2010/main" val="2693609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86" y="9525"/>
            <a:ext cx="9133114" cy="68484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extBox 7"/>
          <p:cNvSpPr txBox="1"/>
          <p:nvPr/>
        </p:nvSpPr>
        <p:spPr>
          <a:xfrm>
            <a:off x="571472" y="1810464"/>
            <a:ext cx="8280400" cy="5047536"/>
          </a:xfrm>
          <a:prstGeom prst="rect">
            <a:avLst/>
          </a:prstGeom>
          <a:noFill/>
        </p:spPr>
        <p:txBody>
          <a:bodyPr wrap="square" rtlCol="0">
            <a:spAutoFit/>
          </a:bodyPr>
          <a:lstStyle/>
          <a:p>
            <a:endParaRPr lang="en-US" sz="1400" b="1" i="1" smtClean="0">
              <a:solidFill>
                <a:srgbClr val="002060"/>
              </a:solidFill>
              <a:latin typeface="Times New Roman" pitchFamily="18" charset="0"/>
              <a:cs typeface="Times New Roman" pitchFamily="18" charset="0"/>
            </a:endParaRPr>
          </a:p>
          <a:p>
            <a:r>
              <a:rPr lang="en-US" sz="1400" b="1" i="1" smtClean="0">
                <a:solidFill>
                  <a:srgbClr val="002060"/>
                </a:solidFill>
                <a:latin typeface="Times New Roman" pitchFamily="18" charset="0"/>
                <a:cs typeface="Times New Roman" pitchFamily="18" charset="0"/>
              </a:rPr>
              <a:t>LỜI CHÀO !</a:t>
            </a:r>
            <a:endParaRPr lang="en-US" sz="1400" b="1" i="1" dirty="0" smtClean="0">
              <a:solidFill>
                <a:srgbClr val="002060"/>
              </a:solidFill>
              <a:latin typeface="Times New Roman" pitchFamily="18" charset="0"/>
              <a:cs typeface="Times New Roman" pitchFamily="18" charset="0"/>
            </a:endParaRPr>
          </a:p>
          <a:p>
            <a:pPr algn="just"/>
            <a:r>
              <a:rPr lang="en-US" sz="140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Lời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đầu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tiên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phần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xin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gửi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đến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lời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chào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trọng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lời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chúc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gia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đình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Mạnh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khỏe</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đạt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này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chúng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tôi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rất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vọng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đổi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về</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toàn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ANTT</a:t>
            </a:r>
          </a:p>
          <a:p>
            <a:pPr algn="just"/>
            <a:r>
              <a:rPr lang="en-US" sz="1400" dirty="0">
                <a:solidFill>
                  <a:srgbClr val="002060"/>
                </a:solidFill>
                <a:latin typeface="Times New Roman" pitchFamily="18" charset="0"/>
                <a:cs typeface="Times New Roman" pitchFamily="18" charset="0"/>
              </a:rPr>
              <a:t> </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phần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xây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dựng</a:t>
            </a:r>
            <a:r>
              <a:rPr lang="en-US" sz="1400" dirty="0" smtClean="0">
                <a:solidFill>
                  <a:srgbClr val="002060"/>
                </a:solidFill>
                <a:latin typeface="Times New Roman" pitchFamily="18" charset="0"/>
                <a:cs typeface="Times New Roman" pitchFamily="18" charset="0"/>
              </a:rPr>
              <a:t> hình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triển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từ</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môn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võ</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Lâm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Việt</a:t>
            </a:r>
            <a:r>
              <a:rPr lang="en-US" sz="1400" dirty="0" smtClean="0">
                <a:solidFill>
                  <a:srgbClr val="002060"/>
                </a:solidFill>
                <a:latin typeface="Times New Roman" pitchFamily="18" charset="0"/>
                <a:cs typeface="Times New Roman" pitchFamily="18" charset="0"/>
              </a:rPr>
              <a:t> Nam. </a:t>
            </a:r>
            <a:r>
              <a:rPr lang="en-US" sz="1400" dirty="0" err="1" smtClean="0">
                <a:solidFill>
                  <a:srgbClr val="002060"/>
                </a:solidFill>
                <a:latin typeface="Times New Roman" pitchFamily="18" charset="0"/>
                <a:cs typeface="Times New Roman" pitchFamily="18" charset="0"/>
              </a:rPr>
              <a:t>Môn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đang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đào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tạo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nhiều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sĩ</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phục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cầu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đảm</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toàn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tài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tính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ngày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Chương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trình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đào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tạo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thẩm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định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phép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đặc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biệt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chương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trình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huấn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luyện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võ</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thuật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Tư</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lệnh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Cảnh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sử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dụng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huấn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luyện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lực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lượng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tiếp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đồng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lãnh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đạo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Đảng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nước</a:t>
            </a:r>
            <a:r>
              <a:rPr lang="en-US" sz="1400" dirty="0" smtClean="0">
                <a:solidFill>
                  <a:srgbClr val="002060"/>
                </a:solidFill>
                <a:latin typeface="Times New Roman" pitchFamily="18" charset="0"/>
                <a:cs typeface="Times New Roman" pitchFamily="18" charset="0"/>
              </a:rPr>
              <a:t>.</a:t>
            </a:r>
          </a:p>
          <a:p>
            <a:pPr algn="just"/>
            <a:r>
              <a:rPr lang="en-US" sz="1400" dirty="0">
                <a:solidFill>
                  <a:srgbClr val="002060"/>
                </a:solidFill>
                <a:latin typeface="Times New Roman" pitchFamily="18" charset="0"/>
                <a:cs typeface="Times New Roman" pitchFamily="18" charset="0"/>
              </a:rPr>
              <a:t> </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một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Doanh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Cựu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chiến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Việt</a:t>
            </a:r>
            <a:r>
              <a:rPr lang="en-US" sz="1400" dirty="0" smtClean="0">
                <a:solidFill>
                  <a:srgbClr val="002060"/>
                </a:solidFill>
                <a:latin typeface="Times New Roman" pitchFamily="18" charset="0"/>
                <a:cs typeface="Times New Roman" pitchFamily="18" charset="0"/>
              </a:rPr>
              <a:t> Nam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Liên</a:t>
            </a:r>
            <a:r>
              <a:rPr lang="en-US" sz="1400" dirty="0" smtClean="0">
                <a:solidFill>
                  <a:srgbClr val="002060"/>
                </a:solidFill>
                <a:latin typeface="Times New Roman" pitchFamily="18" charset="0"/>
                <a:cs typeface="Times New Roman" pitchFamily="18" charset="0"/>
              </a:rPr>
              <a:t> minh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G5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vị</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Chính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vì</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thế</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thường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nhận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sự</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hỗ</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môn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từ</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này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ngày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càng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nâng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cao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năng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lực</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chất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lượng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dịch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cung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cấp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khách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hàng</a:t>
            </a:r>
            <a:r>
              <a:rPr lang="en-US" sz="1400" dirty="0" smtClean="0">
                <a:solidFill>
                  <a:srgbClr val="002060"/>
                </a:solidFill>
                <a:latin typeface="Times New Roman" pitchFamily="18" charset="0"/>
                <a:cs typeface="Times New Roman" pitchFamily="18" charset="0"/>
              </a:rPr>
              <a:t>.</a:t>
            </a:r>
          </a:p>
          <a:p>
            <a:pPr algn="just"/>
            <a:r>
              <a:rPr lang="en-US" sz="1400" dirty="0">
                <a:solidFill>
                  <a:srgbClr val="002060"/>
                </a:solidFill>
                <a:latin typeface="Times New Roman" pitchFamily="18" charset="0"/>
                <a:cs typeface="Times New Roman" pitchFamily="18" charset="0"/>
              </a:rPr>
              <a:t> </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đủ</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điều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để</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đào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tạo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huấn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luyện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viên</a:t>
            </a:r>
            <a:r>
              <a:rPr lang="en-US" sz="1400" dirty="0" smtClean="0">
                <a:solidFill>
                  <a:srgbClr val="002060"/>
                </a:solidFill>
                <a:latin typeface="Times New Roman" pitchFamily="18" charset="0"/>
                <a:cs typeface="Times New Roman" pitchFamily="18" charset="0"/>
              </a:rPr>
              <a:t>.</a:t>
            </a:r>
          </a:p>
          <a:p>
            <a:pPr algn="just"/>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Nhân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viên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vệ</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huấn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luyện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lĩnh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vực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Điều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lệnh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quy</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Phòng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ngừa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trộm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cắp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phòngchống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cháy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kỹ</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năng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sử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dụng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loại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cụ</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hỗ</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kiến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về</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luật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xử</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lý</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cứu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cứu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võ</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thuật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cơ</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văn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hóa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doanh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a:t>
            </a:r>
          </a:p>
          <a:p>
            <a:pPr algn="just"/>
            <a:r>
              <a:rPr lang="en-US" sz="1400" dirty="0">
                <a:solidFill>
                  <a:srgbClr val="002060"/>
                </a:solidFill>
                <a:latin typeface="Times New Roman" pitchFamily="18" charset="0"/>
                <a:cs typeface="Times New Roman" pitchFamily="18" charset="0"/>
              </a:rPr>
              <a:t> </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Đội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ngũ</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dày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được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đào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tạo</a:t>
            </a:r>
            <a:r>
              <a:rPr lang="en-US" sz="1400" dirty="0" smtClean="0">
                <a:solidFill>
                  <a:srgbClr val="002060"/>
                </a:solidFill>
                <a:latin typeface="Times New Roman" pitchFamily="18" charset="0"/>
                <a:cs typeface="Times New Roman" pitchFamily="18" charset="0"/>
              </a:rPr>
              <a:t> qua </a:t>
            </a:r>
            <a:r>
              <a:rPr lang="en-US" sz="1400" dirty="0" err="1" smtClean="0">
                <a:solidFill>
                  <a:srgbClr val="002060"/>
                </a:solidFill>
                <a:latin typeface="Times New Roman" pitchFamily="18" charset="0"/>
                <a:cs typeface="Times New Roman" pitchFamily="18" charset="0"/>
              </a:rPr>
              <a:t>môi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trường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quân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đội</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môn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chuyên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công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đảm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ninh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trật</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tự</a:t>
            </a:r>
            <a:r>
              <a:rPr lang="en-US" sz="1400" dirty="0" smtClean="0">
                <a:solidFill>
                  <a:srgbClr val="002060"/>
                </a:solidFill>
                <a:latin typeface="Times New Roman" pitchFamily="18" charset="0"/>
                <a:cs typeface="Times New Roman" pitchFamily="18" charset="0"/>
              </a:rPr>
              <a:t>, an </a:t>
            </a:r>
            <a:r>
              <a:rPr lang="en-US" sz="1400" dirty="0" err="1" smtClean="0">
                <a:solidFill>
                  <a:srgbClr val="002060"/>
                </a:solidFill>
                <a:latin typeface="Times New Roman" pitchFamily="18" charset="0"/>
                <a:cs typeface="Times New Roman" pitchFamily="18" charset="0"/>
              </a:rPr>
              <a:t>toàn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xã</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hội</a:t>
            </a:r>
            <a:r>
              <a:rPr lang="en-US" sz="1400" dirty="0" smtClean="0">
                <a:solidFill>
                  <a:srgbClr val="002060"/>
                </a:solidFill>
                <a:latin typeface="Times New Roman" pitchFamily="18" charset="0"/>
                <a:cs typeface="Times New Roman" pitchFamily="18" charset="0"/>
              </a:rPr>
              <a:t>.</a:t>
            </a:r>
          </a:p>
          <a:p>
            <a:pPr algn="just"/>
            <a:r>
              <a:rPr lang="en-US" sz="1400" dirty="0">
                <a:solidFill>
                  <a:srgbClr val="002060"/>
                </a:solidFill>
                <a:latin typeface="Times New Roman" pitchFamily="18" charset="0"/>
                <a:cs typeface="Times New Roman" pitchFamily="18" charset="0"/>
              </a:rPr>
              <a:t> </a:t>
            </a:r>
            <a:r>
              <a:rPr lang="en-US" sz="1400" dirty="0" smtClean="0">
                <a:solidFill>
                  <a:srgbClr val="002060"/>
                </a:solidFill>
                <a:latin typeface="Times New Roman" pitchFamily="18" charset="0"/>
                <a:cs typeface="Times New Roman" pitchFamily="18" charset="0"/>
              </a:rPr>
              <a:t>   - </a:t>
            </a:r>
            <a:r>
              <a:rPr lang="en-US" sz="1400" dirty="0" err="1" smtClean="0">
                <a:solidFill>
                  <a:srgbClr val="002060"/>
                </a:solidFill>
                <a:latin typeface="Times New Roman" pitchFamily="18" charset="0"/>
                <a:cs typeface="Times New Roman" pitchFamily="18" charset="0"/>
              </a:rPr>
              <a:t>Tổ</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chức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hành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chính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kế</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toán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những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có</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kinh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nhiều</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năm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trong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doanh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nghiệp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nhà</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nước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đảm</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bảo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thực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hiện</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các</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chế</a:t>
            </a:r>
            <a:r>
              <a:rPr lang="en-US" sz="1400" dirty="0" smtClean="0">
                <a:solidFill>
                  <a:srgbClr val="002060"/>
                </a:solidFill>
                <a:latin typeface="Times New Roman" pitchFamily="18" charset="0"/>
                <a:cs typeface="Times New Roman" pitchFamily="18" charset="0"/>
              </a:rPr>
              <a:t> </a:t>
            </a:r>
            <a:r>
              <a:rPr lang="en-US" sz="1400" dirty="0" err="1">
                <a:solidFill>
                  <a:srgbClr val="002060"/>
                </a:solidFill>
                <a:latin typeface="Times New Roman" pitchFamily="18" charset="0"/>
                <a:cs typeface="Times New Roman" pitchFamily="18" charset="0"/>
              </a:rPr>
              <a:t>đ</a:t>
            </a:r>
            <a:r>
              <a:rPr lang="en-US" sz="1400" dirty="0" err="1" smtClean="0">
                <a:solidFill>
                  <a:srgbClr val="002060"/>
                </a:solidFill>
                <a:latin typeface="Times New Roman" pitchFamily="18" charset="0"/>
                <a:cs typeface="Times New Roman" pitchFamily="18" charset="0"/>
              </a:rPr>
              <a:t>ộ</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theo</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đúng</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quy</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định</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của</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Pháp</a:t>
            </a:r>
            <a:r>
              <a:rPr lang="en-US" sz="1400" dirty="0" smtClean="0">
                <a:solidFill>
                  <a:srgbClr val="002060"/>
                </a:solidFill>
                <a:latin typeface="Times New Roman" pitchFamily="18" charset="0"/>
                <a:cs typeface="Times New Roman" pitchFamily="18" charset="0"/>
              </a:rPr>
              <a:t> </a:t>
            </a:r>
            <a:r>
              <a:rPr lang="en-US" sz="1400" dirty="0" err="1" smtClean="0">
                <a:solidFill>
                  <a:srgbClr val="002060"/>
                </a:solidFill>
                <a:latin typeface="Times New Roman" pitchFamily="18" charset="0"/>
                <a:cs typeface="Times New Roman" pitchFamily="18" charset="0"/>
              </a:rPr>
              <a:t>luật</a:t>
            </a:r>
            <a:r>
              <a:rPr lang="en-US" sz="1400" dirty="0" smtClean="0">
                <a:solidFill>
                  <a:srgbClr val="002060"/>
                </a:solidFill>
                <a:latin typeface="Times New Roman" pitchFamily="18" charset="0"/>
                <a:cs typeface="Times New Roman" pitchFamily="18" charset="0"/>
              </a:rPr>
              <a:t>.</a:t>
            </a:r>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p:cNvGrpSpPr/>
          <p:nvPr/>
        </p:nvGrpSpPr>
        <p:grpSpPr>
          <a:xfrm>
            <a:off x="10886" y="9524"/>
            <a:ext cx="9133114" cy="1672154"/>
            <a:chOff x="0" y="1"/>
            <a:chExt cx="9144000" cy="1447799"/>
          </a:xfrm>
        </p:grpSpPr>
        <p:grpSp>
          <p:nvGrpSpPr>
            <p:cNvPr id="11" name="Group 10"/>
            <p:cNvGrpSpPr/>
            <p:nvPr/>
          </p:nvGrpSpPr>
          <p:grpSpPr>
            <a:xfrm>
              <a:off x="0" y="1"/>
              <a:ext cx="9144000" cy="1426223"/>
              <a:chOff x="0" y="1"/>
              <a:chExt cx="9144000" cy="1426223"/>
            </a:xfrm>
          </p:grpSpPr>
          <p:sp>
            <p:nvSpPr>
              <p:cNvPr id="16" name="Rectangle 15"/>
              <p:cNvSpPr/>
              <p:nvPr/>
            </p:nvSpPr>
            <p:spPr>
              <a:xfrm>
                <a:off x="0" y="1"/>
                <a:ext cx="9144000" cy="1426223"/>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TextBox 16"/>
              <p:cNvSpPr txBox="1"/>
              <p:nvPr/>
            </p:nvSpPr>
            <p:spPr>
              <a:xfrm>
                <a:off x="847347" y="115440"/>
                <a:ext cx="6370864" cy="746148"/>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CÔNG TY CỔ PHẦN DỊCH VỤ BẢO VỆ</a:t>
                </a:r>
              </a:p>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 LÂM SƠN ĐỘNG</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13" name="TextBox 12"/>
            <p:cNvSpPr txBox="1"/>
            <p:nvPr/>
          </p:nvSpPr>
          <p:spPr>
            <a:xfrm>
              <a:off x="3302648" y="1155412"/>
              <a:ext cx="3631552" cy="292388"/>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14" name="TextBox 13"/>
            <p:cNvSpPr txBox="1"/>
            <p:nvPr/>
          </p:nvSpPr>
          <p:spPr>
            <a:xfrm>
              <a:off x="207434" y="1115870"/>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pic>
        <p:nvPicPr>
          <p:cNvPr id="18"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7086599" y="23753"/>
            <a:ext cx="2123169" cy="16579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18"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15" name="Slide Number Placeholder 14"/>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3</a:t>
            </a:fld>
            <a:endParaRPr lang="en-US">
              <a:ln>
                <a:solidFill>
                  <a:schemeClr val="bg1"/>
                </a:solidFill>
              </a:ln>
              <a:solidFill>
                <a:schemeClr val="bg1"/>
              </a:solidFill>
            </a:endParaRPr>
          </a:p>
        </p:txBody>
      </p:sp>
    </p:spTree>
    <p:extLst>
      <p:ext uri="{BB962C8B-B14F-4D97-AF65-F5344CB8AC3E}">
        <p14:creationId xmlns:p14="http://schemas.microsoft.com/office/powerpoint/2010/main" val="1783376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 name="TextBox 4"/>
          <p:cNvSpPr txBox="1"/>
          <p:nvPr/>
        </p:nvSpPr>
        <p:spPr>
          <a:xfrm>
            <a:off x="428596" y="1357298"/>
            <a:ext cx="8382000" cy="4939814"/>
          </a:xfrm>
          <a:prstGeom prst="rect">
            <a:avLst/>
          </a:prstGeom>
          <a:noFill/>
        </p:spPr>
        <p:txBody>
          <a:bodyPr wrap="square" rtlCol="0">
            <a:spAutoFit/>
          </a:bodyPr>
          <a:lstStyle/>
          <a:p>
            <a:pPr algn="just"/>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Công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Cổ</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phần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dịch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vụ</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bảo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vệ</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Lâm</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Sơn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Động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đã</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đăng</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ký</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đầy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đủ</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tư</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cách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nhân</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theo</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quy</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định</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của</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pháp</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luật</a:t>
            </a:r>
            <a:r>
              <a:rPr lang="en-US" sz="1400" dirty="0" smtClean="0">
                <a:latin typeface="Times New Roman" pitchFamily="18" charset="0"/>
                <a:cs typeface="Times New Roman" pitchFamily="18" charset="0"/>
              </a:rPr>
              <a:t>. </a:t>
            </a:r>
          </a:p>
          <a:p>
            <a:pPr algn="just"/>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Giấy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nhận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doanh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Sở</a:t>
            </a:r>
            <a:r>
              <a:rPr lang="en-US" sz="1400" dirty="0" smtClean="0">
                <a:latin typeface="Times New Roman" pitchFamily="18" charset="0"/>
                <a:cs typeface="Times New Roman" pitchFamily="18" charset="0"/>
              </a:rPr>
              <a:t> KH &amp; ĐT </a:t>
            </a:r>
            <a:r>
              <a:rPr lang="en-US" sz="1400" dirty="0" err="1" smtClean="0">
                <a:latin typeface="Times New Roman" pitchFamily="18" charset="0"/>
                <a:cs typeface="Times New Roman" pitchFamily="18" charset="0"/>
              </a:rPr>
              <a:t>Hà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Giấy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nhận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điều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ninh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doanh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Cục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cảnh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QLHC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TTXH (C64)-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ty</a:t>
            </a:r>
            <a:r>
              <a:rPr lang="en-US" sz="1400" dirty="0" smtClean="0">
                <a:latin typeface="Times New Roman" pitchFamily="18" charset="0"/>
                <a:cs typeface="Times New Roman" pitchFamily="18" charset="0"/>
              </a:rPr>
              <a:t> CP DVBV </a:t>
            </a:r>
            <a:r>
              <a:rPr lang="en-US" sz="1400" dirty="0" err="1" smtClean="0">
                <a:latin typeface="Times New Roman" pitchFamily="18" charset="0"/>
                <a:cs typeface="Times New Roman" pitchFamily="18" charset="0"/>
              </a:rPr>
              <a:t>Lâm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một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trong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những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Doanh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đầu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đào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huấn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luyện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nhân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sỹ</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C64, </a:t>
            </a:r>
            <a:r>
              <a:rPr lang="en-US" sz="1400" dirty="0" err="1" smtClean="0">
                <a:latin typeface="Times New Roman" pitchFamily="18" charset="0"/>
                <a:cs typeface="Times New Roman" pitchFamily="18" charset="0"/>
              </a:rPr>
              <a:t>sau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khóa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đào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được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cảnh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QLHC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TTXH (C64)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chỉ</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nghề</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Giấy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phép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hỗ</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Còng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sô</a:t>
            </a:r>
            <a:r>
              <a:rPr lang="en-US" sz="1400" dirty="0" smtClean="0">
                <a:latin typeface="Times New Roman" pitchFamily="18" charset="0"/>
                <a:cs typeface="Times New Roman" pitchFamily="18" charset="0"/>
              </a:rPr>
              <a:t> 8, </a:t>
            </a:r>
            <a:r>
              <a:rPr lang="en-US" sz="1400" dirty="0" err="1" smtClean="0">
                <a:latin typeface="Times New Roman" pitchFamily="18" charset="0"/>
                <a:cs typeface="Times New Roman" pitchFamily="18" charset="0"/>
              </a:rPr>
              <a:t>súng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bắn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áo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giáp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gậy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điện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một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số</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hỗ</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Cục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cảnh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sát</a:t>
            </a:r>
            <a:r>
              <a:rPr lang="en-US" sz="1400" dirty="0" smtClean="0">
                <a:latin typeface="Times New Roman" pitchFamily="18" charset="0"/>
                <a:cs typeface="Times New Roman" pitchFamily="18" charset="0"/>
              </a:rPr>
              <a:t> QLHC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TTXH –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Giấy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phép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tần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số</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dùng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đàm</a:t>
            </a:r>
            <a:r>
              <a:rPr lang="en-US" sz="1400" dirty="0" smtClean="0">
                <a:latin typeface="Times New Roman" pitchFamily="18" charset="0"/>
                <a:cs typeface="Times New Roman" pitchFamily="18" charset="0"/>
              </a:rPr>
              <a:t>) do </a:t>
            </a:r>
            <a:r>
              <a:rPr lang="en-US" sz="1400" dirty="0" err="1" smtClean="0">
                <a:latin typeface="Times New Roman" pitchFamily="18" charset="0"/>
                <a:cs typeface="Times New Roman" pitchFamily="18" charset="0"/>
              </a:rPr>
              <a:t>Cục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tần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số</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thông</a:t>
            </a:r>
            <a:r>
              <a:rPr lang="en-US" sz="1400" dirty="0" smtClean="0">
                <a:latin typeface="Times New Roman" pitchFamily="18" charset="0"/>
                <a:cs typeface="Times New Roman" pitchFamily="18" charset="0"/>
              </a:rPr>
              <a:t> tin &amp; </a:t>
            </a:r>
            <a:r>
              <a:rPr lang="en-US" sz="1400" dirty="0" err="1" smtClean="0">
                <a:latin typeface="Times New Roman" pitchFamily="18" charset="0"/>
                <a:cs typeface="Times New Roman" pitchFamily="18" charset="0"/>
              </a:rPr>
              <a:t>truyền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 </a:t>
            </a:r>
            <a:r>
              <a:rPr lang="en-US" sz="1400" dirty="0" err="1" smtClean="0">
                <a:latin typeface="Times New Roman" pitchFamily="18" charset="0"/>
                <a:cs typeface="Times New Roman" pitchFamily="18" charset="0"/>
              </a:rPr>
              <a:t>Là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vị</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cung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loại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rất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ý </a:t>
            </a:r>
            <a:r>
              <a:rPr lang="en-US" sz="1400" dirty="0" err="1" smtClean="0">
                <a:latin typeface="Times New Roman" pitchFamily="18" charset="0"/>
                <a:cs typeface="Times New Roman" pitchFamily="18" charset="0"/>
              </a:rPr>
              <a:t>thức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trong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việc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nghiêm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túc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định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về</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pháp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luật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tôn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trọng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đảm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quyền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người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thành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lập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đầy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các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chính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trị</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xã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như</a:t>
            </a:r>
            <a:r>
              <a:rPr lang="en-US" sz="1400" dirty="0" smtClean="0">
                <a:latin typeface="Times New Roman" pitchFamily="18" charset="0"/>
                <a:cs typeface="Times New Roman" pitchFamily="18" charset="0"/>
              </a:rPr>
              <a:t>: Chi </a:t>
            </a:r>
            <a:r>
              <a:rPr lang="en-US" sz="1400" dirty="0" err="1" smtClean="0">
                <a:latin typeface="Times New Roman" pitchFamily="18" charset="0"/>
                <a:cs typeface="Times New Roman" pitchFamily="18" charset="0"/>
              </a:rPr>
              <a:t>bộ</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đảng</a:t>
            </a:r>
            <a:r>
              <a:rPr lang="en-US" sz="1400" dirty="0" smtClean="0">
                <a:latin typeface="Times New Roman" pitchFamily="18" charset="0"/>
                <a:cs typeface="Times New Roman" pitchFamily="18" charset="0"/>
              </a:rPr>
              <a:t>, Chi </a:t>
            </a:r>
            <a:r>
              <a:rPr lang="en-US" sz="1400" dirty="0" err="1" smtClean="0">
                <a:latin typeface="Times New Roman" pitchFamily="18" charset="0"/>
                <a:cs typeface="Times New Roman" pitchFamily="18" charset="0"/>
              </a:rPr>
              <a:t>hội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cựu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chiến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chức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đoàn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cơ</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sở</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những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đặc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điểm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lợi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thế</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riêng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nêu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Công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Cổ</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phần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Lâm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Động</a:t>
            </a:r>
            <a:r>
              <a:rPr lang="en-US" sz="1400" dirty="0" smtClean="0">
                <a:latin typeface="Times New Roman" pitchFamily="18" charset="0"/>
                <a:cs typeface="Times New Roman" pitchFamily="18" charset="0"/>
              </a:rPr>
              <a:t> cam </a:t>
            </a:r>
            <a:r>
              <a:rPr lang="en-US" sz="1400" dirty="0" err="1" smtClean="0">
                <a:latin typeface="Times New Roman" pitchFamily="18" charset="0"/>
                <a:cs typeface="Times New Roman" pitchFamily="18" charset="0"/>
              </a:rPr>
              <a:t>kết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đủ</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khả</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năng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lực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kinh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cung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cấp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chất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lượng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chất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lượng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tốt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nhất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cốt</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lõi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là</a:t>
            </a:r>
            <a:r>
              <a:rPr lang="en-US" sz="1400"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Niềm</a:t>
            </a:r>
            <a:r>
              <a:rPr lang="en-US" sz="1400" b="1" dirty="0" smtClean="0">
                <a:latin typeface="Times New Roman" pitchFamily="18" charset="0"/>
                <a:cs typeface="Times New Roman" pitchFamily="18" charset="0"/>
              </a:rPr>
              <a:t> tin – </a:t>
            </a:r>
            <a:r>
              <a:rPr lang="en-US" sz="1400" b="1" dirty="0" err="1" smtClean="0">
                <a:latin typeface="Times New Roman" pitchFamily="18" charset="0"/>
                <a:cs typeface="Times New Roman" pitchFamily="18" charset="0"/>
              </a:rPr>
              <a:t>Trách</a:t>
            </a:r>
            <a:r>
              <a:rPr lang="en-US" sz="1400" b="1" dirty="0" smtClean="0">
                <a:latin typeface="Times New Roman" pitchFamily="18" charset="0"/>
                <a:cs typeface="Times New Roman" pitchFamily="18" charset="0"/>
              </a:rPr>
              <a:t> </a:t>
            </a:r>
            <a:r>
              <a:rPr lang="en-US" sz="1400" b="1" dirty="0" err="1" smtClean="0">
                <a:latin typeface="Times New Roman" pitchFamily="18" charset="0"/>
                <a:cs typeface="Times New Roman" pitchFamily="18" charset="0"/>
              </a:rPr>
              <a:t>nhiệm</a:t>
            </a:r>
            <a:r>
              <a:rPr lang="en-US" sz="1400" b="1"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chắc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chắn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chúng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tôi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mang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đến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lòng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tâm</a:t>
            </a:r>
            <a:r>
              <a:rPr lang="en-US" sz="1400" dirty="0" smtClean="0">
                <a:latin typeface="Times New Roman" pitchFamily="18" charset="0"/>
                <a:cs typeface="Times New Roman" pitchFamily="18" charset="0"/>
              </a:rPr>
              <a:t>, an </a:t>
            </a:r>
            <a:r>
              <a:rPr lang="en-US" sz="1400" dirty="0" err="1" smtClean="0">
                <a:latin typeface="Times New Roman" pitchFamily="18" charset="0"/>
                <a:cs typeface="Times New Roman" pitchFamily="18" charset="0"/>
              </a:rPr>
              <a:t>toàn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a:t>
            </a:r>
          </a:p>
          <a:p>
            <a:pPr algn="just"/>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Chúng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tôi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gửi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Thư</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ngỏ</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tới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nhằm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giúp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vị</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thêm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sự</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lựa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chọn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ưu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có</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nhu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cầu</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sử</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dụng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dịch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bảo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vệ</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chuyên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nghiệp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Chúng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tôi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vọng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sớm</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được</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gặp</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khách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hàng</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trao</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đổi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thông</a:t>
            </a:r>
            <a:r>
              <a:rPr lang="en-US" sz="1400" dirty="0" smtClean="0">
                <a:latin typeface="Times New Roman" pitchFamily="18" charset="0"/>
                <a:cs typeface="Times New Roman" pitchFamily="18" charset="0"/>
              </a:rPr>
              <a:t> tin </a:t>
            </a:r>
            <a:r>
              <a:rPr lang="en-US" sz="1400" dirty="0" err="1" smtClean="0">
                <a:latin typeface="Times New Roman" pitchFamily="18" charset="0"/>
                <a:cs typeface="Times New Roman" pitchFamily="18" charset="0"/>
              </a:rPr>
              <a:t>cụ</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thể</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hơn</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và</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sẽ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trở</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thành</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đối</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tác</a:t>
            </a:r>
            <a:r>
              <a:rPr lang="en-US" sz="1400" dirty="0" smtClean="0">
                <a:latin typeface="Times New Roman" pitchFamily="18" charset="0"/>
                <a:cs typeface="Times New Roman" pitchFamily="18" charset="0"/>
              </a:rPr>
              <a:t> tin </a:t>
            </a:r>
            <a:r>
              <a:rPr lang="en-US" sz="1400" dirty="0" err="1" smtClean="0">
                <a:latin typeface="Times New Roman" pitchFamily="18" charset="0"/>
                <a:cs typeface="Times New Roman" pitchFamily="18" charset="0"/>
              </a:rPr>
              <a:t>cậy</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của</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Quý</a:t>
            </a:r>
            <a:r>
              <a:rPr lang="en-US" sz="1400" dirty="0" smtClean="0">
                <a:latin typeface="Times New Roman" pitchFamily="18" charset="0"/>
                <a:cs typeface="Times New Roman" pitchFamily="18" charset="0"/>
              </a:rPr>
              <a:t> </a:t>
            </a:r>
            <a:r>
              <a:rPr lang="en-US" sz="1400" dirty="0" err="1" smtClean="0">
                <a:latin typeface="Times New Roman" pitchFamily="18" charset="0"/>
                <a:cs typeface="Times New Roman" pitchFamily="18" charset="0"/>
              </a:rPr>
              <a:t>vị</a:t>
            </a:r>
            <a:r>
              <a:rPr lang="en-US" sz="1400" dirty="0" smtClean="0">
                <a:latin typeface="Times New Roman" pitchFamily="18" charset="0"/>
                <a:cs typeface="Times New Roman" pitchFamily="18" charset="0"/>
              </a:rPr>
              <a:t>.</a:t>
            </a:r>
          </a:p>
          <a:p>
            <a:pPr>
              <a:lnSpc>
                <a:spcPct val="150000"/>
              </a:lnSpc>
            </a:pPr>
            <a:r>
              <a:rPr lang="en-US" sz="1400" b="1" dirty="0" smtClean="0">
                <a:latin typeface="Times New Roman" pitchFamily="18" charset="0"/>
                <a:cs typeface="Times New Roman" pitchFamily="18" charset="0"/>
              </a:rPr>
              <a:t>      </a:t>
            </a:r>
            <a:r>
              <a:rPr lang="en-US" sz="1400" b="1" i="1" dirty="0" err="1" smtClean="0">
                <a:latin typeface="Times New Roman" pitchFamily="18" charset="0"/>
                <a:cs typeface="Times New Roman" pitchFamily="18" charset="0"/>
              </a:rPr>
              <a:t>Trân</a:t>
            </a:r>
            <a:r>
              <a:rPr lang="en-US" sz="1400" b="1" i="1" dirty="0" smtClean="0">
                <a:latin typeface="Times New Roman" pitchFamily="18" charset="0"/>
                <a:cs typeface="Times New Roman" pitchFamily="18" charset="0"/>
              </a:rPr>
              <a:t> </a:t>
            </a:r>
            <a:r>
              <a:rPr lang="en-US" sz="1400" b="1" i="1" dirty="0" err="1" smtClean="0">
                <a:latin typeface="Times New Roman" pitchFamily="18" charset="0"/>
                <a:cs typeface="Times New Roman" pitchFamily="18" charset="0"/>
              </a:rPr>
              <a:t>trọng</a:t>
            </a:r>
            <a:r>
              <a:rPr lang="en-US" sz="1400" b="1" i="1" dirty="0" smtClean="0">
                <a:latin typeface="Times New Roman" pitchFamily="18" charset="0"/>
                <a:cs typeface="Times New Roman" pitchFamily="18" charset="0"/>
              </a:rPr>
              <a:t> </a:t>
            </a:r>
            <a:r>
              <a:rPr lang="en-US" sz="1400" b="1" i="1" dirty="0" err="1" smtClean="0">
                <a:latin typeface="Times New Roman" pitchFamily="18" charset="0"/>
                <a:cs typeface="Times New Roman" pitchFamily="18" charset="0"/>
              </a:rPr>
              <a:t>kính</a:t>
            </a:r>
            <a:r>
              <a:rPr lang="en-US" sz="1400" b="1" i="1" dirty="0" smtClean="0">
                <a:latin typeface="Times New Roman" pitchFamily="18" charset="0"/>
                <a:cs typeface="Times New Roman" pitchFamily="18" charset="0"/>
              </a:rPr>
              <a:t> </a:t>
            </a:r>
            <a:r>
              <a:rPr lang="en-US" sz="1400" b="1" i="1" dirty="0" err="1" smtClean="0">
                <a:latin typeface="Times New Roman" pitchFamily="18" charset="0"/>
                <a:cs typeface="Times New Roman" pitchFamily="18" charset="0"/>
              </a:rPr>
              <a:t>chào</a:t>
            </a:r>
            <a:r>
              <a:rPr lang="en-US" sz="1400" i="1" dirty="0" smtClean="0">
                <a:latin typeface="Times New Roman" pitchFamily="18" charset="0"/>
                <a:cs typeface="Times New Roman" pitchFamily="18" charset="0"/>
              </a:rPr>
              <a:t>!  </a:t>
            </a:r>
          </a:p>
        </p:txBody>
      </p:sp>
      <p:sp>
        <p:nvSpPr>
          <p:cNvPr id="6" name="TextBox 5"/>
          <p:cNvSpPr txBox="1"/>
          <p:nvPr/>
        </p:nvSpPr>
        <p:spPr>
          <a:xfrm>
            <a:off x="6610376" y="5997379"/>
            <a:ext cx="1676400" cy="646331"/>
          </a:xfrm>
          <a:prstGeom prst="rect">
            <a:avLst/>
          </a:prstGeom>
          <a:noFill/>
        </p:spPr>
        <p:txBody>
          <a:bodyPr wrap="square" rtlCol="0">
            <a:spAutoFit/>
          </a:bodyPr>
          <a:lstStyle/>
          <a:p>
            <a:pPr algn="ctr"/>
            <a:r>
              <a:rPr lang="en-US" sz="1200" b="1" dirty="0" smtClean="0">
                <a:latin typeface="Times New Roman" pitchFamily="18" charset="0"/>
                <a:cs typeface="Times New Roman" pitchFamily="18" charset="0"/>
              </a:rPr>
              <a:t>TỔNG GIÁM ĐỐC</a:t>
            </a:r>
          </a:p>
          <a:p>
            <a:pPr algn="ctr"/>
            <a:endParaRPr lang="en-US" sz="1200" b="1" dirty="0">
              <a:latin typeface="Times New Roman" pitchFamily="18" charset="0"/>
              <a:cs typeface="Times New Roman" pitchFamily="18" charset="0"/>
            </a:endParaRPr>
          </a:p>
          <a:p>
            <a:pPr algn="ctr"/>
            <a:r>
              <a:rPr lang="en-US" sz="1200" b="1" i="1" dirty="0" err="1" smtClean="0">
                <a:latin typeface="Times New Roman" pitchFamily="18" charset="0"/>
                <a:cs typeface="Times New Roman" pitchFamily="18" charset="0"/>
              </a:rPr>
              <a:t>Hoàng</a:t>
            </a:r>
            <a:r>
              <a:rPr lang="en-US" sz="1200" b="1" i="1" dirty="0" smtClean="0">
                <a:latin typeface="Times New Roman" pitchFamily="18" charset="0"/>
                <a:cs typeface="Times New Roman" pitchFamily="18" charset="0"/>
              </a:rPr>
              <a:t> </a:t>
            </a:r>
            <a:r>
              <a:rPr lang="en-US" sz="1200" b="1" i="1" dirty="0" err="1" smtClean="0">
                <a:latin typeface="Times New Roman" pitchFamily="18" charset="0"/>
                <a:cs typeface="Times New Roman" pitchFamily="18" charset="0"/>
              </a:rPr>
              <a:t>Văn</a:t>
            </a:r>
            <a:r>
              <a:rPr lang="en-US" sz="1200" b="1" i="1" dirty="0" smtClean="0">
                <a:latin typeface="Times New Roman" pitchFamily="18" charset="0"/>
                <a:cs typeface="Times New Roman" pitchFamily="18" charset="0"/>
              </a:rPr>
              <a:t> </a:t>
            </a:r>
            <a:r>
              <a:rPr lang="en-US" sz="1200" b="1" i="1" dirty="0" err="1" smtClean="0">
                <a:latin typeface="Times New Roman" pitchFamily="18" charset="0"/>
                <a:cs typeface="Times New Roman" pitchFamily="18" charset="0"/>
              </a:rPr>
              <a:t>Đạt</a:t>
            </a:r>
            <a:endParaRPr lang="en-US" sz="1200" b="1" i="1" dirty="0">
              <a:latin typeface="Times New Roman" pitchFamily="18" charset="0"/>
              <a:cs typeface="Times New Roman" pitchFamily="18" charset="0"/>
            </a:endParaRPr>
          </a:p>
        </p:txBody>
      </p:sp>
      <p:grpSp>
        <p:nvGrpSpPr>
          <p:cNvPr id="13" name="Group 12"/>
          <p:cNvGrpSpPr/>
          <p:nvPr/>
        </p:nvGrpSpPr>
        <p:grpSpPr>
          <a:xfrm>
            <a:off x="10886" y="0"/>
            <a:ext cx="9133114" cy="1266366"/>
            <a:chOff x="0" y="1"/>
            <a:chExt cx="9144000" cy="1096457"/>
          </a:xfrm>
        </p:grpSpPr>
        <p:grpSp>
          <p:nvGrpSpPr>
            <p:cNvPr id="14" name="Group 10"/>
            <p:cNvGrpSpPr/>
            <p:nvPr/>
          </p:nvGrpSpPr>
          <p:grpSpPr>
            <a:xfrm>
              <a:off x="0" y="1"/>
              <a:ext cx="9144000" cy="1051481"/>
              <a:chOff x="0" y="1"/>
              <a:chExt cx="9144000" cy="1051481"/>
            </a:xfrm>
          </p:grpSpPr>
          <p:sp>
            <p:nvSpPr>
              <p:cNvPr id="17" name="Rectangle 16"/>
              <p:cNvSpPr/>
              <p:nvPr/>
            </p:nvSpPr>
            <p:spPr>
              <a:xfrm>
                <a:off x="0" y="1"/>
                <a:ext cx="9144000" cy="1051481"/>
              </a:xfrm>
              <a:prstGeom prst="rect">
                <a:avLst/>
              </a:prstGeom>
              <a:solidFill>
                <a:sysClr val="window" lastClr="FFFFFF"/>
              </a:solidFill>
              <a:ln w="9525" cap="flat" cmpd="sng" algn="ctr">
                <a:solidFill>
                  <a:srgbClr val="0BD0D9">
                    <a:shade val="50000"/>
                    <a:satMod val="103000"/>
                  </a:srgbClr>
                </a:solidFill>
                <a:prstDash val="solid"/>
              </a:ln>
              <a:effectLst>
                <a:outerShdw blurRad="57150" dist="38100" dir="5400000" algn="ctr" rotWithShape="0">
                  <a:srgbClr val="0BD0D9">
                    <a:shade val="9000"/>
                    <a:satMod val="105000"/>
                    <a:alpha val="4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nstantia"/>
                  <a:ea typeface="+mn-ea"/>
                  <a:cs typeface="+mn-cs"/>
                </a:endParaRPr>
              </a:p>
            </p:txBody>
          </p:sp>
          <p:sp>
            <p:nvSpPr>
              <p:cNvPr id="18" name="TextBox 17"/>
              <p:cNvSpPr txBox="1"/>
              <p:nvPr/>
            </p:nvSpPr>
            <p:spPr>
              <a:xfrm>
                <a:off x="847347" y="115440"/>
                <a:ext cx="6370864" cy="7461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smtClean="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rPr>
                  <a:t>CÔNG TY CỔ PHẦN DỊCH VỤ BẢO VỆ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smtClean="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rPr>
                  <a:t> LÂM SƠN ĐỘNG</a:t>
                </a:r>
                <a:endParaRPr kumimoji="0" lang="en-US" sz="2500" b="1" i="0" u="none" strike="noStrike" kern="0" cap="none" spc="0" normalizeH="0" baseline="0" noProof="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endParaRPr>
              </a:p>
            </p:txBody>
          </p:sp>
        </p:grpSp>
        <p:sp>
          <p:nvSpPr>
            <p:cNvPr id="15" name="TextBox 14"/>
            <p:cNvSpPr txBox="1"/>
            <p:nvPr/>
          </p:nvSpPr>
          <p:spPr>
            <a:xfrm>
              <a:off x="3302648" y="804070"/>
              <a:ext cx="3631552" cy="29238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0000"/>
                  </a:solidFill>
                  <a:effectLst/>
                  <a:uLnTx/>
                  <a:uFillTx/>
                  <a:latin typeface="Times New Roman" pitchFamily="18" charset="0"/>
                  <a:cs typeface="Times New Roman" pitchFamily="18" charset="0"/>
                </a:rPr>
                <a:t>Email: congtybaovelamsondong@gmail.com</a:t>
              </a:r>
            </a:p>
          </p:txBody>
        </p:sp>
        <p:sp>
          <p:nvSpPr>
            <p:cNvPr id="16" name="TextBox 15"/>
            <p:cNvSpPr txBox="1"/>
            <p:nvPr/>
          </p:nvSpPr>
          <p:spPr>
            <a:xfrm>
              <a:off x="207434" y="804071"/>
              <a:ext cx="2535765" cy="2501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0000"/>
                  </a:solidFill>
                  <a:effectLst/>
                  <a:uLnTx/>
                  <a:uFillTx/>
                  <a:latin typeface="Times New Roman" pitchFamily="18" charset="0"/>
                  <a:cs typeface="Times New Roman" pitchFamily="18" charset="0"/>
                </a:rPr>
                <a:t>Website: baovelamsondong.com</a:t>
              </a:r>
            </a:p>
          </p:txBody>
        </p:sp>
      </p:grpSp>
      <p:pic>
        <p:nvPicPr>
          <p:cNvPr id="19" name="Picture 18" descr="logo.jpg"/>
          <p:cNvPicPr>
            <a:picLocks noChangeAspect="1" noChangeArrowheads="1"/>
          </p:cNvPicPr>
          <p:nvPr/>
        </p:nvPicPr>
        <p:blipFill>
          <a:blip r:embed="rId2" cstate="print"/>
          <a:srcRect/>
          <a:stretch>
            <a:fillRect/>
          </a:stretch>
        </p:blipFill>
        <p:spPr bwMode="auto">
          <a:xfrm>
            <a:off x="71438" y="62521"/>
            <a:ext cx="785786" cy="884007"/>
          </a:xfrm>
          <a:prstGeom prst="rect">
            <a:avLst/>
          </a:prstGeom>
          <a:noFill/>
        </p:spPr>
      </p:pic>
      <p:pic>
        <p:nvPicPr>
          <p:cNvPr id="20" name="Picture 2" descr="E:\anh\P22802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0" r="6406"/>
          <a:stretch/>
        </p:blipFill>
        <p:spPr bwMode="auto">
          <a:xfrm>
            <a:off x="7086599" y="23753"/>
            <a:ext cx="1843119" cy="11906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1" name="Slide Number Placeholder 20"/>
          <p:cNvSpPr>
            <a:spLocks noGrp="1"/>
          </p:cNvSpPr>
          <p:nvPr>
            <p:ph type="sldNum" sz="quarter" idx="12"/>
          </p:nvPr>
        </p:nvSpPr>
        <p:spPr/>
        <p:txBody>
          <a:bodyPr/>
          <a:lstStyle/>
          <a:p>
            <a:fld id="{F4A78CAA-A159-435A-BE84-D23B82E7C8D9}" type="slidenum">
              <a:rPr lang="en-US" smtClean="0">
                <a:ln>
                  <a:solidFill>
                    <a:schemeClr val="tx1"/>
                  </a:solidFill>
                </a:ln>
                <a:solidFill>
                  <a:schemeClr val="tx1"/>
                </a:solidFill>
              </a:rPr>
              <a:pPr/>
              <a:t>4</a:t>
            </a:fld>
            <a:endParaRPr lang="en-US">
              <a:ln>
                <a:solidFill>
                  <a:schemeClr val="tx1"/>
                </a:solidFill>
              </a:ln>
              <a:solidFill>
                <a:schemeClr val="tx1"/>
              </a:solidFill>
            </a:endParaRPr>
          </a:p>
        </p:txBody>
      </p:sp>
    </p:spTree>
    <p:extLst>
      <p:ext uri="{BB962C8B-B14F-4D97-AF65-F5344CB8AC3E}">
        <p14:creationId xmlns:p14="http://schemas.microsoft.com/office/powerpoint/2010/main" val="132219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285860"/>
            <a:ext cx="8229600" cy="1143000"/>
          </a:xfrm>
        </p:spPr>
        <p:txBody>
          <a:bodyPr/>
          <a:lstStyle/>
          <a:p>
            <a:endParaRPr lang="vi-VN"/>
          </a:p>
        </p:txBody>
      </p:sp>
      <p:grpSp>
        <p:nvGrpSpPr>
          <p:cNvPr id="4" name="Group 3"/>
          <p:cNvGrpSpPr/>
          <p:nvPr/>
        </p:nvGrpSpPr>
        <p:grpSpPr>
          <a:xfrm>
            <a:off x="10886" y="0"/>
            <a:ext cx="9133114" cy="1266366"/>
            <a:chOff x="0" y="1"/>
            <a:chExt cx="9144000" cy="1096457"/>
          </a:xfrm>
        </p:grpSpPr>
        <p:grpSp>
          <p:nvGrpSpPr>
            <p:cNvPr id="5" name="Group 10"/>
            <p:cNvGrpSpPr/>
            <p:nvPr/>
          </p:nvGrpSpPr>
          <p:grpSpPr>
            <a:xfrm>
              <a:off x="0" y="1"/>
              <a:ext cx="9144000" cy="1051481"/>
              <a:chOff x="0" y="1"/>
              <a:chExt cx="9144000" cy="1051481"/>
            </a:xfrm>
          </p:grpSpPr>
          <p:sp>
            <p:nvSpPr>
              <p:cNvPr id="8" name="Rectangle 7"/>
              <p:cNvSpPr/>
              <p:nvPr/>
            </p:nvSpPr>
            <p:spPr>
              <a:xfrm>
                <a:off x="0" y="1"/>
                <a:ext cx="9144000" cy="1051481"/>
              </a:xfrm>
              <a:prstGeom prst="rect">
                <a:avLst/>
              </a:prstGeom>
              <a:solidFill>
                <a:sysClr val="window" lastClr="FFFFFF"/>
              </a:solidFill>
              <a:ln w="9525" cap="flat" cmpd="sng" algn="ctr">
                <a:solidFill>
                  <a:srgbClr val="0BD0D9">
                    <a:shade val="50000"/>
                    <a:satMod val="103000"/>
                  </a:srgbClr>
                </a:solidFill>
                <a:prstDash val="solid"/>
              </a:ln>
              <a:effectLst>
                <a:outerShdw blurRad="57150" dist="38100" dir="5400000" algn="ctr" rotWithShape="0">
                  <a:srgbClr val="0BD0D9">
                    <a:shade val="9000"/>
                    <a:satMod val="105000"/>
                    <a:alpha val="4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nstantia"/>
                  <a:ea typeface="+mn-ea"/>
                  <a:cs typeface="+mn-cs"/>
                </a:endParaRPr>
              </a:p>
            </p:txBody>
          </p:sp>
          <p:sp>
            <p:nvSpPr>
              <p:cNvPr id="9" name="TextBox 8"/>
              <p:cNvSpPr txBox="1"/>
              <p:nvPr/>
            </p:nvSpPr>
            <p:spPr>
              <a:xfrm>
                <a:off x="847347" y="115440"/>
                <a:ext cx="6370864" cy="7461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smtClean="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rPr>
                  <a:t>CÔNG TY CỔ PHẦN DỊCH VỤ BẢO VỆ</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500" b="1" i="0" u="none" strike="noStrike" kern="0" cap="none" spc="0" normalizeH="0" baseline="0" noProof="0" smtClean="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rPr>
                  <a:t> LÂM SƠN ĐỘNG</a:t>
                </a:r>
                <a:endParaRPr kumimoji="0" lang="en-US" sz="2500" b="1" i="0" u="none" strike="noStrike" kern="0" cap="none" spc="0" normalizeH="0" baseline="0" noProof="0">
                  <a:ln w="10541" cmpd="sng">
                    <a:solidFill>
                      <a:srgbClr val="0F6FC6">
                        <a:shade val="88000"/>
                        <a:satMod val="110000"/>
                      </a:srgbClr>
                    </a:solidFill>
                    <a:prstDash val="solid"/>
                  </a:ln>
                  <a:gradFill>
                    <a:gsLst>
                      <a:gs pos="0">
                        <a:srgbClr val="0F6FC6">
                          <a:tint val="40000"/>
                          <a:satMod val="250000"/>
                        </a:srgbClr>
                      </a:gs>
                      <a:gs pos="9000">
                        <a:srgbClr val="0F6FC6">
                          <a:tint val="52000"/>
                          <a:satMod val="300000"/>
                        </a:srgbClr>
                      </a:gs>
                      <a:gs pos="50000">
                        <a:srgbClr val="0F6FC6">
                          <a:shade val="20000"/>
                          <a:satMod val="300000"/>
                        </a:srgbClr>
                      </a:gs>
                      <a:gs pos="79000">
                        <a:srgbClr val="0F6FC6">
                          <a:tint val="52000"/>
                          <a:satMod val="300000"/>
                        </a:srgbClr>
                      </a:gs>
                      <a:gs pos="100000">
                        <a:srgbClr val="0F6FC6">
                          <a:tint val="40000"/>
                          <a:satMod val="250000"/>
                        </a:srgbClr>
                      </a:gs>
                    </a:gsLst>
                    <a:lin ang="5400000"/>
                  </a:gradFill>
                  <a:effectLst/>
                  <a:uLnTx/>
                  <a:uFillTx/>
                  <a:latin typeface="Times New Roman" pitchFamily="18" charset="0"/>
                  <a:cs typeface="Times New Roman" pitchFamily="18" charset="0"/>
                </a:endParaRPr>
              </a:p>
            </p:txBody>
          </p:sp>
        </p:grpSp>
        <p:sp>
          <p:nvSpPr>
            <p:cNvPr id="6" name="TextBox 5"/>
            <p:cNvSpPr txBox="1"/>
            <p:nvPr/>
          </p:nvSpPr>
          <p:spPr>
            <a:xfrm>
              <a:off x="3302648" y="804070"/>
              <a:ext cx="3631552" cy="29238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0000"/>
                  </a:solidFill>
                  <a:effectLst/>
                  <a:uLnTx/>
                  <a:uFillTx/>
                  <a:latin typeface="Times New Roman" pitchFamily="18" charset="0"/>
                  <a:cs typeface="Times New Roman" pitchFamily="18" charset="0"/>
                </a:rPr>
                <a:t>Email: congtybaovelamsondong@gmail.com</a:t>
              </a:r>
            </a:p>
          </p:txBody>
        </p:sp>
        <p:sp>
          <p:nvSpPr>
            <p:cNvPr id="7" name="TextBox 6"/>
            <p:cNvSpPr txBox="1"/>
            <p:nvPr/>
          </p:nvSpPr>
          <p:spPr>
            <a:xfrm>
              <a:off x="207434" y="804071"/>
              <a:ext cx="2535765" cy="25017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smtClean="0">
                  <a:ln>
                    <a:noFill/>
                  </a:ln>
                  <a:solidFill>
                    <a:srgbClr val="FF0000"/>
                  </a:solidFill>
                  <a:effectLst/>
                  <a:uLnTx/>
                  <a:uFillTx/>
                  <a:latin typeface="Times New Roman" pitchFamily="18" charset="0"/>
                  <a:cs typeface="Times New Roman" pitchFamily="18" charset="0"/>
                </a:rPr>
                <a:t>Website: baovelamsondong.com</a:t>
              </a:r>
            </a:p>
          </p:txBody>
        </p:sp>
      </p:grpSp>
      <p:pic>
        <p:nvPicPr>
          <p:cNvPr id="10" name="Picture 9" descr="logo.jpg"/>
          <p:cNvPicPr>
            <a:picLocks noChangeAspect="1" noChangeArrowheads="1"/>
          </p:cNvPicPr>
          <p:nvPr/>
        </p:nvPicPr>
        <p:blipFill>
          <a:blip r:embed="rId2" cstate="print"/>
          <a:srcRect/>
          <a:stretch>
            <a:fillRect/>
          </a:stretch>
        </p:blipFill>
        <p:spPr bwMode="auto">
          <a:xfrm>
            <a:off x="71438" y="62521"/>
            <a:ext cx="785786" cy="884007"/>
          </a:xfrm>
          <a:prstGeom prst="rect">
            <a:avLst/>
          </a:prstGeom>
          <a:noFill/>
        </p:spPr>
      </p:pic>
      <p:pic>
        <p:nvPicPr>
          <p:cNvPr id="11" name="Picture 2" descr="E:\anh\P22802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500" r="6406"/>
          <a:stretch/>
        </p:blipFill>
        <p:spPr bwMode="auto">
          <a:xfrm>
            <a:off x="7086599" y="23753"/>
            <a:ext cx="1843119" cy="11906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3" name="Rectangle 12"/>
          <p:cNvSpPr/>
          <p:nvPr/>
        </p:nvSpPr>
        <p:spPr>
          <a:xfrm>
            <a:off x="0" y="1214422"/>
            <a:ext cx="9133114" cy="56435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TextBox 13"/>
          <p:cNvSpPr txBox="1"/>
          <p:nvPr/>
        </p:nvSpPr>
        <p:spPr>
          <a:xfrm>
            <a:off x="142844" y="1357298"/>
            <a:ext cx="8786874" cy="584775"/>
          </a:xfrm>
          <a:prstGeom prst="rect">
            <a:avLst/>
          </a:prstGeom>
          <a:noFill/>
        </p:spPr>
        <p:txBody>
          <a:bodyPr wrap="square" rtlCol="0">
            <a:spAutoFit/>
          </a:bodyPr>
          <a:lstStyle/>
          <a:p>
            <a:pPr algn="ctr"/>
            <a:r>
              <a:rPr lang="en-US" sz="3200" smtClean="0">
                <a:solidFill>
                  <a:srgbClr val="FF0000"/>
                </a:solidFill>
              </a:rPr>
              <a:t>TẦM NHÌN – SỨ MỆNH – GIÁ TRỊ CỐT LÕI</a:t>
            </a:r>
            <a:endParaRPr lang="vi-VN">
              <a:solidFill>
                <a:srgbClr val="FF0000"/>
              </a:solidFill>
            </a:endParaRPr>
          </a:p>
        </p:txBody>
      </p:sp>
      <p:sp>
        <p:nvSpPr>
          <p:cNvPr id="15" name="TextBox 14"/>
          <p:cNvSpPr txBox="1"/>
          <p:nvPr/>
        </p:nvSpPr>
        <p:spPr>
          <a:xfrm>
            <a:off x="0" y="2071678"/>
            <a:ext cx="9144000" cy="800219"/>
          </a:xfrm>
          <a:prstGeom prst="rect">
            <a:avLst/>
          </a:prstGeom>
          <a:noFill/>
        </p:spPr>
        <p:txBody>
          <a:bodyPr wrap="square" rtlCol="0">
            <a:spAutoFit/>
          </a:bodyPr>
          <a:lstStyle/>
          <a:p>
            <a:pPr>
              <a:buFont typeface="Wingdings"/>
              <a:buChar char="¬"/>
            </a:pPr>
            <a:r>
              <a:rPr lang="en-US" sz="2800" smtClean="0">
                <a:sym typeface="Wingdings"/>
              </a:rPr>
              <a:t>TẦM NHÌN</a:t>
            </a:r>
          </a:p>
          <a:p>
            <a:r>
              <a:rPr lang="en-US" smtClean="0">
                <a:sym typeface="Wingdings"/>
              </a:rPr>
              <a:t>- </a:t>
            </a:r>
            <a:r>
              <a:rPr lang="en-US" b="1" smtClean="0">
                <a:latin typeface="Times New Roman" pitchFamily="18" charset="0"/>
                <a:cs typeface="Times New Roman" pitchFamily="18" charset="0"/>
                <a:sym typeface="Wingdings"/>
              </a:rPr>
              <a:t>Top 10 công ty cung cấp dịch vụ bảo vệ PHÙ HỢP nhất cho khách hàng</a:t>
            </a:r>
            <a:endParaRPr lang="vi-VN" b="1">
              <a:latin typeface="Times New Roman" pitchFamily="18" charset="0"/>
              <a:cs typeface="Times New Roman" pitchFamily="18" charset="0"/>
            </a:endParaRPr>
          </a:p>
        </p:txBody>
      </p:sp>
      <p:sp>
        <p:nvSpPr>
          <p:cNvPr id="16" name="TextBox 15"/>
          <p:cNvSpPr txBox="1"/>
          <p:nvPr/>
        </p:nvSpPr>
        <p:spPr>
          <a:xfrm>
            <a:off x="0" y="3143248"/>
            <a:ext cx="9144000" cy="1354217"/>
          </a:xfrm>
          <a:prstGeom prst="rect">
            <a:avLst/>
          </a:prstGeom>
          <a:noFill/>
        </p:spPr>
        <p:txBody>
          <a:bodyPr wrap="square" rtlCol="0">
            <a:spAutoFit/>
          </a:bodyPr>
          <a:lstStyle/>
          <a:p>
            <a:pPr>
              <a:buFont typeface="Wingdings"/>
              <a:buChar char="¬"/>
            </a:pPr>
            <a:r>
              <a:rPr lang="en-US" sz="2800" smtClean="0">
                <a:sym typeface="Wingdings"/>
              </a:rPr>
              <a:t>SỨ MỆNH</a:t>
            </a:r>
          </a:p>
          <a:p>
            <a:pPr>
              <a:buFontTx/>
              <a:buChar char="-"/>
            </a:pPr>
            <a:r>
              <a:rPr lang="en-US" b="1" smtClean="0">
                <a:latin typeface="Times New Roman" pitchFamily="18" charset="0"/>
                <a:cs typeface="Times New Roman" pitchFamily="18" charset="0"/>
                <a:sym typeface="Wingdings"/>
              </a:rPr>
              <a:t>Trở thành công ty cung cấp dịch vụ bảo vệ PHÙ HỢP cho khách hàng.</a:t>
            </a:r>
          </a:p>
          <a:p>
            <a:r>
              <a:rPr lang="en-US" b="1" smtClean="0">
                <a:latin typeface="Times New Roman" pitchFamily="18" charset="0"/>
                <a:cs typeface="Times New Roman" pitchFamily="18" charset="0"/>
                <a:sym typeface="Wingdings"/>
              </a:rPr>
              <a:t>- Đem lại cho CBNV một môi trường làm việc tốt nhất với nhiều cơ hội để phát triển, đóng góp và tạo dựng sự nghiệp</a:t>
            </a:r>
            <a:endParaRPr lang="vi-VN" b="1">
              <a:latin typeface="Times New Roman" pitchFamily="18" charset="0"/>
              <a:cs typeface="Times New Roman" pitchFamily="18" charset="0"/>
            </a:endParaRPr>
          </a:p>
        </p:txBody>
      </p:sp>
      <p:sp>
        <p:nvSpPr>
          <p:cNvPr id="17" name="TextBox 16"/>
          <p:cNvSpPr txBox="1"/>
          <p:nvPr/>
        </p:nvSpPr>
        <p:spPr>
          <a:xfrm>
            <a:off x="0" y="4672810"/>
            <a:ext cx="9144000" cy="2185214"/>
          </a:xfrm>
          <a:prstGeom prst="rect">
            <a:avLst/>
          </a:prstGeom>
          <a:noFill/>
        </p:spPr>
        <p:txBody>
          <a:bodyPr wrap="square" rtlCol="0">
            <a:spAutoFit/>
          </a:bodyPr>
          <a:lstStyle/>
          <a:p>
            <a:pPr>
              <a:buFont typeface="Wingdings"/>
              <a:buChar char="¬"/>
            </a:pPr>
            <a:r>
              <a:rPr lang="en-US" sz="2800" smtClean="0">
                <a:sym typeface="Wingdings"/>
              </a:rPr>
              <a:t>GIÁ TRỊ CỐT LÕI</a:t>
            </a:r>
          </a:p>
          <a:p>
            <a:pPr>
              <a:buFontTx/>
              <a:buChar char="-"/>
            </a:pPr>
            <a:r>
              <a:rPr lang="en-US" b="1" i="1" smtClean="0">
                <a:latin typeface="Times New Roman" pitchFamily="18" charset="0"/>
                <a:cs typeface="Times New Roman" pitchFamily="18" charset="0"/>
                <a:sym typeface="Wingdings"/>
              </a:rPr>
              <a:t>Niềm tin</a:t>
            </a:r>
            <a:r>
              <a:rPr lang="en-US" i="1" smtClean="0">
                <a:latin typeface="Times New Roman" pitchFamily="18" charset="0"/>
                <a:cs typeface="Times New Roman" pitchFamily="18" charset="0"/>
                <a:sym typeface="Wingdings"/>
              </a:rPr>
              <a:t>: </a:t>
            </a:r>
            <a:r>
              <a:rPr lang="en-US" b="1" smtClean="0">
                <a:latin typeface="Times New Roman" pitchFamily="18" charset="0"/>
                <a:cs typeface="Times New Roman" pitchFamily="18" charset="0"/>
                <a:sym typeface="Wingdings"/>
              </a:rPr>
              <a:t>Niềm tin của khách hàng đối với CTCPDV BV Lâm Sơn Động là thước đo cho sự thành công.</a:t>
            </a:r>
            <a:endParaRPr lang="en-US" i="1" smtClean="0">
              <a:latin typeface="Times New Roman" pitchFamily="18" charset="0"/>
              <a:cs typeface="Times New Roman" pitchFamily="18" charset="0"/>
              <a:sym typeface="Wingdings"/>
            </a:endParaRPr>
          </a:p>
          <a:p>
            <a:pPr>
              <a:buFontTx/>
              <a:buChar char="-"/>
            </a:pPr>
            <a:r>
              <a:rPr lang="en-US" b="1" i="1" smtClean="0">
                <a:latin typeface="Times New Roman" pitchFamily="18" charset="0"/>
                <a:cs typeface="Times New Roman" pitchFamily="18" charset="0"/>
                <a:sym typeface="Wingdings"/>
              </a:rPr>
              <a:t>Trách nhiệm</a:t>
            </a:r>
            <a:r>
              <a:rPr lang="en-US" i="1" smtClean="0">
                <a:latin typeface="Times New Roman" pitchFamily="18" charset="0"/>
                <a:cs typeface="Times New Roman" pitchFamily="18" charset="0"/>
                <a:sym typeface="Wingdings"/>
              </a:rPr>
              <a:t>: </a:t>
            </a:r>
            <a:r>
              <a:rPr lang="en-US" b="1" smtClean="0">
                <a:latin typeface="Times New Roman" pitchFamily="18" charset="0"/>
                <a:cs typeface="Times New Roman" pitchFamily="18" charset="0"/>
                <a:sym typeface="Wingdings"/>
              </a:rPr>
              <a:t>CTCPDVBV Lâm Sơn Động lấy trách nhiệm làm thế mạnh cạnh tranh và coi việc trách nhiệm với khách hàng như bảo vệ danh dự của chính mình</a:t>
            </a:r>
          </a:p>
          <a:p>
            <a:r>
              <a:rPr lang="en-US" b="1" smtClean="0">
                <a:latin typeface="Times New Roman" pitchFamily="18" charset="0"/>
                <a:cs typeface="Times New Roman" pitchFamily="18" charset="0"/>
                <a:sym typeface="Wingdings"/>
              </a:rPr>
              <a:t>CTCPDVBV Lâm Sơn Động luôn cố gắng chuẩn bị năng lực thực thi, nỗ lực hết mình để đáp ứng đúng và cao hơn các cam kết của mình với khách hàng.</a:t>
            </a:r>
            <a:endParaRPr lang="vi-VN">
              <a:latin typeface="Times New Roman" pitchFamily="18" charset="0"/>
              <a:cs typeface="Times New Roman" pitchFamily="18" charset="0"/>
            </a:endParaRPr>
          </a:p>
        </p:txBody>
      </p:sp>
      <p:sp>
        <p:nvSpPr>
          <p:cNvPr id="12" name="Slide Number Placeholder 11"/>
          <p:cNvSpPr>
            <a:spLocks noGrp="1"/>
          </p:cNvSpPr>
          <p:nvPr>
            <p:ph type="sldNum" sz="quarter" idx="12"/>
          </p:nvPr>
        </p:nvSpPr>
        <p:spPr/>
        <p:txBody>
          <a:bodyPr/>
          <a:lstStyle/>
          <a:p>
            <a:fld id="{F4A78CAA-A159-435A-BE84-D23B82E7C8D9}" type="slidenum">
              <a:rPr lang="en-US" smtClean="0">
                <a:ln>
                  <a:solidFill>
                    <a:schemeClr val="tx1"/>
                  </a:solidFill>
                </a:ln>
                <a:solidFill>
                  <a:schemeClr val="tx1"/>
                </a:solidFill>
              </a:rPr>
              <a:pPr/>
              <a:t>5</a:t>
            </a:fld>
            <a:endParaRPr lang="en-US">
              <a:ln>
                <a:solidFill>
                  <a:schemeClr val="tx1"/>
                </a:solidFill>
              </a:l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41"/>
          <p:cNvGrpSpPr>
            <a:grpSpLocks/>
          </p:cNvGrpSpPr>
          <p:nvPr/>
        </p:nvGrpSpPr>
        <p:grpSpPr bwMode="auto">
          <a:xfrm>
            <a:off x="7620000" y="3693881"/>
            <a:ext cx="990706" cy="1154545"/>
            <a:chOff x="2497" y="3064"/>
            <a:chExt cx="272" cy="250"/>
          </a:xfrm>
        </p:grpSpPr>
        <p:sp>
          <p:nvSpPr>
            <p:cNvPr id="10" name="Oval 26"/>
            <p:cNvSpPr>
              <a:spLocks noChangeArrowheads="1"/>
            </p:cNvSpPr>
            <p:nvPr/>
          </p:nvSpPr>
          <p:spPr bwMode="auto">
            <a:xfrm>
              <a:off x="2497" y="3124"/>
              <a:ext cx="224" cy="190"/>
            </a:xfrm>
            <a:prstGeom prst="ellipse">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vi-VN" sz="1400">
                <a:latin typeface="Times New Roman" pitchFamily="18" charset="0"/>
                <a:cs typeface="Times New Roman" pitchFamily="18" charset="0"/>
              </a:endParaRPr>
            </a:p>
          </p:txBody>
        </p:sp>
        <p:sp>
          <p:nvSpPr>
            <p:cNvPr id="11" name="Line 28"/>
            <p:cNvSpPr>
              <a:spLocks noChangeShapeType="1"/>
            </p:cNvSpPr>
            <p:nvPr/>
          </p:nvSpPr>
          <p:spPr bwMode="auto">
            <a:xfrm flipH="1">
              <a:off x="2609" y="3064"/>
              <a:ext cx="160" cy="16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aphicFrame>
        <p:nvGraphicFramePr>
          <p:cNvPr id="2" name="Table 1"/>
          <p:cNvGraphicFramePr>
            <a:graphicFrameLocks noGrp="1"/>
          </p:cNvGraphicFramePr>
          <p:nvPr>
            <p:extLst>
              <p:ext uri="{D42A27DB-BD31-4B8C-83A1-F6EECF244321}">
                <p14:modId xmlns:p14="http://schemas.microsoft.com/office/powerpoint/2010/main" val="3383937544"/>
              </p:ext>
            </p:extLst>
          </p:nvPr>
        </p:nvGraphicFramePr>
        <p:xfrm>
          <a:off x="21771" y="2714620"/>
          <a:ext cx="6193303" cy="3894469"/>
        </p:xfrm>
        <a:graphic>
          <a:graphicData uri="http://schemas.openxmlformats.org/drawingml/2006/table">
            <a:tbl>
              <a:tblPr firstRow="1" bandRow="1">
                <a:tableStyleId>{22838BEF-8BB2-4498-84A7-C5851F593DF1}</a:tableStyleId>
              </a:tblPr>
              <a:tblGrid>
                <a:gridCol w="1112002"/>
                <a:gridCol w="5081301"/>
              </a:tblGrid>
              <a:tr h="62502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err="1" smtClean="0">
                          <a:latin typeface="Times New Roman" pitchFamily="18" charset="0"/>
                          <a:cs typeface="Times New Roman" pitchFamily="18" charset="0"/>
                        </a:rPr>
                        <a:t>Tên</a:t>
                      </a:r>
                      <a:r>
                        <a:rPr lang="en-US" sz="1400" b="0" baseline="0" dirty="0" smtClean="0">
                          <a:latin typeface="Times New Roman" pitchFamily="18" charset="0"/>
                          <a:cs typeface="Times New Roman" pitchFamily="18" charset="0"/>
                        </a:rPr>
                        <a:t> </a:t>
                      </a:r>
                      <a:r>
                        <a:rPr lang="en-US" sz="1400" b="0" baseline="0" dirty="0" err="1" smtClean="0">
                          <a:latin typeface="Times New Roman" pitchFamily="18" charset="0"/>
                          <a:cs typeface="Times New Roman" pitchFamily="18" charset="0"/>
                        </a:rPr>
                        <a:t>công</a:t>
                      </a:r>
                      <a:r>
                        <a:rPr lang="en-US" sz="1400" b="0" baseline="0" dirty="0" smtClean="0">
                          <a:latin typeface="Times New Roman" pitchFamily="18" charset="0"/>
                          <a:cs typeface="Times New Roman" pitchFamily="18" charset="0"/>
                        </a:rPr>
                        <a:t> </a:t>
                      </a:r>
                      <a:r>
                        <a:rPr lang="en-US" sz="1400" b="0" baseline="0" dirty="0" err="1" smtClean="0">
                          <a:latin typeface="Times New Roman" pitchFamily="18" charset="0"/>
                          <a:cs typeface="Times New Roman" pitchFamily="18" charset="0"/>
                        </a:rPr>
                        <a:t>ty</a:t>
                      </a:r>
                      <a:endParaRPr lang="en-US" sz="1400" b="0" dirty="0" smtClean="0">
                        <a:latin typeface="Times New Roman" pitchFamily="18" charset="0"/>
                        <a:cs typeface="Times New Roman" pitchFamily="18" charset="0"/>
                      </a:endParaRPr>
                    </a:p>
                    <a:p>
                      <a:endParaRPr lang="en-US" dirty="0"/>
                    </a:p>
                  </a:txBody>
                  <a:tcPr/>
                </a:tc>
                <a:tc>
                  <a:txBody>
                    <a:bodyPr/>
                    <a:lstStyle/>
                    <a:p>
                      <a:r>
                        <a:rPr lang="en-US" sz="1400" smtClean="0">
                          <a:latin typeface="Times New Roman" pitchFamily="18" charset="0"/>
                          <a:cs typeface="Times New Roman" pitchFamily="18" charset="0"/>
                        </a:rPr>
                        <a:t>CÔNG</a:t>
                      </a:r>
                      <a:r>
                        <a:rPr lang="en-US" sz="1400" baseline="0" smtClean="0">
                          <a:latin typeface="Times New Roman" pitchFamily="18" charset="0"/>
                          <a:cs typeface="Times New Roman" pitchFamily="18" charset="0"/>
                        </a:rPr>
                        <a:t> TY CỔ PHẦN DỊCH VỤ BẢO VỆ LÂM SƠN ĐỘNG</a:t>
                      </a:r>
                      <a:endParaRPr lang="en-US" sz="1400">
                        <a:latin typeface="Times New Roman" pitchFamily="18" charset="0"/>
                        <a:cs typeface="Times New Roman" pitchFamily="18" charset="0"/>
                      </a:endParaRPr>
                    </a:p>
                  </a:txBody>
                  <a:tcPr/>
                </a:tc>
              </a:tr>
              <a:tr h="575684">
                <a:tc>
                  <a:txBody>
                    <a:bodyPr/>
                    <a:lstStyle/>
                    <a:p>
                      <a:r>
                        <a:rPr lang="en-US" sz="1400" smtClean="0">
                          <a:latin typeface="Times New Roman" pitchFamily="18" charset="0"/>
                          <a:cs typeface="Times New Roman" pitchFamily="18" charset="0"/>
                        </a:rPr>
                        <a:t>Tên</a:t>
                      </a:r>
                      <a:r>
                        <a:rPr lang="en-US" sz="1400" baseline="0" smtClean="0">
                          <a:latin typeface="Times New Roman" pitchFamily="18" charset="0"/>
                          <a:cs typeface="Times New Roman" pitchFamily="18" charset="0"/>
                        </a:rPr>
                        <a:t> tiếng anh</a:t>
                      </a:r>
                      <a:endParaRPr lang="en-US" sz="1400">
                        <a:latin typeface="Times New Roman" pitchFamily="18" charset="0"/>
                        <a:cs typeface="Times New Roman" pitchFamily="18" charset="0"/>
                      </a:endParaRPr>
                    </a:p>
                  </a:txBody>
                  <a:tcPr/>
                </a:tc>
                <a:tc>
                  <a:txBody>
                    <a:bodyPr/>
                    <a:lstStyle/>
                    <a:p>
                      <a:r>
                        <a:rPr lang="en-US" sz="1400" smtClean="0">
                          <a:latin typeface="Times New Roman" pitchFamily="18" charset="0"/>
                          <a:cs typeface="Times New Roman" pitchFamily="18" charset="0"/>
                        </a:rPr>
                        <a:t>LAM SON DONG SECURITY SERVICE</a:t>
                      </a:r>
                      <a:r>
                        <a:rPr lang="en-US" sz="1400" baseline="0" smtClean="0">
                          <a:latin typeface="Times New Roman" pitchFamily="18" charset="0"/>
                          <a:cs typeface="Times New Roman" pitchFamily="18" charset="0"/>
                        </a:rPr>
                        <a:t> JOINT STOCK COMPANY</a:t>
                      </a:r>
                      <a:endParaRPr lang="en-US" sz="1400">
                        <a:latin typeface="Times New Roman" pitchFamily="18" charset="0"/>
                        <a:cs typeface="Times New Roman" pitchFamily="18" charset="0"/>
                      </a:endParaRPr>
                    </a:p>
                  </a:txBody>
                  <a:tcPr/>
                </a:tc>
              </a:tr>
              <a:tr h="575684">
                <a:tc>
                  <a:txBody>
                    <a:bodyPr/>
                    <a:lstStyle/>
                    <a:p>
                      <a:r>
                        <a:rPr lang="en-US" sz="1400" smtClean="0">
                          <a:latin typeface="Times New Roman" pitchFamily="18" charset="0"/>
                          <a:cs typeface="Times New Roman" pitchFamily="18" charset="0"/>
                        </a:rPr>
                        <a:t>Địa</a:t>
                      </a:r>
                      <a:r>
                        <a:rPr lang="en-US" sz="1400" baseline="0" smtClean="0">
                          <a:latin typeface="Times New Roman" pitchFamily="18" charset="0"/>
                          <a:cs typeface="Times New Roman" pitchFamily="18" charset="0"/>
                        </a:rPr>
                        <a:t> chỉ</a:t>
                      </a:r>
                      <a:endParaRPr lang="en-US" sz="1400">
                        <a:latin typeface="Times New Roman" pitchFamily="18" charset="0"/>
                        <a:cs typeface="Times New Roman" pitchFamily="18" charset="0"/>
                      </a:endParaRPr>
                    </a:p>
                  </a:txBody>
                  <a:tcPr/>
                </a:tc>
                <a:tc>
                  <a:txBody>
                    <a:bodyPr/>
                    <a:lstStyle/>
                    <a:p>
                      <a:pPr algn="l"/>
                      <a:r>
                        <a:rPr lang="en-US" sz="1400" smtClean="0">
                          <a:latin typeface="Times New Roman" pitchFamily="18" charset="0"/>
                          <a:cs typeface="Times New Roman" pitchFamily="18" charset="0"/>
                        </a:rPr>
                        <a:t>Nội Am</a:t>
                      </a:r>
                      <a:r>
                        <a:rPr lang="en-US" sz="1400" baseline="0" smtClean="0">
                          <a:latin typeface="Times New Roman" pitchFamily="18" charset="0"/>
                          <a:cs typeface="Times New Roman" pitchFamily="18" charset="0"/>
                        </a:rPr>
                        <a:t> – Liên Ninh – Thanh Trì – Hà Nội</a:t>
                      </a:r>
                      <a:endParaRPr lang="en-US" sz="1400">
                        <a:latin typeface="Times New Roman" pitchFamily="18" charset="0"/>
                        <a:cs typeface="Times New Roman" pitchFamily="18" charset="0"/>
                      </a:endParaRPr>
                    </a:p>
                  </a:txBody>
                  <a:tcPr/>
                </a:tc>
              </a:tr>
              <a:tr h="559236">
                <a:tc>
                  <a:txBody>
                    <a:bodyPr/>
                    <a:lstStyle/>
                    <a:p>
                      <a:r>
                        <a:rPr lang="en-US" sz="1400" smtClean="0">
                          <a:latin typeface="Times New Roman" pitchFamily="18" charset="0"/>
                          <a:cs typeface="Times New Roman" pitchFamily="18" charset="0"/>
                        </a:rPr>
                        <a:t>VP</a:t>
                      </a:r>
                      <a:r>
                        <a:rPr lang="en-US" sz="1400" baseline="0" smtClean="0">
                          <a:latin typeface="Times New Roman" pitchFamily="18" charset="0"/>
                          <a:cs typeface="Times New Roman" pitchFamily="18" charset="0"/>
                        </a:rPr>
                        <a:t> giao dịch</a:t>
                      </a:r>
                      <a:endParaRPr lang="en-US" sz="1400">
                        <a:latin typeface="Times New Roman" pitchFamily="18" charset="0"/>
                        <a:cs typeface="Times New Roman" pitchFamily="18" charset="0"/>
                      </a:endParaRPr>
                    </a:p>
                  </a:txBody>
                  <a:tcPr/>
                </a:tc>
                <a:tc>
                  <a:txBody>
                    <a:bodyPr/>
                    <a:lstStyle/>
                    <a:p>
                      <a:r>
                        <a:rPr lang="en-US" sz="1400" dirty="0" err="1" smtClean="0">
                          <a:latin typeface="Times New Roman" pitchFamily="18" charset="0"/>
                          <a:cs typeface="Times New Roman" pitchFamily="18" charset="0"/>
                        </a:rPr>
                        <a:t>Số</a:t>
                      </a:r>
                      <a:r>
                        <a:rPr lang="en-US" sz="1400" dirty="0" smtClean="0">
                          <a:latin typeface="Times New Roman" pitchFamily="18" charset="0"/>
                          <a:cs typeface="Times New Roman" pitchFamily="18" charset="0"/>
                        </a:rPr>
                        <a:t> 9 </a:t>
                      </a:r>
                      <a:r>
                        <a:rPr lang="en-US" sz="1400" dirty="0" err="1" smtClean="0">
                          <a:latin typeface="Times New Roman" pitchFamily="18" charset="0"/>
                          <a:cs typeface="Times New Roman" pitchFamily="18" charset="0"/>
                        </a:rPr>
                        <a:t>ngõ</a:t>
                      </a:r>
                      <a:r>
                        <a:rPr lang="en-US" sz="1400" baseline="0" dirty="0" smtClean="0">
                          <a:latin typeface="Times New Roman" pitchFamily="18" charset="0"/>
                          <a:cs typeface="Times New Roman" pitchFamily="18" charset="0"/>
                        </a:rPr>
                        <a:t> 486/44/12 </a:t>
                      </a:r>
                      <a:r>
                        <a:rPr lang="en-US" sz="1400" baseline="0" dirty="0" err="1" smtClean="0">
                          <a:latin typeface="Times New Roman" pitchFamily="18" charset="0"/>
                          <a:cs typeface="Times New Roman" pitchFamily="18" charset="0"/>
                        </a:rPr>
                        <a:t>đường</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Ngô</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Gia</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Tự</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Đức</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Giang</a:t>
                      </a:r>
                      <a:r>
                        <a:rPr lang="en-US" sz="1400" baseline="0" dirty="0" smtClean="0">
                          <a:latin typeface="Times New Roman" pitchFamily="18" charset="0"/>
                          <a:cs typeface="Times New Roman" pitchFamily="18" charset="0"/>
                        </a:rPr>
                        <a:t> – Long </a:t>
                      </a:r>
                      <a:r>
                        <a:rPr lang="en-US" sz="1400" baseline="0" dirty="0" err="1" smtClean="0">
                          <a:latin typeface="Times New Roman" pitchFamily="18" charset="0"/>
                          <a:cs typeface="Times New Roman" pitchFamily="18" charset="0"/>
                        </a:rPr>
                        <a:t>Biên</a:t>
                      </a:r>
                      <a:r>
                        <a:rPr lang="en-US" sz="1400" baseline="0" dirty="0" smtClean="0">
                          <a:latin typeface="Times New Roman" pitchFamily="18" charset="0"/>
                          <a:cs typeface="Times New Roman" pitchFamily="18" charset="0"/>
                        </a:rPr>
                        <a:t> – </a:t>
                      </a:r>
                      <a:r>
                        <a:rPr lang="en-US" sz="1400" baseline="0" dirty="0" err="1" smtClean="0">
                          <a:latin typeface="Times New Roman" pitchFamily="18" charset="0"/>
                          <a:cs typeface="Times New Roman" pitchFamily="18" charset="0"/>
                        </a:rPr>
                        <a:t>Hà</a:t>
                      </a:r>
                      <a:r>
                        <a:rPr lang="en-US" sz="1400" baseline="0" dirty="0" smtClean="0">
                          <a:latin typeface="Times New Roman" pitchFamily="18" charset="0"/>
                          <a:cs typeface="Times New Roman" pitchFamily="18" charset="0"/>
                        </a:rPr>
                        <a:t> </a:t>
                      </a:r>
                      <a:r>
                        <a:rPr lang="en-US" sz="1400" baseline="0" dirty="0" err="1" smtClean="0">
                          <a:latin typeface="Times New Roman" pitchFamily="18" charset="0"/>
                          <a:cs typeface="Times New Roman" pitchFamily="18" charset="0"/>
                        </a:rPr>
                        <a:t>Nội</a:t>
                      </a:r>
                      <a:endParaRPr lang="en-US" sz="1400" dirty="0">
                        <a:latin typeface="Times New Roman" pitchFamily="18" charset="0"/>
                        <a:cs typeface="Times New Roman" pitchFamily="18" charset="0"/>
                      </a:endParaRPr>
                    </a:p>
                  </a:txBody>
                  <a:tcPr/>
                </a:tc>
              </a:tr>
              <a:tr h="509892">
                <a:tc>
                  <a:txBody>
                    <a:bodyPr/>
                    <a:lstStyle/>
                    <a:p>
                      <a:r>
                        <a:rPr lang="en-US" sz="1400" smtClean="0">
                          <a:latin typeface="Times New Roman" pitchFamily="18" charset="0"/>
                          <a:cs typeface="Times New Roman" pitchFamily="18" charset="0"/>
                        </a:rPr>
                        <a:t>Điện</a:t>
                      </a:r>
                      <a:r>
                        <a:rPr lang="en-US" sz="1400" baseline="0" smtClean="0">
                          <a:latin typeface="Times New Roman" pitchFamily="18" charset="0"/>
                          <a:cs typeface="Times New Roman" pitchFamily="18" charset="0"/>
                        </a:rPr>
                        <a:t> Thoại</a:t>
                      </a:r>
                      <a:endParaRPr lang="en-US" sz="1400">
                        <a:latin typeface="Times New Roman" pitchFamily="18" charset="0"/>
                        <a:cs typeface="Times New Roman" pitchFamily="18" charset="0"/>
                      </a:endParaRPr>
                    </a:p>
                  </a:txBody>
                  <a:tcPr/>
                </a:tc>
                <a:tc>
                  <a:txBody>
                    <a:bodyPr/>
                    <a:lstStyle/>
                    <a:p>
                      <a:r>
                        <a:rPr lang="en-US" sz="1400" smtClean="0">
                          <a:latin typeface="Times New Roman" pitchFamily="18" charset="0"/>
                          <a:cs typeface="Times New Roman" pitchFamily="18" charset="0"/>
                        </a:rPr>
                        <a:t>0438 777 012              Fax 0438 729 736             Hotline</a:t>
                      </a:r>
                      <a:r>
                        <a:rPr lang="en-US" sz="1400" baseline="0" smtClean="0">
                          <a:latin typeface="Times New Roman" pitchFamily="18" charset="0"/>
                          <a:cs typeface="Times New Roman" pitchFamily="18" charset="0"/>
                        </a:rPr>
                        <a:t> 0979 642 624</a:t>
                      </a:r>
                      <a:endParaRPr lang="en-US" sz="1400">
                        <a:latin typeface="Times New Roman" pitchFamily="18" charset="0"/>
                        <a:cs typeface="Times New Roman" pitchFamily="18" charset="0"/>
                      </a:endParaRPr>
                    </a:p>
                  </a:txBody>
                  <a:tcPr/>
                </a:tc>
              </a:tr>
              <a:tr h="575684">
                <a:tc>
                  <a:txBody>
                    <a:bodyPr/>
                    <a:lstStyle/>
                    <a:p>
                      <a:r>
                        <a:rPr lang="en-US" sz="1400" smtClean="0">
                          <a:latin typeface="Times New Roman" pitchFamily="18" charset="0"/>
                          <a:cs typeface="Times New Roman" pitchFamily="18" charset="0"/>
                        </a:rPr>
                        <a:t>Email</a:t>
                      </a:r>
                    </a:p>
                  </a:txBody>
                  <a:tcPr/>
                </a:tc>
                <a:tc>
                  <a:txBody>
                    <a:bodyPr/>
                    <a:lstStyle/>
                    <a:p>
                      <a:r>
                        <a:rPr lang="en-US" sz="1400" smtClean="0">
                          <a:solidFill>
                            <a:srgbClr val="FF0000"/>
                          </a:solidFill>
                          <a:latin typeface="Times New Roman" pitchFamily="18" charset="0"/>
                          <a:cs typeface="Times New Roman" pitchFamily="18" charset="0"/>
                          <a:hlinkClick r:id="rId3"/>
                        </a:rPr>
                        <a:t>congtybaovelamsondong@gmail.com</a:t>
                      </a:r>
                      <a:r>
                        <a:rPr lang="en-US" sz="1400" baseline="0" smtClean="0">
                          <a:solidFill>
                            <a:srgbClr val="FF0000"/>
                          </a:solidFill>
                          <a:latin typeface="Times New Roman" pitchFamily="18" charset="0"/>
                          <a:cs typeface="Times New Roman" pitchFamily="18" charset="0"/>
                        </a:rPr>
                        <a:t> </a:t>
                      </a:r>
                      <a:r>
                        <a:rPr lang="en-US" sz="1400" baseline="0" smtClean="0">
                          <a:latin typeface="Times New Roman" pitchFamily="18" charset="0"/>
                          <a:cs typeface="Times New Roman" pitchFamily="18" charset="0"/>
                        </a:rPr>
                        <a:t>  Website</a:t>
                      </a:r>
                      <a:r>
                        <a:rPr lang="en-US" sz="1400" u="sng" baseline="0" smtClean="0">
                          <a:latin typeface="Times New Roman" pitchFamily="18" charset="0"/>
                          <a:cs typeface="Times New Roman" pitchFamily="18" charset="0"/>
                        </a:rPr>
                        <a:t>: baovelamsondong.com</a:t>
                      </a:r>
                      <a:endParaRPr lang="en-US" sz="1400" u="sng">
                        <a:latin typeface="Times New Roman" pitchFamily="18" charset="0"/>
                        <a:cs typeface="Times New Roman" pitchFamily="18" charset="0"/>
                      </a:endParaRPr>
                    </a:p>
                  </a:txBody>
                  <a:tcPr>
                    <a:solidFill>
                      <a:srgbClr val="00B0F0"/>
                    </a:solidFill>
                  </a:tcPr>
                </a:tc>
              </a:tr>
              <a:tr h="464992">
                <a:tc>
                  <a:txBody>
                    <a:bodyPr/>
                    <a:lstStyle/>
                    <a:p>
                      <a:r>
                        <a:rPr lang="en-US" sz="1400" smtClean="0">
                          <a:latin typeface="Times New Roman" pitchFamily="18" charset="0"/>
                          <a:cs typeface="Times New Roman" pitchFamily="18" charset="0"/>
                        </a:rPr>
                        <a:t>Mã</a:t>
                      </a:r>
                      <a:r>
                        <a:rPr lang="en-US" sz="1400" baseline="0" smtClean="0">
                          <a:latin typeface="Times New Roman" pitchFamily="18" charset="0"/>
                          <a:cs typeface="Times New Roman" pitchFamily="18" charset="0"/>
                        </a:rPr>
                        <a:t> số thuế</a:t>
                      </a:r>
                      <a:endParaRPr lang="en-US" sz="140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0500508708</a:t>
                      </a:r>
                      <a:endParaRPr lang="en-US" sz="1400" dirty="0">
                        <a:latin typeface="Times New Roman" pitchFamily="18" charset="0"/>
                        <a:cs typeface="Times New Roman" pitchFamily="18" charset="0"/>
                      </a:endParaRPr>
                    </a:p>
                  </a:txBody>
                  <a:tcPr/>
                </a:tc>
              </a:tr>
            </a:tbl>
          </a:graphicData>
        </a:graphic>
      </p:graphicFrame>
      <p:sp>
        <p:nvSpPr>
          <p:cNvPr id="3" name="TextBox 2"/>
          <p:cNvSpPr txBox="1"/>
          <p:nvPr/>
        </p:nvSpPr>
        <p:spPr>
          <a:xfrm>
            <a:off x="207434" y="2000240"/>
            <a:ext cx="8707966" cy="584775"/>
          </a:xfrm>
          <a:prstGeom prst="rect">
            <a:avLst/>
          </a:prstGeom>
          <a:noFill/>
        </p:spPr>
        <p:txBody>
          <a:bodyPr wrap="square" rtlCol="0">
            <a:spAutoFit/>
          </a:bodyPr>
          <a:lstStyle/>
          <a:p>
            <a:r>
              <a:rPr lang="en-US" sz="1600" b="1" dirty="0" err="1" smtClean="0">
                <a:solidFill>
                  <a:srgbClr val="002060"/>
                </a:solidFill>
                <a:latin typeface="Times New Roman" pitchFamily="18" charset="0"/>
                <a:cs typeface="Times New Roman" pitchFamily="18" charset="0"/>
              </a:rPr>
              <a:t>Công</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ty</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cổ</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phần</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dịch</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vụ</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bảo</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vệ</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Lâm</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Sơn</a:t>
            </a:r>
            <a:r>
              <a:rPr lang="en-US" sz="1600" b="1" dirty="0" smtClean="0">
                <a:solidFill>
                  <a:srgbClr val="002060"/>
                </a:solidFill>
                <a:latin typeface="Times New Roman" pitchFamily="18" charset="0"/>
                <a:cs typeface="Times New Roman" pitchFamily="18" charset="0"/>
              </a:rPr>
              <a:t> </a:t>
            </a:r>
            <a:r>
              <a:rPr lang="en-US" sz="1600" b="1" dirty="0" err="1" smtClean="0">
                <a:solidFill>
                  <a:srgbClr val="002060"/>
                </a:solidFill>
                <a:latin typeface="Times New Roman" pitchFamily="18" charset="0"/>
                <a:cs typeface="Times New Roman" pitchFamily="18" charset="0"/>
              </a:rPr>
              <a:t>Động</a:t>
            </a:r>
            <a:r>
              <a:rPr lang="en-US" sz="1600" b="1"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được</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thành</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lập</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theo</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Giấy</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chứng</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nhận</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đăng</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ký</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doanh</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nghiệp</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mã</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số</a:t>
            </a:r>
            <a:r>
              <a:rPr lang="en-US" sz="1600" dirty="0" smtClean="0">
                <a:solidFill>
                  <a:srgbClr val="002060"/>
                </a:solidFill>
                <a:latin typeface="Times New Roman" pitchFamily="18" charset="0"/>
                <a:cs typeface="Times New Roman" pitchFamily="18" charset="0"/>
              </a:rPr>
              <a:t> 0500508708 do </a:t>
            </a:r>
            <a:r>
              <a:rPr lang="en-US" sz="1600" dirty="0" err="1" smtClean="0">
                <a:solidFill>
                  <a:srgbClr val="002060"/>
                </a:solidFill>
                <a:latin typeface="Times New Roman" pitchFamily="18" charset="0"/>
                <a:cs typeface="Times New Roman" pitchFamily="18" charset="0"/>
              </a:rPr>
              <a:t>Sở</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kế</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hoạch</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và</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Đầu</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tư</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thành</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phố</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Hà</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Nội</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cấp</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từ</a:t>
            </a:r>
            <a:r>
              <a:rPr lang="en-US" sz="1600" dirty="0" smtClean="0">
                <a:solidFill>
                  <a:srgbClr val="002060"/>
                </a:solidFill>
                <a:latin typeface="Times New Roman" pitchFamily="18" charset="0"/>
                <a:cs typeface="Times New Roman" pitchFamily="18" charset="0"/>
              </a:rPr>
              <a:t> </a:t>
            </a:r>
            <a:r>
              <a:rPr lang="en-US" sz="1600" dirty="0" err="1" smtClean="0">
                <a:solidFill>
                  <a:srgbClr val="002060"/>
                </a:solidFill>
                <a:latin typeface="Times New Roman" pitchFamily="18" charset="0"/>
                <a:cs typeface="Times New Roman" pitchFamily="18" charset="0"/>
              </a:rPr>
              <a:t>ngày</a:t>
            </a:r>
            <a:r>
              <a:rPr lang="en-US" sz="1600" dirty="0" smtClean="0">
                <a:solidFill>
                  <a:srgbClr val="002060"/>
                </a:solidFill>
                <a:latin typeface="Times New Roman" pitchFamily="18" charset="0"/>
                <a:cs typeface="Times New Roman" pitchFamily="18" charset="0"/>
              </a:rPr>
              <a:t> 30/06/ 2010</a:t>
            </a:r>
            <a:endParaRPr lang="en-US" sz="1600" dirty="0">
              <a:solidFill>
                <a:srgbClr val="002060"/>
              </a:solidFill>
              <a:latin typeface="Times New Roman" pitchFamily="18" charset="0"/>
              <a:cs typeface="Times New Roman" pitchFamily="18" charset="0"/>
            </a:endParaRPr>
          </a:p>
        </p:txBody>
      </p:sp>
      <p:grpSp>
        <p:nvGrpSpPr>
          <p:cNvPr id="12" name="Group 11"/>
          <p:cNvGrpSpPr/>
          <p:nvPr/>
        </p:nvGrpSpPr>
        <p:grpSpPr>
          <a:xfrm>
            <a:off x="0" y="0"/>
            <a:ext cx="9144000" cy="1656235"/>
            <a:chOff x="0" y="1"/>
            <a:chExt cx="9144000" cy="1426223"/>
          </a:xfrm>
          <a:solidFill>
            <a:schemeClr val="tx1"/>
          </a:solidFill>
        </p:grpSpPr>
        <p:grpSp>
          <p:nvGrpSpPr>
            <p:cNvPr id="13" name="Group 12"/>
            <p:cNvGrpSpPr/>
            <p:nvPr/>
          </p:nvGrpSpPr>
          <p:grpSpPr>
            <a:xfrm>
              <a:off x="0" y="1"/>
              <a:ext cx="9144000" cy="1426223"/>
              <a:chOff x="0" y="1"/>
              <a:chExt cx="9144000" cy="1426223"/>
            </a:xfrm>
            <a:grpFill/>
          </p:grpSpPr>
          <p:sp>
            <p:nvSpPr>
              <p:cNvPr id="18" name="Rectangle 17"/>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TextBox 18"/>
              <p:cNvSpPr txBox="1"/>
              <p:nvPr/>
            </p:nvSpPr>
            <p:spPr>
              <a:xfrm>
                <a:off x="1142976" y="123014"/>
                <a:ext cx="5929354" cy="410802"/>
              </a:xfrm>
              <a:prstGeom prst="rect">
                <a:avLst/>
              </a:prstGeom>
              <a:grp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TỔNG QUAN VỀ CÔNG TY</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grpSp>
        <p:sp>
          <p:nvSpPr>
            <p:cNvPr id="15" name="TextBox 14"/>
            <p:cNvSpPr txBox="1"/>
            <p:nvPr/>
          </p:nvSpPr>
          <p:spPr>
            <a:xfrm>
              <a:off x="3302648" y="1107285"/>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16" name="TextBox 15"/>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grpSp>
        <p:nvGrpSpPr>
          <p:cNvPr id="20" name="Group 19"/>
          <p:cNvGrpSpPr/>
          <p:nvPr/>
        </p:nvGrpSpPr>
        <p:grpSpPr>
          <a:xfrm>
            <a:off x="6357950" y="2928934"/>
            <a:ext cx="2786050" cy="3468038"/>
            <a:chOff x="6705600" y="3161362"/>
            <a:chExt cx="2438400" cy="3468038"/>
          </a:xfrm>
        </p:grpSpPr>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2713" t="18827" r="24672" b="40586"/>
            <a:stretch/>
          </p:blipFill>
          <p:spPr bwMode="auto">
            <a:xfrm>
              <a:off x="6705600" y="3161362"/>
              <a:ext cx="2438400" cy="346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8143647" y="3875742"/>
              <a:ext cx="937829" cy="59101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b="1" dirty="0" err="1">
                  <a:solidFill>
                    <a:srgbClr val="FF0000"/>
                  </a:solidFill>
                  <a:latin typeface="Times New Roman" pitchFamily="18" charset="0"/>
                  <a:cs typeface="Times New Roman" pitchFamily="18" charset="0"/>
                </a:rPr>
                <a:t>Công</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ty</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cổ</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phần</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dịch</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vụ</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bảo</a:t>
              </a:r>
              <a:r>
                <a:rPr lang="en-US" sz="900" b="1" dirty="0">
                  <a:solidFill>
                    <a:srgbClr val="FF0000"/>
                  </a:solidFill>
                  <a:latin typeface="Times New Roman" pitchFamily="18" charset="0"/>
                  <a:cs typeface="Times New Roman" pitchFamily="18" charset="0"/>
                </a:rPr>
                <a:t> </a:t>
              </a:r>
              <a:r>
                <a:rPr lang="en-US" sz="900" b="1" dirty="0" err="1">
                  <a:solidFill>
                    <a:srgbClr val="FF0000"/>
                  </a:solidFill>
                  <a:latin typeface="Times New Roman" pitchFamily="18" charset="0"/>
                  <a:cs typeface="Times New Roman" pitchFamily="18" charset="0"/>
                </a:rPr>
                <a:t>vệ</a:t>
              </a:r>
              <a:r>
                <a:rPr lang="en-US" sz="900" b="1" dirty="0">
                  <a:solidFill>
                    <a:srgbClr val="FF0000"/>
                  </a:solidFill>
                  <a:latin typeface="Times New Roman" pitchFamily="18" charset="0"/>
                  <a:cs typeface="Times New Roman" pitchFamily="18" charset="0"/>
                </a:rPr>
                <a:t> </a:t>
              </a:r>
              <a:r>
                <a:rPr lang="en-US" sz="900" b="1" dirty="0" err="1" smtClean="0">
                  <a:solidFill>
                    <a:srgbClr val="FF0000"/>
                  </a:solidFill>
                  <a:latin typeface="Times New Roman" pitchFamily="18" charset="0"/>
                  <a:cs typeface="Times New Roman" pitchFamily="18" charset="0"/>
                </a:rPr>
                <a:t>Lâm</a:t>
              </a:r>
              <a:r>
                <a:rPr lang="en-US" sz="900" b="1" dirty="0" smtClean="0">
                  <a:solidFill>
                    <a:srgbClr val="FF0000"/>
                  </a:solidFill>
                  <a:latin typeface="Times New Roman" pitchFamily="18" charset="0"/>
                  <a:cs typeface="Times New Roman" pitchFamily="18" charset="0"/>
                </a:rPr>
                <a:t> </a:t>
              </a:r>
              <a:r>
                <a:rPr lang="en-US" sz="900" b="1" dirty="0" err="1" smtClean="0">
                  <a:solidFill>
                    <a:srgbClr val="FF0000"/>
                  </a:solidFill>
                  <a:latin typeface="Times New Roman" pitchFamily="18" charset="0"/>
                  <a:cs typeface="Times New Roman" pitchFamily="18" charset="0"/>
                </a:rPr>
                <a:t>Sơn</a:t>
              </a:r>
              <a:r>
                <a:rPr lang="en-US" sz="900" b="1" dirty="0" smtClean="0">
                  <a:solidFill>
                    <a:srgbClr val="FF0000"/>
                  </a:solidFill>
                  <a:latin typeface="Times New Roman" pitchFamily="18" charset="0"/>
                  <a:cs typeface="Times New Roman" pitchFamily="18" charset="0"/>
                </a:rPr>
                <a:t> </a:t>
              </a:r>
              <a:r>
                <a:rPr lang="en-US" sz="900" b="1" dirty="0" err="1" smtClean="0">
                  <a:solidFill>
                    <a:srgbClr val="FF0000"/>
                  </a:solidFill>
                  <a:latin typeface="Times New Roman" pitchFamily="18" charset="0"/>
                  <a:cs typeface="Times New Roman" pitchFamily="18" charset="0"/>
                </a:rPr>
                <a:t>Động</a:t>
              </a:r>
              <a:endParaRPr lang="en-US" sz="900" b="1" dirty="0">
                <a:solidFill>
                  <a:srgbClr val="FF0000"/>
                </a:solidFill>
                <a:latin typeface="Times New Roman" pitchFamily="18" charset="0"/>
                <a:cs typeface="Times New Roman" pitchFamily="18" charset="0"/>
              </a:endParaRPr>
            </a:p>
          </p:txBody>
        </p:sp>
      </p:grpSp>
      <p:pic>
        <p:nvPicPr>
          <p:cNvPr id="21" name="Picture 2" descr="E:\anh\P22802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00" r="6406"/>
          <a:stretch/>
        </p:blipFill>
        <p:spPr bwMode="auto">
          <a:xfrm>
            <a:off x="7086599" y="23753"/>
            <a:ext cx="2123169" cy="15764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descr="logo.jpg"/>
          <p:cNvPicPr>
            <a:picLocks noChangeAspect="1" noChangeArrowheads="1"/>
          </p:cNvPicPr>
          <p:nvPr/>
        </p:nvPicPr>
        <p:blipFill>
          <a:blip r:embed="rId6" cstate="print"/>
          <a:srcRect/>
          <a:stretch>
            <a:fillRect/>
          </a:stretch>
        </p:blipFill>
        <p:spPr bwMode="auto">
          <a:xfrm>
            <a:off x="71438" y="62521"/>
            <a:ext cx="785786" cy="884007"/>
          </a:xfrm>
          <a:prstGeom prst="rect">
            <a:avLst/>
          </a:prstGeom>
          <a:noFill/>
        </p:spPr>
      </p:pic>
      <p:sp>
        <p:nvSpPr>
          <p:cNvPr id="23" name="Slide Number Placeholder 22"/>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6</a:t>
            </a:fld>
            <a:endParaRPr lang="en-US">
              <a:ln>
                <a:solidFill>
                  <a:schemeClr val="bg1"/>
                </a:solidFill>
              </a:ln>
              <a:solidFill>
                <a:schemeClr val="bg1"/>
              </a:solidFill>
            </a:endParaRPr>
          </a:p>
        </p:txBody>
      </p:sp>
    </p:spTree>
    <p:extLst>
      <p:ext uri="{BB962C8B-B14F-4D97-AF65-F5344CB8AC3E}">
        <p14:creationId xmlns:p14="http://schemas.microsoft.com/office/powerpoint/2010/main" val="350693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460375" y="1682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1748857" y="312738"/>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TX+430rMZBub+8fzpNzd2P50ClxmmMAzD+I/nUTSP5+N7Y29M1L3qB/+Pgf7v9aQAJH87Bdsbemak3vjO4/nUYUiXd2xink8U6aavfuEugb3/vt+dN3v/fb86KOa00JF3v8A32/OnB3z95vzpoJ54p4HFGgx25sfeOfrTS7f3j+dKelNJ7YyKAF3t03H86QO399vzpvU0YFGghS7/wB8/nQXf++fzo60Ac0AKHf+8350u58Z3H86bxR05wKNAF3Nn77D8aXzG/vN+dN7inDpRoAbn/vN+dNd3C/fbP1p3XrUbnnFADRI/wDfb/vo1Jvf++350wcUoLZII4oAkV2P8R/OlLt/eP501c5PrQQRRYBDI/8AeP500u//AD0b86Vh1ptGgCGSTP8ArG/OjzJP77fnTTncBjjGc+lLj60aAL5kn/PRvzo82TH32/OjAA60mKNBi+ZJx87fnSiR/wC+35mmkUo55xxQA7zJP77fnR5j9nb86aelBFADvMfPDt+Jo8x/7zfnSAd80DmgBQ8nd2/Ol8x/7zfnTSeeKd07ZoAC7j+Nvzpd75+8350z9PrS4GcUaCHh3P8AG3504Mx/ib86aOw7U7vRoMXc3qfzpNz93P50mfWkzmgBwdv7x/Ok3sf4j+dHb0pMAjijQBd75+8fzo3tn7x/OmgYpRigBwdsfeP50m5/75/Oko7UAKGYfxH86dvYfxH86aPag5pALvfP3j+dG588MfzoAGKM8cUAG5s/eP50u9s/eP0zSE0gP6UwHF2/vH86NzkEkn86b6460vT60gF3MR94/nRvbP3j+dIR045pKYClm/vEfjS7n9T+dNOBRkk+1ADt7Ack0nmHHLEfjSYNB4PFFgF3Pn7x/Ogswxkt+dAyCPX1pMZ5oAXeR/Efzo3NjO4/nSYHejn6UALuYn7xx9aN7Z+8fzpfam4yeOKAHb2P8RoLtj7x/OkHApMk9jRYB25vVvzpAz5++fzo6dKTOKAF3t/eP50b2/vNSZ49aaGOSB0osA8u394/TNIXf1P50nU0H2FFgHB27s350m5scM350nNJz+JosA7e+fvGjewP3m/Ok/z0pRzQAF27M350u5sfeP50mAaPwoAUSNnqfzoLtn75/Ok45zQfzxRYA3uf4j9c0u5v7zH8aYevNLkUAO3t/eb86Te394/nQMY9aTrmiwC72z95vzo3sf4j+dMIP1p/agA3ue5/OlDNj7x/OmgEHFGaAHFnx94/nQHY/wATfnSdKQdckUAOJYfxt+dG9v7x/Ok/GkzigB258dT+dG5z/EfzpufxoyaAFLv6t+dGXAyXP50nfn8qXpQAb3/vH86Xe3Tcfzpp6cGlAGKNAFDMOdx/Ojew/iOPrTe/HFJ1NFgHl2/vn86TzGz94/nTT/nFGD3BosA7e394/nRvbH3j+dMHtmlzkUWAducj75/Ojc4/jP503+dGMUWAdvb+8350hd8/eb86TGBSkcCjQA8xz/EfzpDI/wDeb86AKXAoAQu+Pvt+dG5/77H8aTbjpRiiwDtz5++fzo3tn75/Ok6f/WoxRYBd7/3j+dG98/fP50mKKLAKXb++fzpN7/3m/Oj2NNxxTsA/e395vzpdzk53n86bR90ZxzSsAu9x/GfzpPMf+8fzozSE88UWAXzHH8R/OgyP/eb86bxnmjHNFgF3uP42/OgPJ3dvzpvcUnX1osA/e/8Afb86PMf+8fzpuRnilosAod8cu350b3/vt+dJwBxQOetFgF8xs43t+dBd+u9vzpMUYI4zRYBRI/8Afb86N75+8350e3akA44osA/e/wDeb86Te+fvN+dJz3NFFgF3t3Zufel3t/fb86QY60mPagB+9/7x/Ok3sf4m/OkHpSfTmiwDg7f3m/M07e394/nUfIzQQSaLAPMjf3j+BppklBwCSPXdSc//AF6Ce2amUbqwJ2DzJvf/AL6pDLLnr+tHXvRz6VHsvNlc3kJ5kufvH86p6hPPGse2V1y3ZjVz69apaiMrEP8Aao9nbW7C/kQrc3GP9fIf+BGujrmgvFdLSEwpr/cb6GnUj/cb6UxFXFKKOtApjFNV2bNwOMfKetWO9QSf8fK/7h/mKFuA/HNBpKX8BWghMdzTCNp3Dp3FOZSw64oTkEEc96ynq7fcNdx6jijIDYyKRD8hB6rTGX9yS3UgmplUurr1KUddSUkAdefam49qTfsjUse1M3u38OB7mn7SNhcrH4FH1pgcggMMZpx4Uk9hmqUo2bQmmNjJIYkcE1JmmINsag+lP7cdaKatBXCW42PncT68Gn4B61FGwCgNkHvUw5HAzSpNOA5LUhUMszY5XGcZqUMvQ8H34ojBMjtnvgVIwB4I49xWdKLSvF9WOTTepA3yycdOppoGTmkKFpG2nGMCncr95c/SnCo1dyXX/gBKPYbjMq+3PWpenemoNzswBxwKkAIrSnqnLuTLsCgjJoJ9s0oNIenbNaCGHmmMu5SAce9PPuKQ8Ck0mrMCNTxhvvfzp3BoZQRyKjZQuPvcngZrGTlBd0UkpMexCjt7CmoDgk9T29KAUU9MH3p46cU4Pnd2/kNqysG3JpcAGl296P8APWtiBMAUuMnNGP8AJpDntQAH0oHH0pf50EZ6/qKAEzmjGKa7bRkdM8+1OxleCB71DmrtdR26i4HTNJJuVRtOOR/Oo8lWG7t39RUspBi49qwlVUoSWzRajZojJZZMBycKOPU1IzeXH6t/WolJa5bPRQKNzSykj7i8A1z+2av3baX+ZfLsS7sDDHnHNKHVv4ufekDIOgJ98UHY47f4V0xm2rJr+vMza7oV22rx1PApQPWoVY+btb+EcZ71NyKqlLnbfyFJW0Bs9B1NLg00gMOaTLJ7r+tU24u72BK6FbIQ46npQoboefemrJvkwOgHNSZ7UotTfMmD00YjEgdeTxS81CcvMSP4eKeJCDhxj3FTGpq29huOmgrMdyqOpp3JPWmJ8xZsewqTqaum+a8iZaaB+NBGPpR0+tGD2rQQxSSSe3Y0xpfnIXnaMsaNjgbQwC+1MVMQSMBwa4pzqJW23b+XY2Sje5OOVHPOKapbax7qcEU8nsBUanEzj1ANbyuuVX8iF1F3/wB78DSlsSKvUEU1ejLxwacECtwOtEOZpag7IeCccUZPpRS4PatyAI60h574+lKTSZ4oAUdOaa7YHA59qWo2yJA/VQPyqKjajoOKuyTkjkimeZh9p4PY08EEcc59Kjx5knX5V/nUzb05WNLe5LxSEnpxQfTigda1JEGaUg+goPJxijB9aAAe/P4VGG/ebcds1Jxio/u3HJ6rWdSTVvUpK4qvl2XA4xSu21Sx7U1gUk8wDg8HHb3pCRIQBkrnJNZubScevT9B8q36DnYqu76UvOM+tRykfKnqwqXH+RWkZNza6KwmtEH40oPFH4UHgVoSAP50mDnrxQDR/nmgA696M0UjruUgcH1pPYBofcxHYd6Vm2Ddj6+1MhOF2kYK9RT3ZVUk9KyUm6fM3/wC2vesP3cUdqiiQomD0POPSnjGa0g24pslqz0F59qOf/r0hOaDn8KoQZ96Rmx2yPUUvGPWgHAPHApS20BDBMcgBTTg25iMZx3qMEbGlI5I4+lOjyIxnr1Jrnpym2rvzNJJJDmfBUY6nFNWTMhUjpxTX5mjHpk00AtJJjqCCPyqZ1JqWnf9LjUVbX+tSbdh9p9Mj3pPMX+Lg+hpkjAoGB+YH/IqbqORVxlKTai/6ZLSS1Q0ShjhRml+gzS/QcUo56VslJbsl26DUfcMgfWlzxmmEiN89m6/Wn9qmDb0e6G12Ght2cdQeaR329Rn2qOVtsmRy2OaeqAEsTlj3rJVJSbgt11K5UtWCvu9vanjBpj/ACMGH0IFKXLfKuM+varVTl92W/5i5b6oC+G2dzThmmqoUep7k04nHWrjzWvIl26DS+HAx16GnFgOpFRE+YcL90Hr/hSj5mJI4XoKy9pJu0fkVyrqO81ff8qXf8pYHNN3g9jx6CmcfeThvT1pOpJdb/10HyolDZQMOhFR+cGXIB64pIHBUr0IOMUwEeZt9Gz+lQ68nGMovfT5lciu0+hYyegpN2G285xSs4Vcn9KiGUyzfebsK2nUs7EKNyXOGA70pFMQFQSx5PWng1cG2tSWl0AdOlIDmlOOmKUYHarEJj2zRg0ZFKM9ulMBMcUdKM+2KGYAZJ4qW0ldgkJkFsZ5FIfUc/Soz80gIGMDjPenBxn5uDWMaqd7luIo5+lISB+NLuHbGfSk2H7xPPpV819Iit3FzxR2pO9Lg1oSA9qBnvSgHr3pOc+9MBSOKFYflRz60wZErD15qJSaaGlckzSbhuIHajIA+tRggTH0IpTly2BK5L3pN4BxjrTd+TgAmo9pM3zHgDgVnOq9FDUpR7k24N0NAYZwTS5GMAU0j5lJ45q25RV2SrNj92OtJuBPHU0GmtwynvmnJtK4JXH8CkOPSjj1pCc1YgzijJpe3Skz6UALkDik46UU1jgcjNJuyuAu4A4pcimAep5p/akr9QYnTtVW9G5Y/wDeq1kVXueRHx3olsNFfbxXQViAcVt1AMKbIMxsPY06mv8Acb6UCKgDL1ORTgaNtKBTKGESCRSACvIPt6U1/wDj5U/7J/mKnqvISLlf90/0oW4h9NZgqknoBmlGfpTjyOK0EMVgUBUHB/ClbCkNnHal4HPSgJlmLHIPQHtUTSkrLca0GyZBfHcUszAREevAqKU/uvdTg02VmkZEPAznr2rgdSynbrb8f+CbKOxKME7yeB0zTGlJOAp+tPVQ+Dj5R0qUKoOcZIrppxk1o7L8zOTRCAHBByT3HpTGJ2FO4IGaduAkaTsBjikZS8hI5+WonzSjpu9PVFKyZIGGcA807p1qCNJAASMN6GpN5HVfxFb+0t8SsRbsSEZGDSbMcqxWkV1YcEGnO22M/SifJKPMCunYSEsFyVznnIqUkEcHn0NRF3igPlAFgPlDHAJ96gmvC6ECLDD1P8qzjGVOG43aTJYxwT6k1ID7ZqvHuVRyDxUqyDHIx9aqnNRilLQUld6EhGOvWkwelAJI6UfjW5IKMZ5780hxQqnBJ7mkOc+1ACHNJmnH2pKBDT6YqNuZUH1NSHmmMrCQMMHjGKzqp208i47jyARzzUYGJTt6bacHHRhj60qAFnbt0rOTjOUbdxpNJjse+KcoGf6UGo1TczNk8ngitJSaskiUr7kmMZ4xSH0pvzjkcj8qN4/iGPrR7RL4tB8vYcf1pGYKOeBS7vQiozzJ/uj9aJzslbqJLuALMDtX86ZiROQvHpnipMliVU4A6mnBBjknP1rCUHPZv1LTSI96MpVwVz60xdygx/eHUEVI8aheWbB96hgdUQnBxnP0rjqtqolUffXrbzNo25bxE3NudRnLmrCRgKAwPHYVWfcZw443cCpd7Kfm3D6Vlh5xjJuSv2HNNpWJwMdMVGTmZcde9JlSfmZvpT1ZAMIM/SvRdRT00/Ux5WgwDOf92jay/d5HoaciEfMep6kU7FaQpXV3oyXLoMVweCefelY4BJoZA3+NNKN93qD1JptzitriSTGxpldxyGPOaUsyL84yPUVL0GMVHJ82EPfk/SolT5I3jv8AmNS5nqLEMR89TyadgU0rtGUOPY0K+5sEYPeqg+VKEkKSvqh4AVeMfSlzRRW+xIlL3PNJnnj/APVS5PpQITHXqKijGbXHUkGpfWo4uCyHt0x6VhUinNX2aa/I0i9GPjO5ATTRjzyeuFA4pdpXOw49iKAu3qSSepoSk7JrYLrVoYB++bHoKl/WmJyxbt0FOHvzV09rrzFLcXn/APVS/jR0z0ozjvWhIfxUDAOc/hQOSMUhyelAC9aRjtGSaMfTFMU73PoDgf41E5W0W7GkNLEHMYJB7Yp0bDGOh9KUuo6AkDqRQwDrlevY1hFWd4u77f5FvVaodinZxUcbFkB9afz3rpi1JXRm1Z2D1opv60o+lUAEgEDHFNdN4yOGHT2p3U0Y5FTKKkrMadtRgkI4kGD644pGlRRncPwp7sFXJ5pioWyz4ye2OlYSdRPli7vzKXLuwQMW3sD6AelSD9KjGUOxj9D61IAMVdG3L59fUUtxec8UjfrSk470mTn/ABrUkM+v6Uv8/SkxS8dc0AN2+tKTgE8Ypc5zxUIAkYt/COAM9aicmrJbsaQ12UncuSR6DrSriU7j0HQU7eoOAQcdcUjjK5X7w5BFc/K2+ZO/kaX6WJcjjNGQe1MRtyhuxp49f6V1RaaujK1tBDR260vFIV7n86YAQAMjg1HPxE2D14qTGBxzSSKHjYVFVNwaXYqOjQyRcQ47cVIPSo43MqsGXAHHJ60BWxt3cfrWabvzxV00PpZiqMyM5HA4BpIwPMkYdzTmwiYA+gpI12Lg9epojH3kn01YN6C7V3E4H1p+M0gNFbJJbEXF/GlIpBS9/SmA0qGX5vzqPc5G0DB6FjUpIx60cEc1E4c3UpSsMWMDIA69femqduVPbp9KczgCoWDNh2GFB6e1Y1GoW5FqvyKir7jzmQcHC+vr9KI8o3l8eoqTIwMYpjKTgr1HSqdNr392Lm+z0H5Cgk4HuaQZk6j5f501FJ+Z/wABUnfr+FVZz+Lb+txXtsIwODj0qOMfuRg9ql61Hgxsccg9qU1ZqXQE9LAh+TAAyOMU9kVvZh3qMlT6g0x5SpA3f+O9awlWhCNpao0UG3dDWPlyhjwehx3HrRx9r3f7Oc01mMgw2CB3p8kaCPcOCMYPrXGpuXM47LXU1ta193oKzjO45J7LT0VmG5uCagjYg7iMt6mnEu38YH0p06vP7z18thSjbRExVAeefrzT4xhOeKjVXXkbSf1qQPu4OQa76dlK7Vv67mMttNRcDNApCcjA/Og5ArpMxTQWFRs+OMZNCvuByORU+0jflHZ2uK7ERlgOQO9AA6nk+9LkHjFNjIClT2OKzlZTTY1toD5wG/u807AIzTSS4IAwPU09RhQM5wKcXeTa2B7CDA6cUHmlOc+1H61qSNxzR0pw96DjFMAGR1ozSdetAPpQAdqY2Q6sBngjipcEikPAFRKPMrDTsMwx6/LTGQCRTnOTjmpc9aZL0z6EVlUglG71sVFu9h4GBTWGJAfYijeB7/SmvuO04wAaVSatprYIp3Jc4GKYzgjAGT7Ubc9Tn605RxwMVbUpK2yEmkHamyfcJp4prcjFVNXi0JPUUc0mRzjJqMMSqr7c0u7aQB+QrNVOZXWiK5bOw7dgDIxSkgdu1N3gnnj6imN8mRj5TxzSdRxV07gldjzkfMD74xSA72HoBmnKcoMdxUQJ+bHripk7cr6MaV7kmdzYzwKXPekA2jFLx2roirb7kMOg61HMM7PrUuMdBTJQDt+tD2Ehm0VrVmRg+Wu8ANjkA5Ga06gbCkb7h+lLSN90/SgRAKKX2oFMoTvioJeJ1/3T/MVYxzmq8oJuEBx900LcTHLyKUAAdBRjihjgHJxWghWXI9KhLNGRgZWoZbvC5iGQf4qekjugORz6DNcdeST638jWCdgdg+7A4I/WmK2+Y544x1qWJwN27hs1Aw3ys4+77V59W75Zp3d9jaPVFrzR0UE+mBSHLD5sKPrUaqHX5ZD9Kf5RHTafwrsjOpNXauvJ6GTUUN3HfhMMMcAdqlRNoPcnqabll+8v5U9WDDIPFdFOzeu/3ES20DrTgAPegcCj3JroIEManrg01ozjAY464p+7PsBSZPpUSpxluhqTQ05xiqsi549TVpqhePcQQeRRUTcWkEXrccvA6U5/9Wcimbiv3lz7ikZ8hQvOSOlZVaseRrqVGLuT5AAGfzpRUWW67Qfxp6uG6DkdRWkakdiWnuSA8UzOfejrjmlHfJrQkQ8U0tSnnnBH1pvOaADijpQeO9RKXPIwRmolPldrFKNycY7jNMQE7iMgZ6UbwoOQQfeiMYiGevWsm41JpFJOKB3KKSwyB6UkLLtAyM96JuUIJ68U4RDacnPPHalyy9p7r2XXz/4Yd1y6jsg5IxS4yuOtQSJ5SEoe/T1qZa1jNtuLWqJasroikXaCQSD7UoOJOQcEUS8si9i1Odd+B+VZcl5Pl6W/r8Sr6K4hyrEgZB5xmgu2Pu4+tJ84wDz75pSCw+c4HoKHe2lxepE3zcDJPrTZsII4h3PWpk+YF+AO3sKhzvYvjowUVxVKa5b9Zfl/wTaMtbdiR1BOD0b9DSRs2Nsg6HrUjLvXH60wfMoc/eXgj1redNxnzR/ruv1IjK6sx/llR8vT0JpyMCvTHrTFUnmNvlPY08JtBLHk1vTTurKy/D5ESHZzRuyOATRjjijBxjtXQZiDk+lLnJpFH5UtABnJ7mowQsrFuD0FPGc9aUqCvNROLdmuhSdiAzn7SIfJkKlc+Zj5R7U+I7mZwB6CmEspIT5s/pT0bYoQgjArD2qlNX6fn6l8rSJQw6dKQnJ9qM496TJDcV1GQoPbrSnrig+9H3RnFACEe1RTypEvzbsgZyqnNS9aUAfjSaTVmNOxBDOZlJjJIU7TuUrz+NIxeRiucAelSSHCk459KIQAuM8nk+5rnlTUpcl3Y0UrK4qMv3cYI7U8n2pkoAKkcNninZz/APXrWm3dxfQmXcUtxSHntRz0NA5J54rQkUflRnNNxznNL79KAA9f5VGmVgPtmnMwUjJ60xcFmUcg8jFc9WS5lZ66r7y4rQdEPkA6mkjysjr2zkU6E5jXHpTTjz2JP8IpXSjBr+tB9WEJxuA6bjUm7JxioYyVjAAyzc05SQ21gM9cinSqJRSFOLu2S0g68Ud80rHA7ZrpIDdRz+NJ6E8mmNMAxH4ZFROcYfExpN7CyqWUMOq8iljcMN3T1HpSg/lUMnDgp1PXHpWNR+zftF8yo+97o4jzZP8AZU9fU1L/AJxSIMKAOmKR5AmO5NXG0I80nuJ6uyHZ60DqKah3DIxinAj3rRNNXRIpxxSYzS/Q0h5pgKR8pquH2WoK9cfrTvMJB+XKjjNRAhogARgOBn8a4qtVN+6+j/Q2jHTUnjTYmP1psIA3A9FYgVJkAVAj7YnfHJJIrSdoONuif3Exu0x8H+qHpk/zqQrjnNNTbHGoY44p2eMg5rSjZRUOqRM9W2A5HNISemKUHj3pBzmtiQ5zjvR+FL3FGeaQETRktuU4Pp2phkfJXAJHJIPSnybtygHAY8mnAKq4A49a5nFym1B27midlrqNQFsOxz6e1P79KYPlcr2bkf1p+PU1pSS5bdepMtxT0pOgxk0p9aDgjjmtiRQQBk9KD3zSAGlPWgBMkDpR1HSgjoelLjApAQKMu277wPAqUjnBqNyBIHU9Ov0pzPuO1ME+vauaE4wvHr+Zo03qMTKvszwOn0qSmhAvfJ7mn8bgOK2pRcY2ZEndigZ9aMEHrxS5HSkxnqa0EKSQKaTtUk9qU5JxQwyCD0PFTK9tAW+pH88g+Y49hTSI0OSMn86CGA2hyTSBBnaDk92rik3eyjr3Zsl3Y0b5T02qKjYbiihjyTVp8JGccYFQFSkkIHGKwrUEvi1el/vX/BLhO+39aD4mwgDduD7VLtQjmomQpNuHRh09aVRwShyPQ1tQlKPuSV7ETSfvIdygyOncUkhIXd3HNHzOpU8A96bMcqUX/IrSbSjKy0/US1aJA4A570jbifQUsYAGQM5HWne9bKLlrJkN22GhcDj86ZkrIOeDUjuoFRMruhzxjkCpqNJWgtUOK11HFwGwBk+1IMmXLDqOmaeiqFBHGaJBhcjqpzSmm48z6agnZ2Hjr+FB49jTPM7Lyf5Uw7lILHjODVOqrXWqFyk/X/61J3pQKXGK2JD60lKKO+c0wEHNGB6UGmnNABk+tIzgDJpe3NMlUmM9Omaibai2hrfUAWPQY+tJIp2MSeaeuCobPWhuQRWUqalB31KUrMFUDoBSSDKH6UI2UXtxTuCKtJSh6i2YgOQCM0Fh0zSLGANrE/hTtmOnApR52tdAdhoJPI/Wgrnrmnjij+VP2afxai5uxCowzD+VJnEhz36VI8ZByvNMMe8jLYx+dZ25dOz0K31HD5hgnP1ppGPkY5B6Gg/u+CM+4o3KwxmlOUZLs/MaTQkX3MYAIOKRAC5PuTSKSJDn05ojOAc8sTXLCpfkT6X/AOAaOO7JSwHfrTgMVCD8/HzH1qY9MV3U6nPdoxlGwZ9DQeccd6QcjOKXrt+taPYSHADFXqpAVdrIGFI33T9KWkb7p+lMRDSim55pwpjDpUEmPtK/7p/mKJ7oQEbkYgnGVGaazhp1I5G0/wAxQtxskzzTXTeuCKUc07JHpWhJXS0jVdpXK+npT22ogAHPQCns+B3JqNs4z/EeBWFWVk7blxV9yNFBLZyRk/jTYBvi44KnrU0QG3PrUcRCtx0Of51xQpKLg31v+NrGrldMCoZsH5XH605XdTg9fepHXdwDyOlMHzfK33hW7pcstN+/f1I5roN0hP3f1p0a7Rz168Uittba3Poaf9K3ppN36kS7CnnvTsU0GjPNbEikCg+1GfWg8DnigBCABzTAKeTn1pOnrQIjf5VPr2oVdq89e5ok6KewYZpZf9XgdMgVzzerfY0S0S7ihxjlSB60jL/EuMipD0wajQ4ypPTp9Kcr/DLqJd0PRgygjoRSc+lNjwCy+hoLk5IGVHc01VSinL+u4OOug45I6UgGKcDkZ7UHArVO5JE7bcnHQZoiX5RjHFLKQV2+pxUyqF9qhazfkP7JHKD5ZHrxS+UMDscdqJTyg6DNKD3qLRnN3Ku0kQTbk2liNmeT0qdWB6VHN87op55zinGNMe/tUQjKMpcv9aDbTSuMlGWUdi31qXFQ5cS8HOBnmn+bnhsj1PpThU1bloDjorDG5nHHQVLg9e9Rpy7tngnFSj8zWlLVOXdky7CHOMUhUMhHrxTgeKWtWrqxJBh9oTG0DgkU0AeQCOgbP61ZNRIC0e3OACQRXJOlaVvJ/oaKWhJjjpUScTMOxGaWNsZ3E7gMEf1oJ/f/AEWrlJSUZLuJK10EY2MyduoqUg45qI/69eOoNSjjtV0tLx7P/gilrqGM8UhGOKXn3o6VqSIM98YpSD6UCjOe9AAAajkJZhGO4JP0qXPHvUWf9IJ9V4/Osqz0S7sqAvyxKAD+HrSBw2Rg59DSK26d84+UACll+Uq/p1+lZ87s5LZdPJFcqvbqCNhmTPTkfSnAYPrTXOJU9wRTywXrirpySTT6EyV9Rcc0c5pVxnJpRznmtiRuKMNk07nrgYpjttHHXoPeplJRV2CV9Ax61FsZDlBkdx1xTwxB2tj605jgBR95qylKMo36r7y0mnYYnznf26AU/p1zimFPKHycjuKRjvwi9+tTCbhG0vi/MbV3psORw/f6Zp+3Az/WmtGCuOnpimK7LgN+frWinKOk/vJsnsSbQOeppMUDufxpmC/JOBVSnbRasSVwcbXV+wHJHakdATuThu2O9IfLzgMQfamqSh4YMvpXFOau1JXT7dGbJO2g+Fslhgg9cU12AEhPsopmV8wSqfZgetIzjcA2TgliP5VzyxFocl9uvr/w/wCBah71ywCEXceppoJzuAJY9TTF3SHcRk+nYVKQ/QFR9K6KUpTs0nZbf56mckluG89GUj3p3Uj0pqkklWH/ANekUlSYxyc8VuqvLu7r8b9iOW45852r17n0oEeF29qcqhBgD5u5pGfywM/gPWrsknOYt9ERlmiOzrn7tPRNoyeWPWkWMkkvyT+lN8zYSrdR096yj7jvPbp5f1/wC3rohSRCe+D+lKifxt1P6Uix7/ncDnjHtQuYztbp2NEU1JSkvd6eX9fgD2stwb9224D5D1Hp71IMHmg89vaosmI852np7Vo/3bv0/L/gE/F6kjOFGSab5oHVSB9KYrbmaRu3AzSqzvyF496h1HLVP0HypCROB8vUE8VHOPLJYD5W5/GnyjcMsu0joVphcSRmNzzjg+tcdSXuunLR9H+hrFa8y+ZM77YSR6cVDnBSJRnaM/jTFlzEgb+Hk0+Ntik/ekbk+1KWIjVa1tov8/z/ACGoOKJeEBLctTo8hecZ61EmSSWcZ9ql2/3X/rXTRnd3S/EzmraNjsAnr+tAHXFNViSVbr7U5mCjPpXWppq5k072Dt/jQGB5BzjvTOZASfu+nrSN8rhwPlPBqHUl8VtCuVbdR8g3Jjv2NRiTgcfN0xUhkGQBgk9BUYHlyZbktUTn714+jHFaaj1Tncx+b+VPA5pCwxk8U1JATtAIHY+tapwp2j3Js5aj8cUYz24pfejkc1oSHek2jvSE0o6Z/OgAYgKSTwBUSoXAZ8gdcUsxzsXpkjNDncQg+pPtXPUkm2nql07s0itA2RscbRTSPJYAfcbj6GlkRVjLAAMOc0S8x+/GKiWl3azWug1010ZIVBFIAQeKd0A5/WjHTHNdZkJjODTsU3cMfSl3dqAA4FNkfapJ5pwzmopudoHdqipJxi2hxV2AGyHc3XqafEgROevUmmy/6tRnuM0/cNoyeMemKzikp27Ip6r1GSDcyr6nJ+gqNxvd8dVAqRF3ZkxjPA+lJGuSz9i1ZOPtHr1/KxSfL8hJADGGGOCDmlEYPzLwT+VHlnkBvkPUU8ZAHNaRpuTbkiXKy0GgMR/DSrGOW79zTsAcUduK1VNXuTzEcfy7kPbp9KkA65FMbh1YjrwakAHrSp6Xj2HLuRRKMkYOQe9SYpjHZICOM8GjczfdB+pqITUVydUNq+o1TtLIBkg8YpxjLZLdPSmqmyfJYncOKmOSfWppQclafToOTs9CCIbSy+hqRl3KQemKa2BKrevBFS+9XTSs4dhS3uMiJKc9ehqXt0qEfLLweGFTZ/8A11VN6WfQUt7ifh0pD70ufQUHitCRB9aac+mKeKjkPIUdTUykoq40rhkdAMmmsZCCCBin5Ea4phcjkqcetYyf8z+4pLshkbnYF74xipNrHqQPpSkbl7fWlRsqGohFp8sncbfVCABRjtTvTtRjmkOa6EktEZjqTPTNJjnrQBz/AI0AHfPWnDrRxSj2oAb93kmo2If+GnyKWXj61GWwOVNYVJa2lsXFdhNhJyOB9aGjYDkjHuacS23OMD1NNEZc5YnFcsowlpCN2/kaJtbsbGQpYZHtxSMQz5B470SAAOQBgDFNUYZR6jIrCXMkqb2/4P8AmWrfESJ1wAPwqU8dqRArDOKdivSox5Y73OebuxDjNKoO4Uf56U4dRmtZbEoeKtVXAqxWQ2FI33G+lLSN90/SmIgp1IKdTGIVDDkA1WmjBnXHHynp+FW6ryj9+uf7p/pQgADJ+lOIOaQDijJrQQ07V74pjZKliMYHAqXGRz+FNZQVxxyKynByKTsNBCoB7VDHxHnB3A5qRkdlCkAD1oC7ZjxwRxXPOLlKPRbff/SLTsmSKQVzxTJFyNw+8OlBHltg/cPp2p54rde/FxluRs7oZjzEHoaWMlhtJwRwaSEj5hno3FAH74+4qU37s/k/69RtboeBgH9Kdx7Uh4H9KXb710EAB3zSYJPNKB60pPYUANPWkOMdKWkI4oAR1DIV6A+9MHzJt4yOtPbCqSfxqI7shguDXNWaTvv/AJFwV0O3MVBA5B5pCfutjpwaaWJbIH1FSEB0PPUVMZc8GluhtWdxucSMB1IFOcARhPXjimA5dD6jNBO+U84VRWHtFZ26u36su2qH5Y/dxj1pGSQDO78DSjcwx0FMcsvOcjvmujpd3I62Qm7fIo6FeTVioGXDKR64NSMGU8HNODlGUk9RSs0rEhAwMgfSo9uAdhK0hfB+YEUD5iTnI9q09yb13FqiMFhPyM7R2qUSrnHf0NMj+8598UpUEHI4rOnGSi3FlSavZiIwaVz6YFS8enFVoY28ssp684IqUuVB3KR70Uqlo+8rX1+8JR10HZU5wMU7IwOKauMZpcDHNdKMxd2O5NFNP5UpxTEG6oj8kmedrfzqUUY5zUSjzFJ2Gsgbknn2pVVU57nrTWjx0JpHT5QMk54HNYyvH3uVXKWulx0ZDyFh0HAqXn6VFsxyvBpUdi21l5x2p024aS69RSs9iQ8d80m4Uc9OlIa3JFJ4pAePejORSduxoEOx3NRydmHVakA461CFLFiWIIPSsaz05e5ce4pP7xSDwwxTmXdGy+1QsGXg/dzkH0qZW3pkY9Kxpzu5Qlo2XJWs0RfxRkfU/lTwFwzv36Z7VCoy0SjuKkc+ZIEHReSe1c6qKze+1vWy/Ivl2JUISMbm5xTgwJyP51H8oPqfWjaD8y9fauqE2lZW06X1Mml1JckDn8qiVtzliOOiim7zIAq9T972qVeBjgVcWqjutl/X4Ca5fUccFTuHFV0Yht7EkHgH0FOfLsEH1Ip20Y5HFKUOeV10GnZWfUHYBc9qjVHxuyAx7Uw/LKq/w9cHtVoDj6Uo2qt83T+rjfurTqRrJuBBGG7incMuDyD601wDIAOo5J9KUD61pTbd09bEy7ohl3IhUEkEflTpfuIP4c80YDvj+EdfrTshRtb8DWHKrvs9P68i77dxwCgYFISgGCAT7daYxjxx19BSbS5KrhfXFKdV2tFJ/iCir3YxGHmlgmFFNlZmlUhfl7VLIAGSFRx1NK6fMR6jcD71wulNxcL7P8f609TZSV0xUkJHQZ9M1JuP9w/nUSqsqhsfMKcudxUHDenWuulKokru6e2369TKSVxwBZt78cdPSmK5Ds4+6TyaeU3HDNkd8U/aMYxxWypSl5W187k8yQKOPamSjDBwcle1J/q3AP3T932qTFaaVI8r0ZPwu4gYEcHINROPMIx0U/nQ3ysVUnH8R9KlAUKAOAKzv7b3H03K+DVArBqY/wAx2D8T6U1yY2JQZJHIqSJQsfByTzn1o5nN+zfz/r+rBa3vDgAP/r1HKSflAGT2PanMwTnqT0pEUgktyx61pP3vcj8xLT3mRRKfKaM9sipFYooBHI7inGPLblOD/OmkSeq1koSgkl0/Iq6kJ5oP8LflVSRzJJhUGAeTVjyzLwWJX1pkmMiCMYJ+9zXFiHUqR956fmzWnyxem4kzq8ahBnmnQlAoB79c0OmNyqv8IYfhQF3ASp0P3hU8s1V5pWb9B3XLZFgBcYAFRyAIAVPOR+NIhQgZyM9weKX5FbO7J9zXb7RTj0RjblYkp2yRkc5zT1XPLc+3pTGDO3m8/L0H86mBBHGaumuabcvVfkEnZKwcYqJnLZRRz39qdKDs4zgdfWlXG3gcetayvJ8mxC0VyOL5dynqO/rTnIKHfTZTtG8dv1pyJzuY8/yrJaXoxX/DFb++xiKZD+8/h7etSOvy8cEdKbJ8riQHp1+lSAZNVTgknCW4pS2aEjIcA8j2qTpjnNQ/6uTPZuvsac7kDC8tVKpyq0t0Llu9BTjdTZWIKqvU/pUcaS8ljyfWkkYrgsPunrWM67dO7TRah71r3BnIZAeSG4PrT4hukdie+KbKA0W5fvLyKWE5VsdNxqY3VXlbv1/Cw3rC4s7fKF4yxxSMCzKg7fMaQsC5bPC8D60K3UgZfv6Cm6ilL1/Jf5v8ASaRL796XOBUSud20+nGOakC55PSuuE1JXRk00IM7f607AHNIOlLx6VYhw4FRONwPOPSpCcjApmPmOelS0pKzBOzuICGGPzGKBGoOTkj0JpjbS3y53e1A37wrHr3Fczkr6q/maW7Ow9iSdo6kdfSn4CLjFIqBBx1p3U5reEXfmluQ30Qg9aD1pStIRyOlaCA9aCKCMnJ59qM8YHWgBGTcnuaRGJUADn+VPBwOaXA7VnKDbunYaeliNoywJJyewpykMoPtTug5PFQKSSyrzz3rJuNOSt1KV5IfJwu7IyvNG5n4UceppRGCcsctTYzjK91pWk566Jj0toOVAD6n1p4HNNJ29aMFs44Fa80Y+7EmzerEl4wR94HIFBk5wBk0hxGpIHJ4pNoiTPU/wAzWLclJ627laWHAyYztH0Bo3hs4PI6iky49PwpCNw3LkMOop87jtf5/oFkxAGZAwJyeQKSNg7M/YDFPiP7sYPAqOMfKV7FiTWN7cjXX8/6ZfdMkQFvmbv0HpSyDCH1p+MD8KYPnYEn5R0roa5Y8q3f9XM1q7hgpH9BzSxK2wZ60h/eNj+EVJThq7rZaCeghGaMClJpOnPStiRpBzzxShaX3pc44oAbjHU0vAFFITg0AIzYHc56AUgXYN8h59KRBvy59ePpSkBnx2X3rnb5ve77f5lrTQACTlwB6ChztBJp340xsO4H8I5NXJckbLdiWr1IXGIgGPJyTTpVwFPfpSuNxYgcAYpzqGhPOeK5fZp868tPka82wKcjcD16inkE0xQQdwHB6ipK6qSsjKQnPNKD86ij26UD7wGO9aS2EiUdKsVXFWKyBhSN9w/SlpG+430piIRinDpTRTsjFMYVBL/x8Ln+6f6VNuXOM8+lQykfaE/3T/ShbgOowaKP5VoID9MUcd6Tvn9aPpQAHnoaZICRkfeHQ0o60vf/ABNKUVJWY07O4gYMv880wxgk4Zh7dqUpk5BINBD46isXG+k43Gn2YoCqMcYoQgsT0HQVGpUnLEkVKGB7ipjOMmuiXQbTQ/IxxRmk4o7eldBAA0pOKKTjIpgB9zRgjuKCSBTSe5oAa4ypU9/Smbyoww/HtTvv98L+ppu1AeRk/nXLOTfvR0NIpbMdhX6Y/CmDdF1yVPf0pdgPIT9aYylGGScH+EGuatKXx2s11/4cuKW1xu4qVI6YOKkjXABP15olcOu1eppqLngYJ7g1zxfJV095FvWOuhM0ijv+VIVMnbC0gBHBUA/SngMf4hj2rvVRz0a+Rjy2FKgso64OTTiozmlGFGBQTXRCLV292Q2MK8+1N8oZJHBp5bFGatxUt0JNrYRY9gpsnyxk9OKfkUjBWXaeRUyj7vLEaet2EY2qB2xSXHzJt/vECmhNudrZ+tMd9zKCpyDnArCpO0OVq3QuKu7ol2ADrSgcU1ZATjofenZrojJSWhm1bcCvPWgjJo3ZP+NKCMVQhMA0u00bh2oJ5oGIRmmOGVw3VQPxFP47UE+9TOPMrDTsAcOvBBpsfJZsewpsmAhYHB9RQj7QFYYx61hztTSn0KtpdEuQozTQQwyDxTH+YBB/F/KlxxkHB9a0cpOT5dkKytqPpcDio/MI4YfjTncBCfQU/aKwuVgz4OFGT6VG4fGdoBx1BoDbIgRyTTgu77xP51hJSqaPf8i1aIwOejocetN+4wMZyp4K1MVj65I/GoAwExZcYx3rkr88HFTf+ZpCzvYYQyOOMHaAKsRw/Lg8D09ahlYuwfOAKduKDJyR6g1jSajUbaui5XaXctYAHao1wZWI4XFRh0I5DH608SFhhRj3Negqinby7GPLYYh2O5xwW61PnI7UwAKuAaQAocjlfT0q4RlSjrqvyJk1JisnO5eD6+tN3gdRgjrUgZSMg8fSoXxI+30605uy5qe7/EI66SHooKksOtIzmMeq/wAqA+CFY/Q0ffk9h/OodnFKPxf1uPW+uw5FG3OeTyaJOFwvU8CmkFDlencUqMXbee3Aqk2l7O1n/WoW15hVXYoX86dt455pdwpA2TjpXQkkrIzbuNbCIxHakJEUeRyf50/PHPNRyKFTjuQKwrKSvKPYuFnoxEUl1ZvvEZNPl42v6GgcS8/3aJRmFvXFZxhalJdf8im7yQwAiQgEAnkUrFjgYIYHilfgI/oalGfxpxp3vFO3/BBy2Yn0p340gx3o49a6zICFdSCM5qPLqNuMnsfapRz0o5NZzp82qdik7DFQBduPrmoy3lHbjIPSpHKoMmmeXvG5up6e1ZVFtGnuiovrLYVVK8k/MetN5iORnYe3oafG3UP1FP4qowjKK5dGhNtPUYinO9sZ7D0p/XoaU4+tN281rCKirIlu4o681FNnaAOmfm+lSbATnijGD70px5ouIJ2dyBpSBiMe2e1JEg8w8529T6k1IcPNj+6KSPox7FjXIoOVROTv/wAD/g/ka3tHQHGJoyO4IqOEGLIP3c457VJJjzY+e5/lSIB5sg4wcUSpt1Lre/6L/IFL3bPt+oH5XA6o386eFUdFGaQRLkcnA5Gaf2wK6KUGr8yIk+wd+KjX5JCM8HpUnQ9Ka6hkPXPUGqqRbV1uhRfQdyfpUWfLJQ8/3aQS5UADLenpQYzgtnL9c1jObnrT6f1YpK2khQhblj16DsKVGJyD1WlEgKZqNiWbcvAHBPrSk407Sjq/zBXloyRn3MFUD3NSKNihR+ZpBgDjpTXcLx1J6CtVaK55MnfRCy7dp3HrUUOShY8n3p6LzuY/N6elICEYjOATkVlJNzU5aL+tylazihI1LIGLHLehoZGGR95cdDS8r90jHpTWlZeoAH1qHyQjaej7/wBfqUrt6DEYKdhztPAz29qbCfLjde4bApjyeY33eB3FSTGMR/L19q4Pabyi9I7dNGbcvRrcQDeQAcRr+pqQyIvyr279qZHEzAMGBFS7WByoX6YrehGq43Stfr/T2Im43swTyw2Scse9TDjoPyqFSGO11wfpSq22TZzgjIzXdTlyq3T+tzGSuS5BzmlxntTDJgU3zMjCcn17VtKaiSlckOBSMu5D2J9KiBKOMnIPFS7hnrUqXOmmrA1ZjY8FBgYpJchdw/hOabuw7KByeRinAZOWOfQdqyTcociWuxezuSAgrnH40e4oznpR710ozFyD7+9NPsKUYXOBjnmkyMUAAAoCjFKD3o3AdOaYCYANIz7APU8U7cCaa/KkDg9qipfldtxxtfUTZuOWOfakI2yA9iMU8OCoI5zUch3DC5J9qxkoqN1uUrt2ZIBTWRt+5cDjBp6+ppSwH0raUVJWZKdiNUAOTyakH4U0Nx0/OgHk01FJWQm7iSjKdOQc0jjegK/UGnZ9abtI5U/hWNSOrdtGXFiqwI96a4/iUcj9aRj6jB9QajEjA4H61hPERS5ZlqD3Q+IgOw7HkcU2DksxOBnGKRFLSE9MelH+rbZ1x0rmU3FRm9k3b+vvLaTuiRn3H/YH60bgTycLTAASCzjPoKkygreMnLVtL+v60JatshQ6jAHT6U/3qJjuGAuPepeCOlddOTfoZSQnencEc0UVqSGPSgDPfmlJJ7mkyfxoAQj06UjKMHNL075phfnBqZSSWrGkLDgRKT6YpE4ZwfXNJGwH+6elPKh+orCHvRjy7op6N3Gs2eF60DEa/wAzTioVfQU0Zcg/wird0/MX5AowuD1PJpoyF2Y57VL37EUcVXs1ZJBzDANqgZ9qcMUZ56Up9cVolZWJEoLAFc8c0tJgEqCO9KWw1uLvHqKuVUMSntj6VbrJDlYKRvun6UtI33T9KZJCKd2pnen9qYyH7On2nz8Hftx1psn/AB8p/un+lTjvUE24Trt67T1/CmtwH4FHsOtIoG3mlzgdasQYJ7U0DA/wpck0vTrQAnFBGOlLSfyoATvzQadjA703r1oAZDjYQPU/zpXVSpyKZGSgIKnqacZUwfm/OuWM4KnyyNGnzXQ6M/uxnJyBSuwVScdKamfLXPoKSY4ibp0rTm5aV/Im15WHF+PumgOD1OPrSj9KMBhzVWn0YtAzk0jdDj0oManjFMYFZFAB5znNTKU0tUNJPYPuwZHYU5VAXjn+tNGFOw8en0o8sAYDED0rON9Gltp6FOwrMFGOvtUJBaUDGT3NP4+6n3u59KIlADN69KxqRdaSi9iotRVxq4ad1x2pxXJx0cdD60yM/vNw7saldSwz0I6VNOmpwb8/+COUrNCeYEUlyABySe1Ycni7SvLlnRpmgifY9wkRKA/WtDUrZr7SrmFG2SSxPHn0yMV5FBq1xpem3+gXEce2aTAlJyEbIyeM5GB25FbwTkuVu5nJ21R7Tb3Ed3bRzxMGSRQysOhB71KRgd6zNBtY7LRbO3ilEyJGMSA8NnnI9ua0SDziupKysQc/ceMdIsr/AOx3bTQS5x+8iIH1+nvWnqGpw6fafapEleIDJaNd2B6nHauU8UeHl1/U7xIztuobWJoT6ndJkH68ViaD4lePRNQ0HUyyTxwSrCX9lOUPuO1OxN+h6XY3sd/aJcRJIqNyvmKVJHrz2qzgDrXJ+JPE3/COaTbeVEJLiZcRg/dGAMk/mKzLvxHr+na7Z6VJJYyvdKrK7RsqgkkY4J7j9aB3XU7tzk7AcZ5J9qPkjAzXHt4kv4vHS6NIkBhkGQ6g7gNpYd/askeMdbm1nUdPgtoJri2DLEEjY7irgE4yexJrFxndtLX9C7x7nX63r8OiiN7i1uHgc4MsYBCH354rWjkUjB9Mg+orhrzX7rV9V/sKC3gWUQbrxpRvVTgEqBkZwSBnNVLDxHq2sRQ2GnRra3lnKI5zwU8vpnk54x0/Wpu1K73X5f1/Wo9LeR2dhr9jqWo3NhAzme3J3gjHQ4OPxrVAArhPDGtSXPinUbN7G0jlj375oU2lyrAc/wA66vU9Uh0zSp76XOyFckdyegH54rbnV+Ui2lxuqa1Z6RB510ziPOGKLu2/XHSrGn6hbalZJeWrlopBwTweteYaq15qvha71yWysFSZ8BkTEiAMBnd354rb07VV8OfD60vYbXzJJTghRgFiTyx+g/kKoVzu5GAAweTwKy7vX7Kw1S306d28+fG3AOOTgZ+prmB4q1Cy8R2FleGGeG8VCpjjKFC5wOCT096l1nV2tfG2n2stnaTGQp5czRnegLEdfUcmseVyblcu6SsdoWVyoBBHU0lzMsFu8jRu4UZKou4n6CmIA6mToSeCK5CLxNqerarew6YlubW0GGaXOZT0wCOmcHnnpWUJtJznt38ipR1SRuaT4hsNYa4aykZxBjcGUjAOfX6GptH8RafraSmzdmMJwwZcfj+lcF8N5JhDrRi2+aFjK7xkZ+frWh4U8Q29xp2rTvYW9pHbASP5AxuyGz/Kr5VSi3ElS52kzoD4x0867/ZmyQ/vPK8/jZv9M/pW86qFyOPYV5t/bJi8O2962m2n9kSz7BbjJkAyfn3Z65B/xrY8Q+KrzStUsLe2t4riG62lOSGPOMencVdSPNHbUUXZ6nZJ80eD1H6UuZMdj71xdj4m1L/hMP7G1GCCNnXKmFidp27uSevp0rsXD7D83OOB0rJQmtLP7y7xfUikniEohMqmYgsEzzgdTj8RWWniLTG1FtKWVvtpJUo0bDkc9celcXot9rN948viPsz3EMbxlZGYIqq4GFwM9ai1Ca4j+K0htYllmxhULbRnyepPt1rGWGfvSlvbQpVVolsepAARKcdOv0pAfLbaeUPSuV8KeKrnVr++06+iijntSeYycEA4PX3xVKbxfe3EOo3emxQmzsGAzJktLzzj0AHNDotWcP6/4cFNa3O72A/Mh605CGHTB6VxupeNoLfRLK9tIjJcXvEUROMEcHP0PFTW3iS5sfEEGjassHmXCB4pochcnPykH3BGfpW9KMlK9tCJNWsdcQAM0VDMziFjGV8zadu7pntmuG03xlrWsy3drZabb/aIBnc0h2jnBz6n0rpM9Dtb24jsbWW6lJEcY3PhScD1wKq6PrVhrETyWM3mqjYclSOfxFYWi+KP+Ej0HUBLCIrmCNlkQdDlTgj8jx7VxvhPWdR0nw5qV1ZWkcqxShpHkbAA4GAB1Pes1TSfMiubSx6/LhlwercCsg+IbS31saOEllueCdi5Cg9ye1ZqeLUPhH/hIGgYnbjyVP8AFu29fTP6VhjxK+j31lfXNna+TrAEjuhYyJ06k9hkcD3rNR5m6nXYpuy5T0gMD1pQRj3ritf8W32h6raWy2STxXJGwhsP1AI9M80ReL76z8SRaVrFnFAtyAYWictjJwAfXkYraEnKKlYl2TsdoxUAk9vSszT/ABDpep3clpaTlp4wS6MjKVwcHqPU1oBsjpxXm/hV3/4WDr2zG4edjPTPmCrFc9L4pkp+TOcAEGuM0rxle6hb6wTZRJNpybtu8kMRuyOn+zVjQvF39reHb/U7m28pLYsGWM5JAUH8+aznFyi0OLSdy7J4v01fEK6VufzQ2wyYGzdjpnPXt9a3JpkWFiXAGOSTwB615bNrqW+g2FzLpUDabczMdodvOVwx+bf/AHuDzWl8RNZu7awtbe2VUtrofO4PzNj+H6cj61i4t3Sdr/1oVfv0PQnYGIbTncRipckmsnR5L6ezRr6GKJ1PyiN9wIwOeQPeqPiHxK2lX1lptrCJr28cKoZsKgzjJxz/APqNaU1eTkKWisdJWPqHiTTtMnkhuXlUxBTIwiYqgbhSTj1rG07xVqFwNZt5rFEvNNBI5ISQDPqOM44rJTxY2t+FrnWpdMhY2FwD5LyHa3A56ckbu9bW7kXXQ9GRtwDKeCM5p/BrkrfxjH/whS+ILi2KggjyUOed5Uc1nnxtf2l/pIvrO3Fpqaq0TwuSUzjrkD+8KQ7o7eYY2sATt5x605XDKGHQ0m4YzXH6l4quDq95pukQJNJawtLKzk4yP4VA6nmsJe5LmXUtWaszrS4Zi+RherGsnSfFmmazfy2do7+ZGCQWXAcA4ytYb+L7O68Ey395BJGrkwNCrYLt6A+mP61nLq8Gnz6FLqOnW1tFOge1lt3IMQOOG4GRhufrV042V3uTKXY9IGKdnNcPrfjS70fxDb6YlglwJwhjZZMMQxxjkYzkGptF8W3l14ludG1C0jgmjXcvlvuHQHGe/BzWmotDssjpzRwRXDyeML281TUbXS7WNo9Pjd5ZJiRvK9hjp0P5Vo+EvEV34htpbma2iihVtilHJO7uDx6EUahodAjASyE+o/lUcUsbZ2spU/MpB6g+lcr8QtRv9N0cSWRVI5j5UsmfmGegA/A81Tg1nV9M8I212bG1lhhgjwFlO4rjG4jHHaublcbd7u3nc05kzuQN8uewGBSoQZHPYACuTtfFV1d+GE1OC3t2uGmEYtw5zy20Dp1yQfpXU26OLdBLt8wjL7emfaqjFtr11E2rE+c96UHvSYAFN7ZroIFxluuaVgMZpAO9AO7PpQABR1ApC20ZPSlzgcDmo4hv/eOefT0rKcmmox3ZSXVjFG5+cgHkCpwvJ9KbIp25HUc06NsqGA61FOKhJxHJ3VxnzAbF5x0PtTlUDnqx71ITx1zSAc1caSj/AFsJyuNXk80h5GMU/vQOpzWjRJAyqrbcHJ7ZpBEucuQfbtTirLKzKuQRzmohuZmZzlF6D1NefUUYy1jr+Hqbxu1oxWbzHCqMIOpx1qNlB25GBuK1YRCF5GT1JqBxmMj/AKaYzWNai1BOWsnr/wAAuEtbLYkXMbbc4PY9jUocqfnGPpSFfMjDDGR29fakBYqCnzKecela0k6btF6boiXvasM72XA5Bzkildv3w2jJA5oJfHypg+p7UzBjkU9d3BPvWsrv71d7EoUpu5kJ+gqYAYppzjpTWkbfsA7ZzW75aavYhXkEhAHvnIo+ZwCOFpyxhSDgk+ppqgBmX3yKzafOnLZjTVtBD8jqex4JqQ8DJIprneu1Rn3pFXeoz19PSiMrScYdfuBq6uyVZAeBSAkGmSAgKw4x1qTqOnFawbu4y3Ja6oQgn6UnalPPejB9MVqIO3NAIo9qilzwg/iOKicuWNxxV3YcSXyVIA9aXY2M7vzFJnaAqihtyLnOcdqwbW8ru25XoRqG37TwO2O9TbQABTZf9Xn05p46VVKKjJxCTurj8cU3HWgk4xS9BgVuQN7Ec4oXpgUpBxxSKABQAhxTEO8kMehxipTn0qJgGOAAT3PpWFZaL8u5cB/7tR1HNRvIMgIufwo2AHCjLep7VIqBRnv3NY8tSei0RV4rXcgw6NuJGcZNImGfL5z60sjfIzH+I4/CnOvzqccYwa4ZU/eutlb8TZPTUf5eOeCPegKvQgr9DSqdvDfh709gGXFehGlBq8V8jByfUZyvJORUn4U1DlBn6Ukf3BWkJWats9RNDxyPalxgYpnmAcdT7Uv7wjsPer9oumouV9R3tmgc1E3yspyeTjmpBnjNOM3K6aE1YZ96Vgc4GMU7AHAGKQnEwx3FBcA4/Ss4OMW773Kd3sMjGSykdCaeFIPDcUibt5OMA1JgbaKcE4q4Seowpnljn2p23pjtS8cetJya1jFR2JbuH1oOO1BGaT8MVYgpe9IcntRk9h0pAGKUD5h359KTvTgclaUtgQ+rFV+1WKyGwpG+6fpS0jfdP0piIRThTe9OpjDvVeU/6Qn+6f6VYHWoJP8Aj4X/AHT/AEprcBf0o4z1ooJ9asQHH0pB9aXIxnH40Y7igBBz607tx0pMf/Xpd2e1AAfrik5x9aXAxzR9KAExx700oCeQKTzTuYbScd6PMX3GfWsvawfUrlYxFDJnJHJ6H3pJQRGfmOPcU6AjyxyM0sxyh+orm5IOhdb2/Q0u1O3mL86+hpPMIxlSM08LmmTjEf4j+dbzThFyT2IWrsyQZ7VG/wDrU9ef5U8H259ajbmZPYGqq/CvVfmhR3JGUHg0zyhjlmI9M0/rR1BqnTjLVoSk1sMKhYyFHaoww8sBT82MYqfByPSkKgHgVE6Tb9126DUu5XRf3QP91jVgYI4qKP5WdPU5pVbZ8p6djWVL3Er7bfcVP3mUdZink0y8itsiaSFhGVODuxxXmrRWkngr+zngb+1Y5iViKEPuLdQP93j8K9aYBmQd85pJY1wpxzuHNUrJSa6O4mr2OI/tHU/CXhrSLc2ZuJXyJMknZzkLx35x+FdujM0as2RkZx6U8rTugrp0M9TmLXVLZ/FV2vz7XhijRyh2swLZGf8AgQrG8deExexnVrJP9IjH75AOXUd/qP5fSu+8sHnvSYwtNMTV1Y4bx4tmPD1oLuNt7SKsco6x5HJ9xgdO9UdNvNB1DX7e/vNXFzdRqscCtCYlB7Hnqcmup8SaLd6ulqLd4jHFIHkglyFlxjAJH+eax5/BYvhFEdNsrBVcM8sMjM+O4AwB+dFmD3MzX9+mfESz1GSOVrdox8yITzhlxx36VV8K+cvj2/u5baaGO580KZEI6sCAfyr05uNqgAntmk2Mh4QFT1Arlq1LNqN/6/rU0jDucBHaHw74+u768BWyvEcpPg7QSQcE9uQR+VM8FaXcR3Opa3co0SSEhAwwSC24nHpwP1r0JSpO1sH0zSSDBk90zUVa0Z0rr0/AqEGpannXhHdH431O4eORIp/NMbshAbLgj9K6rxNp82qeGru1gXMrqHA9SCGx9TjFbGP3KIPvMOT7VOqkqAmAPU1EarnNW6L8x8ijFpnko1A/8K+n0kwTi6ibDL5Zwo8wNkn8cetaR1DUrD4d2wsoJUuFfypC0Ryi5JyM/gM+9eiyRBQSDkjk5HWmTxb41IHNaym4p2Wu+5Kjd7+R5FJb3EeraHfnTr1UXy2mkkQs0rhsse5+lbHiQvN44026SKXyohF5jbCdh3EnP0BrqfDOk6np012dRvvtAkYFAWJx1556duK6TYD6VuuWUbIzs07kK48rC8jHavMdBMnhjWdSsL6CbMwHlbELeYVJxjHqDXqXlAZKYB9ulRAIZiXUfLwD71hOSUfZzW+holrzR6HmPw+kaxXVXnjkRXVSCUOON2eencVW8JabcXWk69YFHSaeFTGrDbuI3f1I/OvXQqheAAPTFRpEGXf0JORj0qqi1tHW+v3CitNf6ueW+FbrTbezbTNT0Uzagjny1Nvlnz2OemDnrVjxWCPEujMsRVLcoZBGCVjAYcfpXUf2RrC+Ljffa86ey7fLz7Yxt6dec10yxBABjpxmr1lNdkTa0TzG4kH/AAtCG7Ct9nVlQybTtzsx1+tenYyOlO2j0FOxx6VqJJnlmkmXSPiDqjT28+ZzIIgiZL7pARjtjHfpTTt/4Wx54B8kNs3443eVtxn68V6mVXOcD8qiMarOD03D9ayqcqfNbfQcU9rnmPg9f+K31VjkJcLKI2/vZcHg/TmqOgra+H9WvdO12x8wMcRsYt+T7DuDxXrvl+WxIUEHsKb5QkmVygwucEio5lZQtqPle9zzPxbo8ottL1G3sDb28JLPAg/1ak5BIHT39CasahH/AMJD4+02XT2E0FskbSSpyq4YtjPr0FejsqtKPl4xzSrDHGMIiqPQDFaUrK682Ka2GMMIfpXlPgvVrbS9Z1Z7xzHG/G/aSoIY8Ej1r1ebcsTFELuFOFBAyfSuI8I+HNU0nVLuS+tE8i6HJEikKck8jv1rVIlvVGV4Pgli0vXdWnXybedSIy3AJ+bP8wKy/D86W/gjXraVtsz/AHUPVsjHAr2MRqqhQoA9KTy1/uindAkzzDTNSk074aF7SJZbmJ2R0K52BmPLD0xXNay0t7pmk3Jiu5Jcv588qnaWJGFXtgAduP1r3B1X/VqBk9cik+zocbj9B0rnckpe4vUvlbWrPNvHN0g1vw7dKkjICJAuw7iNynp1z7UmsSx+JPHWkjTT50cKo0kij7oDknPpgfzrX8VaJq1/rthdWlqJILNlO5pFG85Bx+ldpbxoI/MEAikcAsMDOfcjrWsJd9yWrsccBTnoBk15n4RmjPxC1d942T+b5Rzw/wA4PHrxk16ifQjrTVjTIIUVSBo8j0y8j0i98VWtyHEsyyCJQpJc/N/jn6Vb8EXz2Hg3V3ji824idpBDjkgqACR6cH8q9Q8iIyF/LXfjG7HP507yVHAUDPWi6EkzwvU55NT8M2908VzJcC4PmuU2wxLzhUHQdjx369q6Dx0sl/4f0m+ghk8kEhiUI29AMg/Q11sOla4PFNxLLcRnSmHyxdunAA7HPU10YVZEKOoIHUHkVlLl51zfItX5XYztE1KPUbBJYw+0fKGKkBsAcjPb/CuI8fR3OmeKdL11Y2e3i2q231ViSPbIP869JjQFtwACjhQKc8ccqlXUMp6gjOaKLfLrt+gTWpzlrrNn4jtLmHT1kdXgIaYptVWIwF56nntXmWlahDZ+Btc0uVXF48oKx7TnHAOfTG05r3COCOBNsUaog7KAAKYttCrtIIYw7/eIUZb61roS0zzTTNXbTfhOkkEEdzLGzRvGy7ljy55YfQj8xXNaldpcReH75jdyOHJnmlUhdwKnag6YHtXuXkxhSvlrtPUY4NBgjZApiTavQEdKNBWZXhlF3ErqrCIqCMgqeRnkHpXmMFyfCnxDvZr+Mi0vGfbIASAGbcD746GvUlPlwO3GQT/Oh7WCeNVmijkA6blBrlpO713au/0NprscD4yhPiDwr9r06CQw28+/7uPMXBBZR3GT+hrH8RJ/wkcPhmx04rJL5Pzqhz5fCj5vTGD+VeqIqi2ZcDCggClgtYYuY4kRj1KqBmtKVRO1l0uROLPL/FbRx/ELR2LAJAId5J+7+8J59OOamtp4j8XJZd6mNv3YbPG7ywMfXIxXpzQRsclFJ75WjyUzkIufXFbaEWZ5cbnTrfxLrqWuoxWSTq0MwuQSC5J3MmPQ56+tdn4StdMstJFvpl2l0gbdJIrA5cgdR26VhTeETJql7cajpAv2nnZ45YpwgVOwIyPz5rY8K+G20Sa9n2LCtwy7IFcvsUerHqTn8KYLcqfEeCWbwv8Au0LBJ1ZsDoMHn9RVjw1Lbav4bgtjGzxR2yQyblwrHbgjPfH9a6iSMSxMjAYI9Kw9ej1c6Yi6JsS4SQb14Hy4568elYTSlJRkaLRNo5Pwdo91aeI73TZiTaWM3nAEfecghT+KnP4CvSQuBmsnR7OePzrm62i4nkLvtOQOAAoPcAAfjmtftVU5892loJx5Q7dKBnsKOh9aXnrWggpOlL9eKQ45OcAUgA4PtUR/dyZ/hbr9ac7knYnJ9fSkMbt1Yc9RisKkubSKu0XFW3E3GQ4X7vc+v0qQfKMAUxSVIVgB6Y6VIBzTpJP3nuEu3QAead+GKAcmgnpxWxAZFNyDQRjk0bRQBFMwVAo6scCmtjdHGucZz+VLKMTRfj+dKy7ZlY9MEfSuSerk30aXy0ZqtEiQkKuPaq2f9EHHLHP61K+1l2Kck0jqAERfX9BSrWndrtb5sIaCHMcmQCVPUCnxA4OeATxUgX1PFIV9K3jSSle5DldWDPPFMk+ZGB6mnFRRt55FaSipKzJTadxiuHiB796HOMOP4TzSKArspHB5FKSXBCjI9SOK53O9Ple/6o0taV+g8uqjJNRMd0oLAhcfnToUBGT94HHNLKMDcMErzSnepDme29gXuysh6kY4poIWQjHXkUvmLgDGT6CgR5bc35CtHJSa5egkrbjjgjB7imRtlMZ5Xg1JgY6VC52ScdW6D3oqS5Gpiir6DmdVHLYpVdTwDTSiLjfgn1PWkIQ9OGqXVknrb0HyoN25yA2NvfFMDBphnkgHPFLGcTbWGCR+dNl+WUnI+ZccVzTqe7z9nr/X3GijrbyJ4RxvOct/KiTkBfXtSqQiewFRBgSXP0UV0SajBQ+/9SFq7j5TnagHU8/Sn9sYpiZ+83U0/wB61preT6ky7CHg9acOuaMc0oHcGtCRT6E03gelL254puMnjNADXJC4HUnApCQiYHUn9aRh++XPvRJ99D2Brnm37z+RouiHqu0Y65602QnG0dTQWAFCjGWc4P8AIU5WtyREu7I5RnK44Vc09/uq3YGnKm5GY4y1MbLIE53dKwcbXfdf8MXfZdh3A+Runal2nGNxxTioYc80mz/aP0rb2bXS5HMNY/JtXriljQFF69KeqADimRfcwD0JFLk99c3Yd9NCTAHQUGg8AnOcUwbmUEtgHsK1lOz5UiEr6jZiNufQ5pfMJHyjPvQ0Q2Njk4pUwUU+o61labnZu10XpyjGJ3pv6e1SAAAgDFJJ90H0OaNy59T6CnHlhJ3E7tKw4A/hS00OdwUrgHpmlAJHpitoyUtiWrB1pef8mk6GnYNUIaSBSHnmn4zTMUwFoJxSZ7UnekA7k/4U4H51IpmD2pVByOn4UpbDRIasVBg+tT1kDCkb7h+lLSN90/SmIg4zTs8U3FO7UxiioZf9ev8Aun+lTDpUMn+vX/dP9Ka3ACeMUg60vrUflkybgx9x2NWIl4PXrSY9KGB28HBoVsjB4I61PNZ2Y7BuzRxQTxSYqhDiaMD8aKX6UAQoBvfP96pCBUcZ5c453U8/dJzWVP4LlS3GRqpjXgUkkYK/KcHrSxEeUuD2pzt8pxycVlGEJUlddCm2pDFaTYDjORSO/wAgypHI6/WnR/6lRntRNjYPqP50OL9le/QLrm2F81e5wKb1lXHYGpMA44FAUZyMCtHGb0bJTSDJ6kUdqD+Jozjk1sSKffNN7ml680UARleQ4GcU4Mrr/jTh04phRTyQM+tZODTvEaa6iM8cKM7MqqOS2egrJ/4SXSJLgRC/hJB4+cYJ+vSsTxNJJqHiPTtBDFIJh5s+Dy6jPH/jp/MV00Wn2n2Vrb7NH5B+Xy9o24+lZyi3aL09Ck92hkviDS7e3E815EsZJCnd1IODj1rSBDAEYrgfFumR6T4NFtGFKR3OY+OVUsTj9cVrxeKgmo2llNY3EUNz8sNxIMBz9Ooz/UVurrR6kXTOjnnjt4HmlZUjRSzMegAplpdQX1ulxbyb4m+6wB5rBudSg1bUp/D91bzRYQSlt4xIgYcZHr/jVaDxcBqS6XDpcyyRzLC6hhhFOfmAHYYp3WwHXGgdK5y58TlY7qazspLq3tCRNKrBQCOoXPXFa9nqEV9p8V5bndHKoK5pSkkrsFq7FiUKerbSOhqjBrVjPetZxXEcs6KWZYznABA5/MVDqOspY3MNrFC1zezAlYkIGFHUknoK5jRp5J/iLftLbG1kFp88ZIPdOcjrmueUZtuS0f8AW5pdLRnbuI5STna3r0pMOwIODgYz61zMvi2MWj6gthNJpscvlm43KCecZC9SM1JqfiyLR5LWJ7aZ0uGAWQD5QD19yeemK4qkX7S01v26+pqmuXR7dzejI3EtxgYxTbTV7K+kljtLhJmixv8AL5C56c/gawbHxEJ9YOn3NjcWsjx+ZH5uMsPp27/lWXZXo03xPrqWlrLcSMYikMQ6/KSST0HJ/WnhnUgnC2v4hU5XZ9DvCC4weBQR5hAHIByaxNJ12LVdJkvY4JQ0RZXhPJDAZx+orS0m+bUdNhunt3tzIDmN+o5rspxc9H8+5k3bYuFFIAI/GmksvH3h+tP469aTHt+dbypp6rRkKQ3zAEJHOKz31zSbctFNf2qOpw6tKMg+hrRZFbPGD61w/inTrey0WGxhjie+1CdY2l2gM7E5LfTOBj3qYwk5XkDkktDoxrmlSyJDBqFs7yNtCCUEn6c1Nql1DDpc2+6+y5XaH3BSD2AJ71TOiWMbWUojijSwIIJUZICkcn8QfwrI1K90q/El7eW9zcafnyludo8uPPBKjOTz/Fg1nCFm5R2KlLSzOn0m1ntNPjjuJzNNkszEk4yc4BPOB0q/n1rn7jW4NFtrGCVZ7gylIo3VQd5PAyc4yalg8TWc+sjTEEplZSyyFPkbHUA9+h9uK3jJSV0Q1Z2Nv0/pR296xbjxFBHfSWdtBcXc8S7pVhAwg9ySBn260uk+JtP1p2SzaUuFy26JgB04yRjPNMDZxzmmuoZcfjmq1/qNvp1nJdXUojiQZJP+eTWNJ4vs7cwm8tru1ScfuXkizv6dhkg8jqKUkmrME7G9vKffH4imtOVBwpz/ACrndX1TTtSaz02eK8Iu2DRPGpTOOc5OOADzWpdapb2WyNg8s83+rhjGXYD29Pc8VzzjNNQjJlprdos2l/aXcs0VvOkssRxKFOdp9D+tXM1yWgalp8H2mzsobnfb/Ncl0+YuSc5x1PB6cVN/wm2l/YZbsC4KRyFNuz5jgAk49BkcnFaUmleNthS7nTAetKMCsGXxZp0ctnGHkc3RQIVQ4Xf93ce2fTrW0Xxz1rYkkJ71RGr6eb4WK3kJuiSPKDDdx14qjrWpxqv2GCecXsg3Ktsgd1APJweAPc1y+g2c2q+JbrUv7TuWSz2QrK8Shn7spGOMdPXmgLnZ6jdG10+6mR41kVSEMjBRnHGSfeo9GspYNMjW6uZLqdvmaVjnk+ntWBqt7pF9NLLei4utPj+QuiHyY26FiR9489RnFbtvd2ek6HC0tyPs8EaqJCfvADA6dc8Vyx5W1CXmaO+6NIHfGwbqvGachJRT6ise2123n1BrVoZ4JZIvMQTJt3gcE+341qJlkVQcYHJqYz5ZWe+346DautCbnoKU4AwOtRxsSD3wcZqQcCuqE1JXRm1Z2DIHNNdwgzgk9hT8jrUaje28jjtmpnJ7R3Gl1YqNuXNRzAsQFHPf6U5/kO8fiPWiPDLuJyx61jJuf7qRS933kORlKDB4HFN3s5Ozov602ThsJ949afHt2AJ2oUnKXs27W/H+uoWSXMKjB/Xjt3pSaa6nO5Pvd/elVgwJrWM2nyy3/MlrqhfqDTGLF9q8dzmlBd+V4XsfWmPv4I2kjuDWdWreN0nYqMddRjZO9CMEjI+tTKcqD/KmEiRcfdYdBUSyMIWXBBXjFYRqKnK97pp/52/Mtx5kA+aNQeNzZP0qUsxXIIA96hUAncfuKNoz3p+4u2dvHasqdTTfyXy6+hUlqTKSwB9afiovmHPyn2p6uCMAYPvXoQqdGYNdRcc1HubPyjgfrSklztXgDqaeAFHtUtup8Lsh/DuCtuGRVeQBpOPu/wARFOJ+Zgpwp6kdjUoChdoAx3rJ3rLl7f193/DFfA7i4AUcDGOBTBKC+0HmmBiT5Ybj1/pTzGCu0cHqKuNSU17nT+rf8ETiluPz7UvU0yNsj3HWnZ966IyUldENW0DrwMUHp0o4/KozJncQMqOKmdRQ3BRbGo22IucZPNO2uFzu5qJTujjGeA2M1M5CxMSe1ctO0oXeyX9M1lpIa53Qh/oQak/OoWz5ccY4zjP4VMBk1tSbcm32X3kS2HY5o9sZo+lJ0/xrcgXr1oz2pO/NLmgBkieYuO45HtSeZkYcYNOd9oHcngCmeWW5kOfaued+b3N+vYtbajt0aDjaPpTVUlvMPpwPQURKuCNoBU4qXI4706ac0pS+4JO2iFHHWigE/gKBnHOPzrcgQj8KQDB5FKef8aAMdaAI2QMQWHI9aeMZ9qCO9RhjJ0+VfXvWcmovRaspJsTISUjsw6e9OKtIOTgenekZAgDDqDnmpRjNZQg23GX3epTezRHFwCuOQcU9mCqSeMdzTHVt+5cYIwcmnbB1bk1UOaK5EthOzd2GWb7owPU1EylZEJJPJ5NWOfakZQwxROldXerBSsQkEShj0xTyoI5oyRww3D2qMsAMqGWspVFC91oUotjZQy454HQ02Vt4jYdc804s7/dzjvkU1VjEZBwCDXDOSm2o6J9/I2WiTe493BOOdo/WlRWb5jgf0qKMN160/wCY9WP5VdOo5+/JP8hONtESFUHBJJp6Z2AH71MQED5SDTlfPBGD6V20rJ3asYy2sPx2oChQFAwPQUozRkdzxXUZhQAOaOoz2oGPwoAa6lsY6g5FJhXGDjI6g0FyWKoOfWkKE8see2K55N3bgr9y0tNR4RVGcVHguePu+vrTowrIGYkk+tPyO1VGLmlfRA3ZgBikxijqaXg9ccVsQIeOtL6cUh5OKOhoAXHBx3qOMFXdc+/SpQPU81GdolBPpWdTSz8yo9UPFNiPy47gkUpYdsk1Gu/zGyQO+KzlNc6cdRpaO5KSFXJqKMsygKABT9g68n60Rfd5+lDUpTV9N/0BNJCNFuQgnPFKn3OABT+g4pkI4x6GqUVGat1C7cRJDjDdcGpMZFNkUFCPalU5UYqlpNi6C9B0pMZpaU9K0JEI9+KQ4xyaTPvRjNAAAO9HHTAozxQeaAENPQ/Mo70056U9eq0pbAiSpaiqWshsKRvun6UtI33T9KYiEdaXtSClpjFqCUfv1/3T/SpxUEnFwpz/AAn+lNbgOFICQeKPegfSrEIzbehzTXyMP19afgDqOaj/AIihBwelY1E/v/MqIrvtX69KFZgwUjtxTVGSo64zQzYl6ZwOlZOo/jv2/wCCWo9CUn1OKTcpJw1NwEGWxn1NIQrDsfpWnPJ9vQiyCLJ3E/3jT+/FQpuVyuffnvT9zA8rn6UqU7Rs0OS1FKqewzTXjAQnJ6etKXA9QaR2DI2DziifspJ7XBcyYiKQgGfzpJC20AgdR0qRPuDg4xRIeBx1IpSpr2fyBS94TzMdcj8KUOCcA07HNMb/AFq9utW+eOt7iVmP/wA80YyKOporYkQ5o79aXtR/KgQmPSjnuRS9aODQBxvieGTTvEOna/sZ4IR5U+0Z2Kc8/wDjx/Ietbyarp5t/PS+tzERuyZBWm8aujK6hlIwQeQazk0DSY5vNTTrUSZznyhwamcYytfcabWxzHjW9+2eFBKY2jV518vd1ZecHHbNO8WOg1Lw624Y+1qc57ZWuru7G1uyi3FtFLg8eYgbH0zTH0bT5Au6ztyEGFBiHyjrxxUJtNpa2Bo5e6uLey+Igku5UijksMKznAJ3ev4GoNAu4J/FWuiCdVMzRmIHgyAA5I9fWuun0u0u3Q3FpDOYuE3oDt+maljtLWGd5o4Io5pPvuEAZvqalShLWWn9dyrST0OJ8I61aaVplxpepsltPbytuWTjcD/P/wDVXX2d0t1p8cyReSrfMqEYO3PBx2yMGpJdJsLmdbia0hklHR2jBP51ZkVRGRjnHSitF8jaYQ3SaOMubkaX8QjcXpCW9zbCOGRvug8ZGfqD+Yqtb6pa/wDCxr6WOVHU2mxcMPmYFTtHqa7S70+3u4xHc20dxGDkLIoOPzpkOm2sUolhsoYn2hd6oAcDoKXM/O/p+oWPNtT1SDU/CVzcS3aJNI/7qwiIVYgHHUDljjnJ45rR1y8tbn/hGHglV0+0KdwPptzXbnSNOEjr9it8ygmU+WPn+vHNMm0qwlmijext2VE2rmMHA9BxWcmkm3u3b77FJPoc9qrr/wAJzopDLu8qT/0E0miyJ/wl2v7GHPk/XhTmumGk6fKyyPZW7OABuMYJ44HahNK0+GcsllbrvBBIiGeevbvVSipRUr7iTadjm/CNxHCmtyNIgiS9kdjngL6/TiupsLyC+s47m1kEkLjhh9feo4NNsrV3EVpAgddp2RgZHoeOlW4IIraFYoY0jjXoqDAH4VrTSbv1Jd0rD+1APAzjPcijrzR7dq1EBxgnNcXdypqvxAs7fephsIjKR6ufT81/I12jIsiFHAZSMFSOoqkmi6ZFIJE061R1OVZYlBB9elNWEzC8befHoHlwvtjnmSOVumxSeTn0zgfjVfxQ8baFDoOnRh7i42RxxJ/AgIO4+3GM1108Uc8TRTRq8TDDKwyCKq2mnWdpk2trFBnqyoMn8awfuNKP3f1sVbmu2clf2BvfEOjaMjt5OnwebMwPJHCj6Hj9asWUlvc+OrttygWkC20KL6n5mPtjp+NdWtpDHPJOkaCWQAO+0Atjpk1Qv7ApZX02lwxR38y/fAAJb3NWp62egnHqc1pcktpq+s2WnvazSSTF/Okl2lHP8JHU49veuj8PaJFoelrapIZHLF5HI+8x6msE6RplzZxpd6FetebfncId7P3JcHBOfU10fh6zu7DQ7e2vJGeZQcln3EDJIGe+BgVoSjK8cQRPokc0kqIYJ1kVX6SHkbfxzTTp1xr2o6fe3flQ29ofMSKOXezPweSOMDA6VJrNvNLrSm+spLzSRD8qRpuAlz1Zep46fWqdhokcWuW1zpNrdWVupY3HmEqrjHA2k56/hQGlx8lzDdePVRyNljBtRR1Mr/z+X8sVV0nUYI9R1rUrpg06XBtoohy4ReiqPc/yrrI7KzivZLtbeNbiQbWmC/M2O2ab/ZWnxXUl2lpELiQYaQKMtmsJShJNp7FpSXQ4vw7fxQeH9Y1lygupmkn2A9M5Cg/jnFUrrTTpvgy0so13ahqrorFuGAJ3Y+gyAfqa9Ah0SwgsjaR2kP2djl4igwx65NTyWdtcXEMkkCNJBkozKCVJ9PTpUqfKrPdjcbnGXMNtaa/omlE7YLVftMpPV3+6v47u3vXcO22IkAnAzUUmm2kl6t40CG5RdiykfMB6fqam+7gP06ZrRz5fi+8SjfY4LRNXhtdBv9bmKTahcySN5YOSNo4X2AHP0rP86az+G00sDE3NzLvuXU8rvPr7rt/Ou9Gh6XC8/lWMCtcgrLhfvA9R9Kkj02yhtPsawJ9nwV8kL8uO/FKdVLRBGLOa19YLHwtFpNgN89wi28ES9X6Ak/hyT71WggMPirSNIu5B5NnZCRFP3ZJR8ufwAyPpXU2uj2NlJ5tra7HxtDEZIHoCeg9qZqOm2WqrGL21SUof3bEdPxrjdWMPektfTc25G9EKTZS6jNLGsb3UUaxlwMlQTnbn+lXyxVdi8seuKpx2cOn28cVvFHFEGyFjXAzV2KNduWYHPWudTnOrKOz8+25pZKKYKAMAvj2FPyUGckrTx5Y9KYo4b+5XYo8tlf8Ar/IxbvqLnedo6dzUn8NQRfu41z0I6+lTkZ7VrRlzK73JmrOy2I1+clj0HSkkGzLr+IpQDF2+Q/pSkh22j7o681L+Hl+1+vf0H1v0CNfl3Hlm60Ouw71PJPT1pG/dn/Z/lSAeYd3btRZOKp9f61DrzdCUD2qCZSpO08nr9KmOFUk03YCh3nlqqtH2i5FuKDs7jTnKjop60vlx91/Wk3cYYEj1xmmHaBwGx+lZTaTbav69PwKSb0TElVeu4gio1UNGWZvmNPEfy7pMBRzihAGRpCuAOg9q4pRcpXcUrrb9f8jZOytcjjAYAFsYNTeWmOufxpoRdxj6EdD6inIgwVZDu9jVYf3Ek4p/18xT12YABCuOMnBFD5E20cBgMmnBAGG1CfqKcIvvE9TXXyOasv8Agf0zO9tWOUYHGMUxyWcR9MjOaEOPlJ5H60rLuGe45BrZ+9D3f68iFpLUXYuzHOKjG5iYs9OpHpTvM3KFX73p6UGPy/mHJ/i96xqNTs47Lf07FK63FaMBAFOMdPrSodw9D3FDtgAKMselKibc5OWPU1tFrn9zbqS9tRHUg7x26+4pNxJwpBNK7YwvUmo4lKo+Dls1nOVp8seu/wDXmUlpdjiHH8YPtimKxVypyAeeaekaMOeT3JNI8Xocr6GolGdlOP53GmtmMIWKQDoC2RUkpBYL+JPsKgO58IR8y85zQzEuQcj1rl9vyxlZaN/8Ov66GnJdokVi7ZXjtn0FOAxKApJ9eaZuLLgHavtT1AAwr8+la05JtdfP/JEyViU8nrRTA5DbW6nuKUnHJOK9CM01cwcWh3U0BgSQMcdeaYdz9Dhf501l8tg+SB0IFQ6j+JLQaj06jpFLKcdRyKBKNoY96Uvg4UZPpUcK7XO772c/hUSl7/uddCkvd1JFVsljxntTwOODSM23qRTgQRnPFbQSj7qId3qAGG96Q8mhvajgirEGQRSim546fjS9PUCgAPQ55qNPlZlPTqKUvu+6pNRuWL5IZeMZrnqVFpJdC4xezJGdSCOCTxilQEIobrSRqAvy85681J0NaRi2+Zib6IaMmlxxTu2elIf85rQkXHfFJ9aP0pP85oAYSWkKg4AHPvR8ic4BNK4Hpz0+tM27eONx/SuOpzRlpqaqzQhLu20fKO9RSgDcFH8QFWlwowBVaQ5izg5LZrDEUbQvLV/1/mXCWumwqAo5Uc/1FTBgRjNRuAQr559aUAFsNwfX1rSjek3FbEz97UVhtwy/iPWlc8qe+aNgPViQKYSXlwOi85rSWmlt7afqJak+c01mHTr7CgRgnk5p2FHFb++/IjRDC7DsACaeuMVHJnacEcc0blBqVLkk1JjtdXSD/lsR2IqTIHJqFiTIvbrg1IqDHIyfU1MJN3Ue4SS0uJFynTuafwT/APXpcf5NJ3raEeWKRLd3cUUh4GKXIpM4qhBSjmkyQKBnOaAFHU0EKx5waBgigkAelJ2tqNBnHAH5Uw8TD3Wk3k/dBPvTWDFlLHvjisKk7pcq6oqK11JWZQOajRvmYKO/epAoHbmm9JvqKJqTabYK2o4qxHJP4U5VAGAKD9aTeO2T9Ku0I69RascdvHemR/cx6cUpJLYxtz+NNGclU/E1Ll7ydhpaDwfWkJyabtPdjmkzg4Pfoavnt8SFbsOIGc0namklnIzgAdqQscFe4OBSdVLoHKO3Zbjp3NOwfXmm5VcL3p38qqDvuxMXvTl6imE+5pyEEj603sCJu1SVFUtZgwpG+6fpS0jfcb6UxEAOKd1poxThTGABqGT/AF6/7p/pU3Oajkx5y5/un+lC3AQ59RR+PNBwe9BHNaCF4/Oo5OACB0pXUkcfkaj8zaMSA/WuatUSvGWi7lxj1Q1TicjtjNNRsyO/vhR600tjBBzjIpYcBQWOD2rz4VVKajfq2buNlcsBOm45NIwAdcYzmjeWHyqfqaQlUOWOWrvcotWW3cxs76itjzFOPWnU1VJbc3HHApw5zmtqfV9yJdg6jkUhRSenNL0o61bSe4rhjgcYpsgyBjnBz160/rSYFKUVJWYJ2dxhcgfdNMMmZF6gj2qVyEXPP4U1QEyx69SawqRlflUvM0i1vYcrqevH1p46cUwMrDH86bkxn/YP6VSqNa3uieW488nml5PvQSAM9fagHPQ1vckQ8UoBxRwfc0tAiKXhCPXigoQOCQaH5dF75zT6w5VObb9P6+8u9kiL5/M5GSB2NSBwTjpSR8u598VIygippxlZuLHJq9mNjxtz6kmhsbScZ4qOPcEGMEU6RxsIOcnjFTGqlS17Dcfe0HRjEa8dqSTBdBkcmn5x9O1Rk7px7CtJK0FFeQlu2SHgHkYox7UlOzxW5BGy/PuBwcelNZdjxn3IJJqU8DNMkG5cA89R7VhUpJptblxl0Y1Mq5XsTkUsv+ryOo5oUh15PPf2NGwngtkelTZuDjHVPYL63YkhOzI7VIB71HIdw2DPzVLwK0h8bt5CeyCkxijpRnP0rUkB7UEce9GfWjIoAjl+4BzgkClfqqjjNEnzRnHUcimMwKK4PIPSuWrpJ/L7uppHZDj8mCDx3pekwA6MKCAykHvUW/CRsx6HBqajVPbbf8dRx1JyQvpR1FYd5qV1a6va28lshtbo7BPu5RsEgEfhWz5gUYGSR1xWka2vvaEuPYeFyOaa3yqfXoBQsgf1B96PvP7L/OqlNSVo9RJWeo5UAQKeeKiYYkwBkDnFSlgAfbrTI+Fz3PJqakFJqCHFtJsduBQkHgU0JxnJDHmmy9tvUnpTlcMfcdjUJ80+WfQeyuhQ5B2sME96cRkYOKYDucnjC8fjSu4UE457VrB2i29iWtVYiA2zYBO0cfjTl+R2yOp4OKr391Hp1g1xKsjRoQXKDJUE8tj0HWqWn+I7LVLv7PYyG4IUu7hSFQds57n0rGNOUenn/wAAtyTNcy46Kf5VXJaVixzsXninuCxAzknt2AolGEEaYBxk/Suaspzu5vRdO77GkLLbcjx5iAt36VIg3L8uOOq04LmAKOuOKb/dkXjd1+tQ6HI03rdL+vkPnvoOjPbYN3oaftZ+GOB6CmuSV+6d/YiplHHSuyjC94vYyk+oYXGPWmcp3+Xt7VIPwxSYyuGOeOa6ZQvqtzNMY7EAAdT0pqjysDqvr6U9UCnOc+mR0pJGAX1z0rJxfxy0f9fmWn9lCN852j8aXHlsByU/lSR/uztbv0NSEg54/SlCPOubaX5eQN206DR85zj5R096U+hFOHTA4FJW8I2Wu5DdxFFRynEilvujp9anzgYHWkPTtSqQ5lYcXZlZ8vnI+VRn61MseItnqO1R5zAzdyc1PkEVzUY3k29br8y5vSyKyjIjc5zjbmpHYBeRhx0PrSdLc+ucj86myMVFOldWT3SHKQLkqCRSMD2pf1oruS0MSN1yN3GR0pm/IAXqfXtUrcnpTQoycDGazlBt3i7X3KTXUYF8v5uSP4qkeQDCqAzHtTXbaMAZJ6CiIbSQw5rH4ZckNvyL3V2CDy2we/enMxXpyx6UrKGH9aREIOc5b1q1CUfcjsTdPVgiY5PLetIVKtuXHPUVJ+NNPPStPZxskuguZ3IjjJO1gfamYaQkDOPUmpHPzgHhcdfWkZs5VeB3PYVw1YRbak/yuzWLfQhwUbCHLY5pq7t5c89M/SrMSgISe9RKQDG2AQVwa550HFRb0W/p0NFO9x6uCBwBStsK9vqOtNCGN8A5B6Z6U8g5/wBWM12QlNrll+X+Rk0r3Q2QkRqcfMD0p6puIZjn0o2knLdugzSR8MU9Oh9q0jD305bP9CW9NCXO0delRNmUFRwvcmnSDK55yDmnBtygjvWklzS5Xt+YlorjIvlXHGe9NlYKwbqw6j2pHJEwVf4hz7VIFULjA5rFJzi4R6dSnZPmfUQISctg+1KgwSvTHSkQ4UqTyv60SYADjjHX6VorKKmum/6i62JMc8UAHoKTIxRkEZ61vdEWF6Hk0x8sQueDz+FMLsZNi9uSTSBz5pJ7LyK56tWL90uMXuP35O1R0/SjJLFGxnGaWNTsGep5NJndKx7AYppvST6hpqhIvvMvoeKmH1/Wq8fLswPBPFTjOa0pfCTLcDk0EcUufp+NI3Tk1oSL+NB+lICDzQP1oAb96QnPC8U1fmZmPrgU5MAsD2NNGUJGMjOeK5l0b8/vNH2HOdqdeTwKjKcovpzUgyTuYY44HpTFJaQnt0FOS5nr1/IFoJ0QqT/+qnou5F3DPFOwD2z+FKD61caVnrsS5XG+WB1z+dNICyL2yMVJ645qOUfdb0IpThGMbpBFtvUkHFM3kllHb1p5FRgbZj7jNVUb0CPUPL3DLMT7dKWIfJ0HpTieKiiLtu2jjPBNZS5YTVtyldxY6QgAMeMGlMijr1prqSpyc8U5cFQV700587S0E7WBXLHABGPWnjA45qMnEq+hGDUmBitYN6p9CWGecCj8KB70fkBViClznvx70dB0pGYKMmk2krsBeKZKMoelHzYLdPbqaQg4IOCKzlK8WrFJWY8YPI9KZI2FB9CKRGJUADt3oKE/eP4Co53UhaK3HblepLnj8KRkJZSCARQPpSg4raUVJWZKdg2c88n3pwwBxSbu/SkLZ6ChRS2BtsHbCMQR0NNJ2RcUN8yketMB3LtIwehrOekvloUthwXjljn1oOGBU8HsaRTj5T1/nSMMjI6jkVDS5bx+aDrqEZB3HvmkJIkY/h+NNjPzN6HmiH5yWx3rGMuZQit7stq12SKMZzjJ5p3PXtTQwJxjmnlh6dK7Y2tZGTv1EBx9KcvJFIcc05OopvYSH4PrU9RdBUtZjYUjfcb6UtI33D9KBEAHenDpSDmlpjFHSoZM+ev+6f6VN0qGQ/v1P+yf6ULcAzzQV4o4HSkyetaCGSEhcj171E7OVI6j3FWTg9QKgnbKlQOO5rixUPdcmzWm9bWG708jA5J4qNV2D5yR6EUpXZCp981M0eVyOe5FcXs51HdrVJaGt1HbqNEeTndmlClM4UH6UGP+Nc49M0qbiDhgfwrppxS+zZ+T/wAyJN9xyvuJ9R1FPFMVTuJJyadXdDm5feMZWvoLQKT8KdnmrENPt+VLnig/5NHFAEcoO1eeMilkOAoPTIpzcgg96ZwylG6/zrnqJ3a7lxe3kOYBuKbkkFGH/wBcUqHjBHzCkkGAGHUH9KU2nHnXzBb2GlmMIA+9nbRjZIo6DGTzTckThezHd+lDfPcMueAOa5vadXuml/Xqacv+ZL5hJwoz703c4OWHHtQCx+4MD1NG5g204ORwa6OZvW79ehFjk/GF1f2DW1xZX8kXmzLCU2qVGQeRxntWvqcdxb6BM0d/OssETSCXC5YgE4PGMfgKwvHyMLCzRTjN4mCO3DVb1XTr1NGvGfWrplED5Ro48N8p4+7VUqit7+juyZLXQm8H3F5eaNHf3V288kxb5WCgLhiOMD2rb/tC1aVohcR+aP4N4JriLK8m0/4VC4t2KygMoYdsykE/rVvVtJsV8GR3VoiRzwwpNHOow5OAScjrnn8aqcbJuLsKMr2urnbR4CDntUElzA0qxechfdyu4Zqro00l5otlcy8Sywo7Y6EkVzWuwRaP4p07WNiCKR/JnOAMEg4b/wCv7VLukoSRXmjsGliMvliVRJ/dDc/lWNDvtvErsl+s0E6FXt2lBMTjoQCeh54/yK1lHDfXuqauzLECDbwzYAKqoIZ8/XP4AVzWpRxw+G7OWyhYxwXSut9JhWlbJyQOpGfXHQVpCEG7xJcn1PTQQfaskeIbOTX20qORC6QmR23cKcgBfrzWmnK/hXEWthaH4lX0Ztodi2gcKUGA2V5+taEt2NrXxfTzpFb6kmnxIhYSFhmR+y49B/WtOzunGnxy3xjhl2/vPmG3PTIPoeorkLC0m1641h5fscp+1PBi4jLMiDgAc8f45qnr2itYeC0t57sXMtpcBUdeNoOPlPPv/Kiwr9T0LzYGmMayp5uM7Q3OPpSGRFlEbTqHILBcjJH0ri9b0y20rVNDurRWjne8WOSTcSXBxnce/wD9eupuNJtZtSh1NkJuokKIQ3Qc9vxP51jUglFyLjJ3sXkQhQQct1OaerZOCMGkVgwwOtIv+sYjoMCoglDlUGW7u9x5+lHWms21cmjeOnQ+lbucU7NkWdrkN0jz2zpHNJA56OmCRz7giuX8F3uo6rDcXd7fPKI5TEsexQvABzwM9661vuHtXAeCrK7uNLvHg1KW2UXTAqiKwzheeQaptJXJ6lu+u9Ui8a2ukx6rMttcRmUkomV+8cD5enyirWp6zeNrcWhaYVNwyb5p2GREv09en5isiW3uIfiRpqz3L3DG3YhpFCkDD8YAqTT91v8AE/UPMIzJb/IW/i4Tp+R/KuSo4yd3ta5pG60RqXdvq+m2z3drqcty8K73guEXa4A5A2gEGtDSNVh1rTYbqEEK7kFD1U9xVm9ljFrLJINoVCWPbGOa5LwIr2vhmW4mOyNp3dSePlwAT+hrhqT5qb68v5M3irSXmW/FniNtM1CxjjQtCkiyXBAzhM4H9ce4rqstNbfun2Ky/K4wcZHX0rhUEuqaXqTS6XdyNqJ3RyKFwqAfu+rduv4mtXwNqc13ohsZxi6sW8iRWPIA6fyx+FddNLl5m9etjJt3t0M6XxPf6J4lksdSnNxY/KPO8sKYywyCccdj+ArodcubuLQ5buyu/JkjjMoIUMrDrzkenpVBtPt9T1zXrO4XessUA9wcNyPTFYRv7nQdO1Dw5qzkqbdzZzno4wcL/h+XpWkad5KSeq3JcrKzOr1LV20DRUknla7uXISMFQDI57YHamQ6XrU0SzXGrtDKRu8m3jXYvtyCTWF40Y22q+H7mQn7NHPlyRwvKn+QP5V2zuZLZhGxVmGFYdvfmrnJJe9o/wCthJO+mxlaHJqZv7+DUpFkMWzynRNoZSDz9eKv6tFdSWTfYbgQXI5QlQwJx0Nc74avdR1DWNTgubvMdjL5agRgF+WGSfwrqwd74b+H9azcnFKE1qykk9UznPBeq3epWdw1/cEzxymNotgXYf8AP8qnvpdTn8TxWNleiOHyfOmBiDbBnAwfUnPWsuUr4d8cF3wtjqi8k4AEg/8Ar/8AoVbXhpGuIrnVnBDXsm5MjBES8IPy5/GtlBp26Ec115mtd3EdpZyzzNiONCzE9gBXNeCtZ/tS3vI5YUguIpjujVNuFPK547cj8Kn8UXLSva6ZHDJOJnElwka5PlKckde5wPzrDlu303xxbaj9kuLa1vgLebzVwN/QHg+y/rWq2Jvqb3iyfUNN02XU7G5CGELmJ4wwYFsdevel8O67Fr9g8oHl3UY2TxHqrf4cUvjLnwpeZ6fJ1/31rH8Qadc6JqY8RaTHnC5u4BwJF7n6/wD6/WsKtODtcuM2mbGmy6lJr95bT3yvbW6xsoEYBfcD1PbBFad1HLJaTxwz+S4JIfbux36Vh+G9Rg1PWNRu7Zi8UkEBHHKn5+D7it26gnktJBDOYHY5D7Q2B9DUfFypr1+4ra7Ryvhm/wBf1/Tpbv8AtG3hKSmMIbbdnABznI9au2fiS9steGja2kSyTc29xECEkHoQehrF8AWd/Noc7W2ofZ0+0sCvkhsnavOTU3jgeb4i8Owwt/pAnzx1A3Lz+h/I11JLYyu7XO7nnSCB5ZTtRFLMT0AHJNc34R8TSa499HcApLFLvjUjB8tvu/5+lO8V3Tm2t9MiSWVryQCVYhlvKGC5H6D8a5+/vP7K8YWWsraXFta3AFvcmWPYPY5+gB/4DRYG9Tr9WOrS3drBp0qQRsHaaV494GMYA9zk/lWBbX2u3Piq90j+0YF+zxBxIbbOcheMZ/2q7MHIyCK4nTyo+J+r7jj/AEZf5R1M7KN+xSvex0mkHUvs9xFqpR5Y5dqPGu0Ou0EEfiT+VaiKwUZxkVCrMxyynAqZWU9DmsaclOXNsVJNKw/mk75zSn0FAroICjvScDpnPelGfwoAiTgNGcYGcfSgK4XbkH3p7oHIPTHcVGPMOcHIHT3rllHlsrX7W7Gid9RXAWMIO/FSdRTEG4bure9SZ4rWkr+93Jk+ghxmj2oJ5orUkOh96TrzxSHIHNG0EcGgBsQAyTkvnmkl4KsPvZ4pCRvyoyehx3pYxlsk/N6elcakreyX3/11NbfaY8A/SnfWkzQPUZrsMhcc0n6UuaCM9aAGucKSeg7VCQdgHOWYZqSbPlsB1xTWyyK6nOCDXNWV215f8OaR0JMYU56VXA+WHPTpj14p7yb12L1PX2pT96MDsc1NRqbuttPzQ4q24bH2leo7H0qQcECgkgUqkGuiFNR2Icri49qjYbWDfgaeST9KCdykHmnOPNGwk7MCQAST2qBcnKgkDt9KeE6bjkjtQ/y4f0/lWFRSa5nol/TLjZaIV1CoMDkc1T1LVbfS9PlvJ2/dxrnA6n0FW95fgZA9a434ipKPDYEYOxZ1L/7uD1/Eild8y5NE/wCtA2Wu5esDretWy6gbtbCGX5ookiDts7FifX6VLZXGrwa81jqMkUtsbdpIpUj27iGAweTyM/rWnp08L6ZavB/q2hUoB6YGK5u01LVpvGdxpE9zC0MEYlyIuWHy8dePvdfatdLOMETrvI27OK7/ALUu5JrwPaEKIocYKYHPPvTNdkujp4i00lLmWRUWTHEYzksfbANYGkR/ZfG+up5kjqsKsNzFjyAep+tN8PWdr4i0ie/1EGS6mlcLIGIMIHAC+mKwVPlS5rev6FuV/hOqjZ4oEhN15k4jwZGAzn1IHvSWMVzbafCt7ci4nCkPKowG54/wrivDtgdUsNSuby4n+3RK9kZFfBKrggkjqc8Z9AK2fBjPN4StEOWPznJ/32rnrpwg1e99vX+kXBqTR0GqatBpNl58xzllRFB5Yk4xVbWZbv8As4wae4S5lYL5hxhATyT+Ga5vx5BDNDp0jL+8+1pHn0U5yKTxVbQ2lpprW7yLtvI1KBztIJJPHc5rV1VNpxf9ehPK43udlbMIbeKKSVpWACmRwBuPrVh3LIwRlDYwD1wfcVxWtWvneLdFIuJ4xMZQwWQ4GE7Dt1PSp7G2XTfHc1tbvJ5M9l57qzlsvvxnn/PNdNGTavcznZMteF9Tu7q+1iO9ufN+z3HlpwFAAJHT8K6fcNuSRivPdD0i31PU/Ea3RkaP7Y4EYcqM5bk46mtPwiH1fwa1rdTOQS8BcH5tvbk+ma3ITOwBDDOQRSkiqthaR2NjDaRszLCgRSxySB61Mxba22pbsrjQS4HIOD7Vyh8QXll4ti025lSW1mGA4j27HOSFznnp+tdSMbQ3t1rjNQsG1LQLzUIiftDztdwEDB+T5Vx9VH61grp83ct9jb1261CM2SWEqo084iO9M8EEk9ewBNa8CtFCqvJucDlsYz+Fc3pmoprmoWd2u3ZbWvmNg8LI/GPwCt+dRWs/9vpdapeTSR6dEWW3jVygIXq7EcnnOPTFbRjbV7kNnXBx2IpAw9f1rzyxlmt/AN9qNzcTtLOWeN/MIYc7V5+vP41XmW/ttI0FpLq5+0y3EeyAPztPLE+pJI69AQPWrsxXR6aDjvTXG6M/SuQsheN44RJbp3MdoXmRWPlgk4CgewI5712AyRUyjdWGnrcaJAR6n0pjbvMVvujpU4GOlMlAK7v7uDXPUg+S8nsaRavogWMADnd9aI+Cw9DSs65AH6VGM+ae2QKTcYyXKCu07kmR/F0NMi4UD8Kd5Yzycn3p2OMDpWqUnLmehLtawyXgK3oakGQKY65jP0pMlxkHApOXLNruO14kgpPlHtTApxwxpjs2wq3UD1olV5VdoFG70JQ6ngEUwEs2/sOlJKNse5f4e1CjhUxxjms5Tlz8r/rt+pSStdDwWYfLwPWgMd5Ukcc0/jHXFRqSWLdugq2mmtdSd0xQMSnB6ipMAc1GvzMWA46CpB0q6e1xS3E680v40YwfpSZrQkSgUtAwBQAmcc88d6YSG5wT709hvQj1pocgYI/KsKrt8WxcV2GEHGCCR7jNJudenT0p5c/3QKYfMf8A2R3rkmlf3G7/ANehovMaoLgsCB1FIjHaF6D9aAdnToeaVFYqWBrCL1SgnfqW+t9iRMg4C4WpMEH1qNd2eSPpjFScCvSw/wAJhPcMc0qgFlz2ORSE5/wp69VrZ7EIlqWoamrIbCkb7h+lLSN9w/SmIgXgU/PFNHWnY4pjGOSCD2HWomIaZCD/AAk/yqcjPFQONs6AAY2n+lC3AWgYoIoxz61oIGz0U4qB8dMcDr9amYNj5ePeo2ULtGO/Jrlrw5kzSDsE4HlgY4yKdGcLtPUUybMmFX607oVk/hI5rO9qzl0Vv6+WhX2LCsGU71z7j1pCNw3qf/r0/P5VGDtlK/wnkVtKCT8n+D7kJ3Q9G3Dj9aXODimD5ZcDowp+Oa0hJtWe6JkuwvfrSbsc4paTFaCF5IoAz2pe3HejmgAxk8Com+dioHK989Kl4/8A11Ew2sWBHPUVjWTcfLqVDcYQ+MsCMdGFKsqt8pIz6+tKJT/d/KmSMrD5kIPrXC6ih70JfebKN9Ghpyrpz904/CiEGRmPYnmlSNWi3MxpsRcKRjn06VzJuM4t7PWxo9U7Fksq96TBZt54A6Co1V1OdgHv1pwK5+ckn3ruVZyfvK3roY8qWxg674duNekQtfCCGJg6IsWTuHcnP1q/e6beXukPZtdxLJIpSSQQnlSCOBu4P41qjGPlpcccCu2CsrGL3Ob07wstposmk3V0Li0YEKPL2kZOTzk556VkQ6bLLdnwtPqLyWsUYkP7ja5TPC7s49O1d1xnGOaTYoctgZx170ckRajIo0hiWKJQqKAqgdgKzdY0mPWtLubNyFMmNrYztI6GtbH0xUZRlzg5Gc4NRO6knbYpbNGedHto9COmciEQGEkdcYxn61gN4KuLjRxp8+sSvFGQYVEYATB79244611rvlCpBBPFP3IO49qmNWPO2Nw0IbO3a2tEheZ5mH3pH6sf89qxrrw203iEarBevbl4xFKiKCXX69ug/Kuh9cUvat0yLHJ3vhC4GqzahpGqPYvOf3yBNysfXH+etS6h4Ua90ePTY75o08zzZpXj3vK2c5zkY/8A1V0xB5+tISc07isc9qPh+81N7F5NQjVrRxKuLc/M4Pf5untV86fdtq9teG/YQxxFJIFXCu3r1/zitHPNMO55CASAKic+W2hSjccyhh/WmR5VM4yDz70kjsqEEc44NSD7g/pXP7s6l1o0aaqOpGzB2UA85zUjKG61GFDyM3QDinFmTJOCveiMt5TV1/kDWyRDcx3DQMtrIqSHo0i7gPwyKw/D2gz6ErwfbVmhlk3sjQ7TuwO+fYV0gO4ZHQ1HIN7qoPTmirG0Pc69Ai7y1OcufDl5c+JI9WOoxJLCuyNPIONvPB+b3NX9W0OC+eC6jl+zXtvzHcIAT7gjuPatVipGHBBFNGDnaP8AgRqXUad1a/4hyrqc7daZq+qJ9kvb+JbVvvi3iKtIPQkk4zUupaHLdaUdNsJ0tYFXyz8hY7fQc1uRr5aNIST35pYM856nBrlUJTnHn66/hoatpJ2KdnCba0ihm2MVXaGjQquB04yaxLLwve2Ou3GqQX8G25OZYRCQpGR/tdff3NdSUCttPRuR9aQLliOQw64PWtacHFuLS7f1+aJk07MxtN0i+ttZub+S6gdbnYJIxCRgKCBg7vep/EXh+21+wMMuFlX5opAOUP8AhWsF2qOcn1NL+Nd9NNJXMJWZQ1LR7XV9Nazu03RkcEdVPqPesy10rW9PhW3ivraeJBtjeeJt6jtnB5rowOKbyTxTcVLdArrVGHoegnRpb25kuDPcXj+ZIQu1Qck8D8a2xGAoznPXNOK5Xrg9qYHIbDYrGduf39io7aGN4j0JdesBaswSRHDpJjp2P6E1tQwpb26RIoWNFCqo6ADpSIc5Y9+lO5Oaqk3yiktTFstJvodduNRuLiCUTKIwqoQY1GcAHPryab4o0KbXrBLSKWOEBw5d1JII6Ywfc1uZPQ96K2uTbQ5y90TVdQ0D+zJ723ZmwHmEZywBBHGevHNbkUUzW6rc7DJ3KA4/Wp2HHrSgEDrUtJqzQ1ozA0bw+mg3uoTW+BDdFGWMcbCM5H054rTulungZImjWQ9C+cfpVp+XUHp1+pofAU7ugrmlFyctdEaLS2hyeh+HNa0G0e1tr+zaN3MhLwsSCQB/eHpV/TvDKW+qvq17cteXzDCuy7VjHoq9q3o1YKMnnFLgg5610xldXtYza6GHDpd9H4ik1W4nt2jMXlKgBzGuc8fU9aqapBF410BotPniERlwZJEOVKnsPp/OumOcdfrTYIIraMRwxpGmSdqKAMnqaoRS0m1vbTTY7e8njnljG0SKCNwHTOe9YlloWoW/ie41t7i2bz18t4wpwAMDg+vy11RweM1CRiFxnvgn8awqz5fuZcVck8xgAWXC+1IPlm9mpT80bD2pnVoj+P6VnK8Wk3fb87MpWaJzS9R/jUe4E9fmqTpxiulNPYzG5OacOMZNNVsHk80O+1cn8BRKSirsEr6CyZKEKeTSIwKggY46U1WDjcPyqNuHwDgH7wrGclH94upaV/dJUxuZh0/nTs84PWgYA9hUayAkjp9e9XFqFk3qxO71H8E0ppo5Oad05rQkTJprtlgo7804t6nio+kvP93isqr0S7lR7jgcZVRnHXmmSEMvmKeRSwn5CfWo8gRyZOeTisJP3bvZr7i0tScEFRS9BTQuFUY6ClyM11x21M3uOHrR75pAcjJOKU5xVCEwKjI8rOB8np6VLj2/OowA0h3HocYrCrrZLcqPmNEwJI2Nn6U9VwSxxk/pTZBsdWB9jTxz3pU4tu0new5PTTqA64NBxTgAR7UgwO1dBAZ6c/hRkZpOd3FB4btSARnCgdST0ApuwyD5/wAvSllBK57jkUu9Qm4kcisJJOTU9i1otBEbKjPUVXvbGHUbWS3nQNE4KsD3FWFU7i2ODjilAwffPpVQjzQsxN2ehzVho2saFGbaxube6tAf3aXOVZB6bgDn8qfp2gXEPiC51q8njaaaLy/JiU7VHHc8n7vpXS7s/wD6qaQc5rVWWyIsc1ZaBeQeJbvVZZoWS5UKyKDlcAAYP4VWs9C1LQ57mDS5rd7OdzIscwOYmPpjqPy6V1v3mPeojuiDZAIznNYVrR1+8uCuYVp4fk03QpLO1mQ3Em5nlkH3mbqTj/PFL4Z0250fTls5XjkSMkK6ZGcknnP1rWedVkSOV1VnOFUnGamYACMDoTXE4c3vLS333/Tc3Ttozn/EGkPrlisUUoimjlWVGI4yM9fzqLVvD+p6nZW0JvYA8UomaQoQNwzgAenPc10Ea7gwBxg5FPjO7kcH07VOGfJbmV7/ANMKivexg32kajd6vp18JbZRZ7sKQ3zFgAf/AK1ObR9QHihdUWW3CeSYfLIP3M56+tdAUZgAQAM801iTKOSAOM11yny629P1MlG5z+laLf6TcalN59vI15IZdu1gFYkn8RzSaJoWpaRolzYx3MXmMWaGUA/KxHcV0oVV5HX3pRIMZ4BrfV6ydiNOhWsY7i3toI7uYSz7AJHAwC3erfGKjdsqCB0OcmnheMk5Pp2rOEtXGCLa0TZRv47yexkgsmRJGBTzHz8o9R70aZYPaabb205RmijEYKZxgDFXIxh2B9c04uFBxzj0og4qC5+n6Clfm0MTR/DsWk2l7bIwxcSuwK9VU8AfgKyYfCeqJoUukyahCLcK4iEakFiST859Oegrswfl5649KOK6b3M7HKy+Fbm40Kz0yW7UxxyIZQBgFFGNo/nk9/yrRm0VrnxDa38kimC1iYRxY5Dngn8q2cUlO4WMKx0O5t/EN7qMt0pjnK7Y0XnAGACfx/Hit7B/ClHA96A3rSY0hgYliFHQ4OabIhMbEsScU5eJHH404sACCeK5eVSi3N9zS9mrCKBgYGKa/EiH1yKWM4jH0pSoYgEe9XZygreQr2kJvUdOvpR8x7YHqacFVRwKUYxVcsnu/uFdLYidP3ZyST+lK4wgA+makZcqQe9R5wNrfnWU4KLfmik7i+WP4c/hUcoJUg/eA4+lPDFePvD1FIzKwAzg9s1nU9m4tLRlRumI8ga3Jx1FOiHyljnk1Bz5LADvUgbIAGdv86xhXXMpS7L7ynDSyJCS5wOFHWg5YgLwtMVXJxjA9DUm1h/Fj8K3g5S1a/r/ACIaS0FAxT8Zpic9T3xTiPTpXVFpq6M3ow4pMe1O4x1pKoQ0detOoBFNdiO/XgVMpcquNK7EOTwOB603ODhevens21Pu0KFAzjnvWXLd26/1sVeyGqoHPOfekfLHb274pzNjjqT0FMK4Xb3Y81NSyXLFaf1p8xre7IwN4dh6YFPiO1VPG08GlT7h+ppI+cL1DCueEGnGXf8Az/pFt3TRLkE5xzQTz0xTRkcH8DTu9d8XcxYtOX7wpmaev3hzTlsJEtS1FUtZDYUjfdP0paRvun6UxEGTnpThSCndqYxDnBx1qBs+cm4jO09PwqxUMg/fKf8AZP8ASmtwA4ApB196ae3vTtvp1qxDv0pCARgjr60n40uOlFgGBMcDA96ahwDGe3T3FS4qN48kc8joaylC1nFbFJ9xpDIAMEjtQu4tuK4AGAKXcy43KcjuKC7N90Hn1rL3V1foVqI7DzVB+pqQYPSolXE2DySMnNSbF7Ag+1OnKb5nbqEktEOxxQfao4smMZ7U9mCjJ4FbRmnHmZDWtgzzShjnFN3rjr+dKHGMZFCqQezDlYrNhST0FRheN8n5HtTnXMbDuRSNl0Ujtg4rGq/e9FoVHYAGcZ+6PamsioOmW7Zp5kGOASaifJHzYye3oKyqcqjdavuVG99SDB8hnPrU2zKKeq47dRSMoFqfTrUsPK7T0FctGglJRfVL79TSU9LruNzIhHIZfWnbmPVf1oP7s9th6j0pMbDleV9PSuqMZQdrv+v0M20yjqGrx6YYYfKknubgkRQx4y2OvXgCoIfEDf2lBYXen3FtPOW2FirKQASTkH26e9Z/inS9RlurTV9IYNd2uf3Z/jU+n6/nUWk+JbPWr23tr6F7TU7dyyxOMZO0g4P0J4rshFKKtsYtts6GS/uF1eKzFlI0DoXNwD8qnng/571fJ47VysmsahD41g0tzD9llhaUbV+bvjJJ9qr22q6/ea5qWmK1optwpEu0lVBGemck/wCBqgudNqd9/ZthNeeS8wiUsVQjOByTzTNJ1EappsF4I/LEy7thOcVzcGq3eo+EtbS98s3FqJ4GZBgNheuKzrfUNY0vwbZahbvAttCihoXXLOC2M57dRx/+qgLnfklyRnCj3oDRYIyKgt5BLaq6nORn865mXVdaHiddKh+ymOSAyqSp+UZIy3cnjoMVyRbla27V/wDgGzstzrf9Xz/Af0qTd9PauW0PU76XUtT0rUXjlltNpWSNdu5WGen5Vnx69qt74du9atZoo/JZ/LgZNwKL13Hrnr0q1Lkv2/XsTpI7WeSSOB2ij8x1UlUzjJ9M9qpaPqf9rWH2nymhcMyPEx5RgcYNYUWq69NolncRRwPPdvH86ISsMbDO4gnkj8qZperTr4mvNKM8E4aHzxNEgBD8KQwHBPT8quNVNXehLjrodfu5/rTYuUJ7sc1ymjaxqE+tajp2ozRGS3A8sJHt3qf4uvuOPermlXGqX2n306zxPlnSzOzAIUkBj7E/ypJ81TTovzHtE3nOXUfjTmQdQcfSqdgl4LSFr3y2uduJPL6Z9qtmTKnPHtUe7d849bLlGQn5Tng5/CiRiBt/vHFPRcRAdajKEygDtzg1FpxpKO9/vK0crkgbjB7Vz2p+LLfTLiYCzurgRHEskUeUj9ifWugLYHzcGsrWJEttJkijiD3FyDHFEo++7f07k+grVSjOaS6ENNJsvWF/DqVhFd27boZFypx+dUbzXLdLprK3ilu7oD5o4ADs/wB4nAH41jX8lx4T8HWtjat5l47CGMgZ+diSSP1x+FV7D7R4Qnsba7SKaK/k2yXC53+af72eo5/nWzjdWZCkda7t9k8yYeUFTcwz047mq0OqBtLGomCURMpKqq7mZc8HHuOah1ljfTwaNEx/0j57gj+GEdf++j8v50zxLeDTvDF2V+VlTy028YJ4GPzzXLKkoy03f6Gqm2vItaTrEWt6e15BFJHGshCmQctjv/MfhUeva9b6HFFPPFM4c7R5a5yfTPSn6Fp7afoVrZkBSkY3/wC8eT+pNZHiIHUfEujaSh+RG+1y8ZwF+7+uR+NVy80m2tNPwJu1FHVIxKAkYJ5we1VINQWfULm1jQkQBd8nbcedo9eOfxFN1S9Gm6dJPgu/CxoOruThR+JIpNKsjp+mqkrBp3zJM/8Aec8sfz/QCukgrWniG3vtYm0yKKcSwpvdpE2gcjHB55zVnUNWgsJYYCrzXMxxHDGAWb1PPQe5rE8IA3k+qawcn7XcFY8j/lmnA/nj8Kr2sgT4ialJeSbSLZRbh+AU4Jx+OfzNAXOls9TjvmmiCtFPAwWWJ8blzyOh6EVX1LWbOwCC4c5c7Y4kG53PsBXN6bqSf2z4k1oFjaQqqAjo5Recfl+tZ1jLqVlZSeK72GK5M2MIzENFETgbeMD/AA/GsKsXLTp+ZUZJep3ttcCe1aYwy2+M/LKQDj1wCax7HxrYXt5Daw2900krhFbyvl579elXb2L+2fDzfYp/J+0wgpJtzhWA7fQ1keHL3UINZl0PUjHJLDCJIpkXAZOB0/H+dRFcj2+4pu5155PSlxyKAR0LDNKckV0pp7EWEY4HSgdPxpcZ96Yy7mCjOOp5pTlyrQaV2PIDKRioTlZQjHIHNPLeWPm6etCoGBL8lq55vnaS3LWi12JCdqkk4AFRLJnAYbSaQn5tpb5R3p7Ipxnr2qlOU3eOlugNJLUDS5468UzdsOG/A0hck4HXr9Kv2qt5k8rMC78W21vqQ09rW8+09dqxbiR6jB6UqeJrD7WLa4aW2kkGFW5iMe4+xPBrLusf8LNtsnrZHJ/Fq0PFljDeeG70Sqp8mJpY3HVSoz/9auWs4uVpNq/9bGkLpXRt3F5FbWMt1KwWKNCzE9gBWfpGt2+tM4t1ljeLCukq7WXIyDj3rmrHVLy78HaWhthdS3EyxFnBKrtY4dvUfKDVzTdTuW8S3tlNFayXqW+9JocoGXP3WHOOfrjms5VOZJS3X6MpK22x12VDLzgL1NS+YrcBhzXD6b4g1/Uv7SitrCzWa0maMvI528dh3JyD6dq3fDmr/wBv6JBfPEIpJAQVHYgkcfl+tdEPaRV3ZX6foZvlbsjZd1RdzMqj1NVrq7hsrSa9um2RRKWJPYVy3jG51NJtIS3khW3kvYoyrA5aTdkZ/wBnge9XNVv5vM03Sri2guNQuHMu3LCJAnO4jqe3HrWqamlN7E7e71NHStbttXiklthIrRtskikXaynGeRWmijB4znqfWuXstTltvFhsdTtYUubmHdDcQZCyquTtIPcc/wCTTzrOpX8d5Po8ULW9u7Rr5oJaZl67cdB2HXNZ/C+d7P8AX/P+upW6sdLnLbM5X/PFOZd3HcdKxGv9VufDsN1ZaftvXI3W8x27ecE9vrWzCzFcPww604Q5Xyy6/wBWByvqh6tkc8EUksnlxs+CQozgdTQ/B3dx2qnf3cdrp9xeS58uFC/5Cn7Rx9x7/p3Fy316GfY+JbPV7ia2to590RxKWjwFPPBP4U6y1yC/u5IrWC4IhcpI5TCAjrzXG+ETPfJLphJt2kP2q5YnEkyt0CegxjJ6813EirpmnGOzhiVI1+VHO1QPcgGuevZS9/7+xcLtaFiy1C1uvPigmV3tm2Sgfwn/ADmpM42Ljk/MRXK2GuOPC1zrS2NvEzlnZQ+3eF45OOTxioH8Y3cVla3aWCyGd0RzvwFZuQq+pA6+nT1rNylJRiumn+f5FqyuzpdZ1gaLZ/a5opZEBGfLAIXtzk+9aVtKZ7eOVkZC6BtjdVyOhrjvF1wssmmadK4K3Fx5kvP/ACzTkj/D3FX9L8QXVz4hm02ez8pI4RKG3ZYAkYDDoDg5rqo1Pd5mtDKS1sdOMU2R9oz/ACpCwA9+woVf4mxn+VbObb5Y7kpdWLG5Yc8Y7Ux2KvuAGOh96VyEcNnrwRSiINksMnsPSsZSlJOC+JFJJavYRYznc3X09Kkxgc0wPtGCPmHH1o+ZSNxBz+lVCpGK0Xr/AMETi3uPBwvBo+v5Uo6UvHcfjXQQMJIP1prPtGTUhxnpUb8uoPQc1FSTjHQaV2Nw7DqFHpSeWY8MTuA/SnKPMJI4UdMd6VByy5yFOP0rm5VJp/c7/oaXa0HhhkYpjMAWJICjqTRGP3a/TvXL/EG+ksvDLLExU3EixFh6ck/njH411QfNFPuZy0ZojxPaTF/sdvc3UaNtaSCEsvvg9/wq3p2r2erQNJaSbth2upBVlPoQeRS6VaJZaVa20QAWOJV47nHJrk715NN+JVuLb5Vvrf8AejqCw3YOP+Aj9auxN2dwtRtzIT2X+dc9omuX+pXGrWkqQJNZuI0ZQdrH5uSM+1VtJ8Vmbw7f6nqEaobaVkKx554GOvqTisqiu0mXFrUVL7S73xgnnPJJPEDFBuT92rjlsHu3T6YrqCd86j0BNcXeXN5pOi21zc6ZbNYoyyNChbzIiTkNuPU5PPv3rZm1zdLa29gqS3N3H5ys2dqRf3j39gKxfwKPbf5a/mNbtmwny/P2yQfpmnDBduRt65rJ0i91JtQuLDULMARKGS5jUiNwe3Pf/wCvT/E8l5BoF3LZOkciRklmzkKBzj3pwoNWv/Wg3UWpfu7iO1sJbpUeVUTdtj5LfSlgkFzZRzhGQyIHCsMFeM4PvXN22oanpngyG8ENtN5dtGyKGIwm0cn1PTir0viB4tE064MSyXl8saxRLwC7AH8AK1dKNmrbkKbvc3TIBFvOSAM8DJrJ0nWrbWLu6SGOVDbtsYSDHPPb8KrWl7rEOspY3dtHLbSIWFxApCxkdmyT/k1zmjz6kmqeIBpkELTC8Yl5iQoGW446mok04KT8ilpKyPRGwEIPTFMjkJQcZNYelaveax4Z+3QRILrYwEQPBcZGPx/rWrpj3LWERu41juNoMiryAaUuZzXQFblLDZDgseOnFZD+JbRNT/szyLn7SeiCI8j1+la8pwufQ5rkFu408f388rBY7WxAZj25Vv604QipSQpN2TN2912306eC2mjneafIjEcZbOOoq5DqNrPdPaLMv2iNQzxfxKD6/mKytPhmuJptVuIh9odT9mikOPLTtn0J6n8u1RaDqiX6X2oz2tvbGKQxNKhzvCjklsDitKekbdhS3NDVtfs9G2C4Zizc7EGSB6n0Faatlc561xt7q3l6fcapDpsTWtwwX98x8y4BOOBjpzwP0pdavtQbV9O0ix8pYnAkYF2DFU5wxxwDjHfNU5JaCOwZ+cDk1l3Gu29tqcNhOJI5Jm2xlkIVj7Gr8RKxKXADkZIBzXH+KLSbVJrqWCQiXS4llj2/3ydx/Hao/OsIt1Hrf/It+6jptT1KLS7f7VcLJ5Y4You7HvVqznW6gEyxSR7u0q4b8q5y5v11vRNMRNpF9IhkXPQL8zj/AMdx+NadxqzrfJp1lEJrjZvkLHCxL7n1PYU4RipW6g22vI2BzSjIrmdN8Q3moTalGLSJPsTeXkyHa7AnPOOBxWb/AMJtdtoZ1FLBWCt+8HmYCgnAHTlu/sMVvqRdHcdzml7VzQ8RytrtlZR2ube53hZmbBO0ZJA9PfvzXSbjigBSeODUeS2QB04JJp3TrUZG0/KTk9hWVVtIqO4eRxyfyqNlQN1JP508q2cE5PpS7FjBYjOBXE6SntG3mzVStuxiyFEIK96bEG6j8fWlwS6Kx5OSaWPcuR6Ht3rnUW5xUnotPyZpdJOw/LE/ex7EYpcEfeBPrzmnkBx7U0fK+3OQa7vZKLvcx5rjxjHH6Uo/GmDAfaAQCM1ITgV0wldambVhMdqBzzSZGaXPtViDsBTJAdufQ5p1N3rzjn6VnU5bWbHG97oCu9cZ980Zc9gPem5K/wAJxS7zxhayUoyd3dMuzQYC/MTz60qqfvHqaaFJO5vwHpUmQABWkY31tZEtkWcKw75NKE/dhQcYqTgdKCDRGlbcHIYCwbBU5PcU4jng0DgmjJzitErCbF705fvCm8fWlXqOaJbAiXoKmqGpqyBhSN9w/SlpG+6fpTEQ0o6U0dad2pjFqGQfvl+hqXvUUmfOX6GhbgJj8qXNHOORSYOSa0EHCjGKUc49KAOn9aMjPegBRSH9aN2OBSe4FAAOe1GeOlGcClyc0AQtuSXcFJGMU4SA8dPrT8eoo74rLkavysq99yOI/KfqaWYjyyBTI1yW453GiVcL95uoFYXn7G1uhenOTYyOTx70hVT1A+tNw/r+YoDlSMjr3FbOS2kiLdmLsXoMj8aYgZC2OQD61N781GnLv9f6VM6UeaNtBqTs7gWbH3Tn3prIRG7HlsVMBn6mlI4qnSvuxKVtivJ80QRe9CkhVf1GDU21QcgDP0qNeMoeh6Vk6bUuZ/12/UpSVrDgBnkZBpE4JT06fShQycDkds9aUD5ixGD6VpduS01J2TMDUbu+sNdieO2uLiy8giQRDO054OO5rNvrT+39b0y5tLKeI2sokluJYjH8oIO0Z5J/lXYKMyE59qkxV0rJaEz1ZxV6sx+INndLaXJtooDC8ogbaGO7vjpyOaXSpZU8W6vdSWd2lvcKhjdrdgDsXnt+XrXaADvSEAmtdCbHn9ibhNI8RQPY3ivdSzPADbt84cYHam3S3Unw8j05bG7+1ALGY/IbOQwPp0xXoJUelKBkUaBZmbpkhbToJTE8eYwGjkUqykcHINc8zuPH6XS2t0bb7P5HmiFtu/cT1x09+lda2DLh+Bj5aPJ5O049jyK4m5KTcV/mbWuldnH6Y8y+MNVums7lYLgJ5cskLKp2rg5yOO/WsC2u0WO6il0fVDa3EzM8NoAYSM9jjOOOxwfpXot3Cbi1mtZdyrKhTep5GRjiuctdJ1+yhS0h1WA2yjYrNB8yqOAOtYyxEL327p+X9IpU3sVdUvJL/SLGbTLedrFLgJc2kaFZAi4+XA7Y7fSi3S9i8ZW13Fo00No9p5KAKFCDdnLdl+nXpXW6fZx6fbbN7SSMSzyN952PU8f56Vabc4IX5fc1tTcYQtfXy/UmSbdzj/F9hO17YX+nuI7qVjaN7qwOD+HJ/wD1V0e06Ro+22geYW8OI406tgdKz9L0O+W+S51TUTeNCT5KhAqrnqfc/wAua6PAAwBzW0Ly1/FdSHoVdNu3vbCG4kgaB5FBaNzyp9KnmAZQvckUrR5HcH1pADuy3IA4pTUpLla3HGy1AhgBt5A9aSNtxY45JxTmOEJ9qasY2KOc46ipcWppR6DT01IdQuvsdlLceTJMUHEcSlmY+gFcfaa1qL3Xnvod9Jfyny0aWMrFCCegPYep6nH4DtwSH2deM5p+M1vCSkr2Ikmjm/E9hLcPpd4sbyizuVkkSMEnbnkgd8YH61T1C3k17WLK68qaLTdOJmZ5EKmR+oCqRkgY/nXYcdOtKQKsmxiaFBMyTajcqVuLtt2xhzHGPuL+XJ9yaxPFVw15qen2aWlzJbxXCyXEiwMVwO3Tnqa7XFLgd6TSe49SnNIYLcuzHaBk4XJ/KuU0GWS68W6nezWl0isix2xliZQUHXkjjkA/jXZupypA4HWkZ12Fh2rkcYxlJt2fQ11aSMUJJqniAOyMLOw+6COJJiOv0UH8z7U7xPfyWejXCQQzSXMsZSNYoyxBPGcgcY61tKoVQAORS7gWKnkiuhSSS5jNrV2MXwvEsPhuyjWNoykYDq6lSG6twffNZ2txP4hUWllYq3Zry4iwsS99mRkn6cV1YHWneuAKu/UVtLHL33hmO38G3Gk2K/NsyCcZdgQeT74xWVfu+q6BbaHp1vKJJVjWQyIVECrjO4nvkdK7mX5kIyOaj+RuoAeuWrP30uv9aGkY6GI+qw6G1pphs7t4RCqrNHEXAxxg45zx+tM021lm1eXWJ42iZ4hBBGwwwQHOT6Ent2Fbg+STDdG6Go93zgnoqnH1rkq4i6Wtns/vRrGn9xNgAqM8g5Y1J5gxnnH0qvGGb5yMk/lUhd05OMZrWjN8rklZCklexMzgJuH4YpqDHU8nk1E3yyj+7147VMPmropy55Pm3X9XM5Ky0Gt877T90daRi0S5HK/ypOYjnqCc59KVsOwXt1NZy2b2l/X4FL8ByKAvzck8mkA2vgcjqPamlvLJ3fd7H0pI8kknqefwqlZtRWjX9fiJ7Nj2wynPTHNNiUgNnqRxT2OWCgcDk809huOc80Si5z510/pgnZW7nn11qEUHj+G9aOY20Vt5TyLEzDdz6D3q1r+rT65YtpmjWk7mcbZLiWMxoi9+o5rs2UkHJH5VEiJy5GcdKmTkkoRX3gldts4bWYbjQNJ0iwgE32ESBbuSEHdt49OQCSx4qDTp4rHxr58VhNDavY7UIhIz82SxHYcHrzx7iu/Rd7Ox6Go+UYNjOTtYVyJtRU3fr+e/9dLm1rto4zwpfxwP4geYFBJdyTKXQjchOARxz/8AXq98O5AnhlYHV0nidgyOpBwSSOvaupKKBvHK9x6VOsaKQVABrshzTdn/AF5mLSRyPjSGSK20q7WKWRLbUI5pRGpYhRnJxVTU3mj8R6T4mS3ufsHltBMvlncindhyvXBzn8K7rJPUcVXniLwyRq5j8xSodRyhPcVtZUkkloRrJ3OTkdNb8XabdWgZrKwjkZpypCszjAVSepHWqGjajJ4Vlu9J1C1u2/fNJayRxlw6noB7/wCNdho2nS6dp0dtcXcl2yEnzZOpySaulscOASOnHWsrq3vL3en9fkVZ7rcx5tam07RRe31rIZWkx5MQ3MoJ4z74xn3rbjA8sHnnmmrFxvOd1BfeAq8evtRGTWslr0/rv3G122FILt/sjr7muO8d6hs0ZtMhy9xNIoZVBJVM5zx9BXZjA4ppQMckVfsn8XUTlpY4bxLGlha6Xq2mLturXakKoCfNi7qR1x/iata1rx1DwddzWkMgldFRo2Q7l3EAj8ia6to1LBVGT1JPamSAIuyPHvXJUnOKvJ6L8fLY0jFPbqcRqSST+EdN0iG3kj+0SxwklDnYMEuR25wefWn6zELfWNB02CzleC3Jm8uNc5ZR8vP16n3zXbvGFWMcY6GmKnmR8cSL0NZ3qKaT1aKtHldjl0tF1fx1Nd3Ef7jT4lSIMOGc5Ofw5/Sm+GHkm1jXLp4JQZJim9lwAq8KB6k/09665AxXdtBPf2pwQsckDA5rrjKU47boytyvcWLGNx69Oac7hV465xTSNjg9AetPKhlxj86uCag4LdCbV7iCPgluSe9IshwV5LihScY/i6YpoBSTJx83BNZtrTk+f9dyu9xSNjB/XhjTyNylfWkdgFxjOeMUqKwUBiSa1gkpOC2Jbdk2Ih4wfvDrTjgHkiopX2OCMknjApCFBwQWY1CrNXiun9L5lcl9R0rHAwepxkVGWKSHcc/KcUMABgDYT+VI53Q5Iyyetc1Wo3futfuLjG1iWI4jUe1MDfISPvOeM0m7dEo/vDn2FCEyHcBtUcDPpTlUu4wj2/r8PzBR3bLCjaoHYVjeKNF/t7RpLRWCSgh42PQMPX9R+Nai4ZxtLEdyTUvT1rtoz5lp0MZx7nMab4jtrHTobbWGNneQoFdJhjdjjcp6EH2qvY2M2s+K/wC3pYXhtIIvKtQ42s/X5iOw+Y/pW/q2i2WtWpt7yEOOoYcMp9Qah0rTr7TY0tmukuLVOEZwRIo7DPQ/pWxGvU5rTJzo3ijW4biCd3u5FkgEcRbf179O/U+9Y+k6fcal4N1XT0gmW5a4MyZUhXwV4z0J4NeolPm6U2FFQuMcg96yqPVJdRxW5xV5rB1Xww+ni3lfUpo1ia3MbAqxwCTxwB1zUF7ZXfhnUNJ1JYXuLW3tRaXAjGSAP4semT+ld44CyoRjPtUhA7nNKmk24t3sVK+5i6Tq0ur3Hm29tJHYiM/vJV2l3yMbR6AZ59xVjxDE83h7UI41LO1u4UKMknB4rSChaU9elbEnCtqccvgOS3ME6OlqtuN0ZG+Tbggdz0/WoLyG4n8OaHqNjG802meWZYQCGwFG4Y/Cu3v7U3djNbpK0LyIVEidV96SztmtbKGB5WlaNArSN1bA6mnoTZmHYa6+rTIbS1nit1+e4kmTaBwflHqc4/Csrw1cxwXviBpcxq9w0sbMpAZcnkfmPzruflUYI69qTyyeOg7+tc8lBXjFas0XM7Ns4zwXerY+FrgyRSeZA7u0YU7iMZGBXUWN2b62huVRolmQOFccirUUahOgyOOlOkGNrDjBqJXnBTenUqPuvlF2DqeT61x9jpD3/ivU7+fIsxKqKp/5aMgA/IEfnj0rsCSR8o/E00RAfeOf5VpF20giWr7szdZumtdNuriFSzxwsQAM844rkVtrhvhw8FpFN5mwMcjBfLbnwPTkj3rv9o8056beKaIgUdDwTnmsI3u79WW/LschpcunXQge1tbm6nRVAM4YLD+J+UY9uaWGSSXxzeSGGRjHCkMeF+UKfmZifr/Ouk03Tn06yED3MlyQSS8vU5PSrS48px6Cs6jcZOMuqY46pNEdxcxW0DzzNsjjHU1j+Hp0vbC6uBnzbmd2ZGHKDooP/AQK3YyBFk9T2oBCknA34/AVSqpU0urBxfN6HHeH9HuLHXr63Ysba2J+zAjgCTDHB9toH4motMv57J9axaTSanJcuwGw4CAfKS3TA5/pXbgqCeCSepxUgUHkDrXRScW2+pnJNWR53ps1zB4Ev5BbzNdXTMWYrje7ttOPoMGrmo6MVtNC0CKMmMyCS4ZcgYUZbJ98mu5CcUu0Zre6M7HHJubx+EW2do7W1EceFwq55LZ7DBxXYY4o2jJwBS449KTGkNPHI69KQ5RS38RobO5ee9JJ8rIScjPNc9R7vt/VzRLYcgx9T1psuWKoB7n6U5nAPqfSk+4CTyTROzXKtuoK+5GOZ9x9xTufNJHXGQKUoVjX1HNA5k3AdBjNYqm/he7d/wCvQvm6igbhuU/hQFwdzEf4U4pnkcH2pjINpySeOK1cJRW3+X3E3TBTli3J7CnZbstEfKD6CnHIqqcHy7ik1fYb8/sKRCd5DN2p+7IpgcCU8jpRO0Gm2CuyQ4qKLlTx3P8AOnGQE45P0FNTOzgDk5oc05q2u/6BZ2HScRnvTsc00oWXBIxTgKuKfM5Py/UT2sGDmgAk0p575FFaEiZxSZyPWlyD0FBxTATHBzS9BR3pOM0gDGTTweRTCc564p64yAKUthokHTipqg+6OKnrIGFI33T9KWkb7p+lMRDSjpSY5BpR0pjCo34mX/dNSc1FJ/rl+hoW4MAaXII5pvY0bccVoIccd6YOvFKMn6UdaAD8MUvTrSYHFGKAHEdDSZ9KUgUnQ0ARu7B1UYyc0bn6Fc0jf65PoakxWCi5Slr1/RFt2SII3wGypxuPNOkddo57inRYwfcmlkVChBHvWSjP2Oj6FNrnFyDTXOXjye9IiHYMMRx0pHDiRBwetVOcuRNrt+YoxV9yXr9KZHwz9OtLlx1Tj2pI15YkHk55q3LmnGwrWTJOueTSfjS9ulIBW5Av1pCoYYIpTQPrSaTVmCGfOOwNNcyFSTgfSpenAqOUnyzx+VY1KdoPVlxeqAAqMA/nSo5ZiPSuM8cedClpcWt7cwSSTLEwSVgMEHnGfaupsLdbSExRtI6g9ZXLk/iaSsnHken/AAA3vcvEjuaaaq317BY2zTXEyxJkDcxxzUVlqVrqKM9ndRzBThsHkfWtHUalaxKjoaFIzBEySKyp/EWl2lz9nnvIUlBwwLfdPv6VB4ik06fTlivb42sZdWDJJtY4P60nVjbzHys2D8wLEhVpgTJ4LY+uKU4yufugd6r3mrWenhftE6oXOFGeWPsO9c0owbfO/wDM0TaWhJKCuCWJyenrSSP5vGMbevNUrfVdPvnDQ3cMvBYkOP5VBogsYnvnsrw3EbzM7sX3BWIBIB9BXH7Pmb6RbSNb2t3Ca7vG1uGytY0W3VBJcTOCcAnhV56nFbIj9CGHvXEWUyPrUd4msxS3c0hD2iyZj2dNqnoSOue5FdMNa0xb37G15ALjdtCB/m3emPWt40lF8rSI5rq5qKwPHTFSA44qh/aFjHeiya5jFy3IjLfMe/SrhOPpXoQTUdTB2voLmlypPXn0rLXXtLkuxarfQmYnaFDdT6fWufkkjsfiFukuXEP2JpW82Q7VycHGeg4qxHZOu5cUhlA4cY96owa3p1zayXUV5C8EZ+dwwwv1rI1S5tr+5srs6jHHpkRJZ0mwJH7An0GDWNRW95PUqPZnRpIu92J68CpN4I4rHi8Q6MRIEv7ciJQzkOMAH3px13S0mgVb6DfOA0alhlgehFZwk4LVp9ymrvQ2AaM+1Vrm/trOAzXMyRxd2c4+lQ2+tabef6i7hc7tuN4zn0xXTdGZfx7/AIUh471BcXMVrA88zhIkGWZjwBXN2niCDxFpt+kN15DhnWEI+2TaAMN69aG0ldgkdUHVhwain2gA5AOetcp4W1mztvDFib6+SKaVnwZX5b529a6CTVbKC7SG4uoElYDYrOAWzxwK5qsrrkn1NILqi8r7R85/H1pI1ymW7nNUrvV9Pt3ME15BHIoyyNIAQMZ6fSnNqdpFZrem6iW2cAq7NgH8TSd1LXVIOnYunKD1FIZPkLelQWWo2uoQ+baTxyp0JU5xT5sAZzt7k05txhzQYJJuzHbQMFhuY01oy3O1RVS31iwu7kx215BLMo5RXBOKzPEt6phisRqUVk8sg8yTzQrqg5475JwPxrLlg9JLQq7WxsyZBCu2VJ/KmvsVxsGRTLWJI7RWDM6KoCszbieOue9NlubW3EKzTxxtIQqh2ALE9MetedKnKb066+djdNIuLJxxikwGPzMuPaqkGoWd1M9tHcxSTR/eVHBK/Wud0e8Nj4k12O+v3khh8oiSdxhQQT7Ada9CnzSjq9DCVk9EdgCGbcRxjim52HI5Hp6VHHeQXNqLi3lWWMjKsjAg/jXKadNdy6yl2NWhuJZHInsFmBESHpt56r39efx6vZK2+vcz5jst4KFu1RrmMZ4wevtVeS8tI5xA9zEkpBbyywyQOpp9vfWt5G0lvPHMgO0tGwYZ9OKhxcnzS0sVtoiZiJGAHTqaOYs5yV9PSq8FzE7uYZY5NrbZAjAlW9Diroxj1pU1z6vSX9fgOWmnQagIG5sZPNSECmE4I5/Kl966IxUVZGbd3ca53Ag9MVE4yAC2OQOKxtf117CaCxsY1m1G5OIkJ4Uf3m9v8DTBol3IivdazeNcE5JiYIin2XHT61lXpqUbsqErOxvxfxgEfexTWXLSL6gEVi6A1/bWd3/adyZJPtDrHI42gqvyg47Zxn8auaLJfSWPm6i0LTnPzQ8qRk4xWbimlDzf6lX+0Q61qU1hbWwtLU3NzcyiJIg20dCST7ACtqIuIkEgAfaNwXkZ74rlR/bFxfwX6XUMUEc4T7GCCShOCWb+9znA9O9dQssbOUDqWHJGeRW1KKUVLqyJN3a6DzgGmqA1IJEkLBWB2nBwc4NPB2A9q1JEYhR7VAAWbfnkdBSNLFPuWKRWZTyFbOPY1yunzyz+ONQJu5zZ2cQDK8nyiRuenTAGevpWE1zy5Xt/X5FrRXR2CsCvH5UAheg61CssYQzFlCHnOeMetZl5a3dzrlvL9peGwhTcQj481yeh9hgfnWlNuUU2KWjNrGTnvSHpx+tR+fEigl1Az1JoWVXkIDjcBnbnmruSK6AEsSRxzg1Gij5eMbvmNJc3EMSMJJEUkcAsBmns6bo2HIHHFcdWMee/p+eprFuw6XHy5P8AEKQKd74xkHIpksyKQWcKq8sSeKI542nkUMu7g7c84okozmvX9Bq6iSorBix79qk7f41EsqNnawO04OD0rPtZ719Yut8tu1gqr5QU5cN3z+v6V1QioqyMm7s02AIIIpgc429X6f8A16a1zCAX85NoOCcjGayfFl19j8OXVws0sTqvyNG2CWPA/DJqZQ5ndOw07bmz/qyDnOeCaV23fIDknv6VlaOGh0q1s5pi90IQ0pkfc2Tyfrya04mG3PT1zXOkm3Tjs/6ZfTme45OBnq3QmhpDnaOuPyqFpYyz7JUwPv8AP3aivpIo9Lnm85kiSMyNJGwzgcnBrSKlbkWluonbcssoCbgSSCCTSn7wcYIxg1z3g6SYaBBLfXDyT3TNIPNbJx2Az2wAfxrYvZfs1tJKi7mA4XcFBP1PSlOny6xCMr7lhpl9/wAqhJBcBTw3XPSsXTItTj1N5L6+juLeeHzAqEARMCOAOpGD19q1muIHD7ZUCxjLHcOPrXFiOeTSdvLv/wAA1hZbCvuWULjcKkw7feDY9AKiUCQFlOeAQR3FTpKNvJ49awoQjKTU7pMubaWgq+gZlI7GpI5OSrYyP1rkfFk/2ufS7SyvJlmubjy/3EhA2D7xOPTIra1O4uol2WfliVxs8yVsKnufX6V6F1TSlF3u7GPxXTNUuAcYyaQhmHzHA9KxdCjvbRry2vrv7XsdWSckAkEcggdMEH8612u4AgYyJgnAOR1raSVr1Hp/X3kL+6iSM/ICT0603cWlwp6jmmIMynd0PIXNPl4XPTbzWTcpQu9l9+n5FWSl6kipjkHPuaU8d6ZuZh8vT1NKh4wTyDg1vCcdEloQ092L2NHbrSE4oyTnHrWxIbuMcUoB7UAZHTmhmIO1Ovr6VEpKK1GlcSUfKD/dIp3Qcnj60hVmUjP5imqBu2vywrDnkp7WuVZWFTq2Bx1p3YjtThig/Wt4R5VYlu7E60mKdim85qhCMoI9x0NMJOPmA+ualI496gUqi/Mpz9K5q9k+xpAbvbsDj3pFyzkHjIqQux+6AM0x024yeec1wTi97tpd9jZNegzOx9uTgcA1KrBfuoScdTTIxtI6HIz0qcKpHHH0ow9OUtU7MJtLRjQ7M2CQvtUgUDAHamE/NtfkHofWlQ4Yr19M13UnZ6+hjJX2JP1opMikLKOprpcktyLDs8cUmc0gYNnFI+QjduKXMrXQW1sK20r15pqSKww2PpSoq7QSM9+aYwBm6DBWsJOekl1LSWw8bV54ApACzBugHQU7Yo6DFA681ooN77dibi4ozjFH4Ulakjqa/CN9KUdKaxyDj0qZfCxrcI+EXHpRJklRnqaEOUH0pGPzJnpmspNezXyKXxDtgzyPzpPl80jbzgU7eO9MDFpCQO2KmTgmuXcFd3uPOMdjTI8eWB7UrBu5xTI1LKOeKpyfOtOn+QW03JeT3zSgdqixhl+uOalzj6VpCTd0+hLQfQ80hIJwDRn6Cg+9WIB1oI70vQUmOOaAExzS8elA4ozmgA4ApyfeFNHJ6U4E7h60pbDRIPpU1Q1NWQMKRvun6UtI33D9KYiClB7U04pw6UyhwNQy/wCvX/dP9KlqOT/XL9DQtxCYNGMnilo61oIY2ccEimqxBw2AakbPGMVHwwKng1jN2em/4MpbEmTQDzio95EbZ6imAbAhHc8mk63ZDUCdj2PBoFR7i5IB4HfFBQdQTn61XtG/hQrdwI/fL7KakznNQAkXGHOPl4PrUu4Y4NTSmm33uOStYYqugwQDyTxSMzFHBUjsDUtNl4jbnHFKcHGDswTu9UIjqFHNI3MqEH1qRcFRkZqNlHmrxgYPSpmpqC67fmhq1yUNml4zTNjDox/EUiEnIPUGtlN3s1Yi3Uf0o4xxRxS9fStBDTS5oPSj69aAF603IzTh16cUyViqgDrmplJRV2CV3Y5Dx9j7Hp2R/wAvifyNdOh2hiGwAe/0rL1vw7FrbJ9ruLkRodypEVAB9emaifw6Z4Hhl1fUTG2Qy+YoyPf5awnKMpRvp95cbpMyr2+F5460qNpN1r9nM0IHR2O7n8h/nNTXyra+PdNmgJj+1RSLOoGAwVeCf89q19S0G0vktArPBLbEeRLCQGTA6fTgcVLZaGlvdvez3Et3dMnl+bKANq+gAAAq4q8m4sl7ao47UWjuPDesnTox9iaV5ZJ5myZHyCdgA6ZA5PpTvESRyfD3TJmVTKscGHI5Hy881ak8OWMGqNpG3UjaXgZ/lfEMbY/mMd/atW58JWkujwaW11deQjAklwSxAwOo4wOwrTnSXMyeVt2NxH+Tbjdjg4rldQeSz8c291MjyW81s0abVLGIggk4HOPf3rrLeBoIlRpDJgAFmADE+pxxXE60NPvfFVwt3qNxpkkEKRpIkmzzc5Y8+gyKj2fd6FORb8OaTGNR1e/ltFjguJP3KSp823nccHkA56VS0MWlvoXiFZiYrRLyZH28YTAGB+FWtBtpRqpistZm1CzMTebJJ8wjbjbhuhPXitG38K21rDe2rXFzNb32TKrlfvn+IYAwamadrT2/rUI26bnM6n5r6d4dkjhSCzF1CtuGO6UrjgsegyB05rS8VWv2C8s/EMKZe0cJcADlozxn6jJH4+1WpPA9q9pDbyXt/IIGDQsZeYwOwGMf1p+p6pp8VvcaKgae7aIQpbHczMSOMt+OSc0p2ckvk/QaTSbJtFMeravdauNrxIotoHHcDliPqTj8Kn8XXEtr4XvpYWKybAuR1ALAH9DVzRNPTTdMhs0xiJQCR3Pc/ic1cntormCSCaMPHIpV1PQg1rSd4oUlqzAbTdIvvDVm03yWkMazo6NtK4Gc5H45rPu7WC7+I8CzxLIosNwVhkZ3HGRV6x8G2tnOP9Lu5bVW3pavJ+7Bznkd6vP4fibXV1b7Xci4VdgUbdu3+7jb/wDXrT5kW8jE0OGK38X+ILaJFSIiJtijAyV5/maoaFtHgC+U/d8u4Bz9DXUWvh+Oz1afUlu7h5pxiRW27WHboO1Zz+DLULdIt9dJbXBZvIVsIGYdff6e1Z1VeN77alQ0exgabpVi3w7ubs26NO0DsZGGSMFsYz0/Co9U02zt/h1bzpAnnGOGQS4+bcSAefoa6i38NW8OhvpUd3c+SwKu2QSQeoHGAOaddeF4p9Aj0x724NvERg4XJUdAeO1c0ailFtS21+X9aFuFntv+Zm+IDPHcaBfMpkt4pSJUHJyQMHb3xgmnWGnR33jS41QWwNqkKqJJI8b5cg7lB9AOtU9djtv7YsNPvNSuLX7PE0i3m8KWJ425AxnGef8AGjTVmt9TtVsNel1EPKBNA3zgJ3YsOnt71NKo0o99e/QqcU2zupCrIwOCMdOtcT4FWM+HLgADPnyEnHsK7QhWAUqVJ6ZrA0/wrDpr3a295cxpKSVXI2pu6kDHXHHNW6vMrSejFy2d0c5p2k2M3w2muXt42n8mV/MYZYFWbGD26dB/WpNaAfwr4ZlcZcz2+XPuvPNdJb+Flt9Dl0hL6f7M4I5VSwU5yBx3zUGp+GIm8L/2fLNPNHajzImUDzF2jgDHXjIrol0e5klpYzfFlrDceItBhlBMcjyKwBwcEDjNPhFunjlLB0Vbazsf9EjY8buMkZ74yPwo03w2mvW+n6pPf6gJoWLAy4D8EYwOgHH45rZ1zwxBq8tvOk0lreQ/cnj+9j0PrWKvGPuvT/gl6N6om03TbLTtUungdvtF4BLJHkYGOMgduTWX45umh0iPLssE1ykMpHXZyT/KtbStKXSo5WknmubmTG+aU5LY6Aeg68e9WNR0q21bTXsrtC0bjkjqD6j3qotSko9gaai33KF1oelvPY3u77O1qwERiIUHJACn2/xrBvltnOvrYwm5dwRc3EzYWMhSNq8ZJH6etbOl+ExYTRNcajc3iQHMEUh+VPQ47kdvSkbwhELy8kS+uUtrxi81upwrE9eev5Vcqd1puSn5EHgyVpvCenoxLcOMn0DHA/Ss3xnZW82qaBmPbJNcrG7rwxXK8ZHPeuh0TQY9CtktkuJZlyQN54UcnAH4mmat4eGr3lpMbt4TZv5kYVQfmyDk5+grmhFqs3J76fgrfqaSd6asYU9jbaX410ZrSFIBLFLHKkahQwVSckD/ADwKfY6ZZ6h42137VCsyRiAqj8rkp1x0J/xrXufDst3rMF+b5klthhFEY28jDZHvTtP8PS2upXOorfsZLpQJFaMbeBhcfSrot8yTd9PyYpJW0/q6MLRIraLQvEdpLMbe0ju5k3qfuLgDiqd4MReGp7ey+z2yXcMcMjsPNdT6gDABAz1rok8HRfZNRtZrySSK+YySDaBtcnO4Y9x0qB/BTzW1pHNrN1I9o6tC21cJt6YHr05OeldZl8jM1HS7O4+JNrDJCvlyWpkkUcCRst9716D8qsaHDHZeONatbaNY7YJE/loMAHA6D8TWz/wjLHXbfVhfSGSGMRKrKDlOep6k8nmnWnh5rXxBc6sb1neddskewBcAADH0wKmceaPLcqLs7l2y06y077RJbRbPPcyyYJOT/SrsKkJz3OcVl6Zp0tlJdb7yW5WaYyjePuZ/hFaytnjofQ1zwnzTvLpp6mjjZaDunpSZ55xmndaQjHSukzOGtf3nxUvvO5MdsPJ3duE6fm35mtPxjqFzpWjfbLS5WN1YKEZA28kj8scmruq+Ho7+8gv4Zntb+HhJkGePQg9RyaqXHhy61Rrf+1dRE8MEolEcUGwMR03ZJ46/nTaTVnsJXRk+Jftg8HpDqPl3F/cyIkWEACO3Ye+M81PfXDxSaT4XsZWiMsYE0o+8sSjnHoTgjNa+v6G2rSWG27eA283mDaoOT688ZHrVbUPCrPqNnf2N9Jaz28RhZiPMLpz69+Tyc1hqnvoty/lqY1xp+nyeO9L02wijjjs4zcXKxnAJH3N3qQTnnn5qsW8Nto/xFnSH9zbz6d5rgnjcH68+wNT23hez0bWLjWptSZIHCFhI2CWGOWcnkE84459uKkl0u38ReJ49SDFrK1i8klT8s7Zzt91HfsTx2Nbpp9SNuhd8NWXkx316I2jjvrlrhEYnhSAATnoTgnHbIHaqOvXk2oeIrPw7C7xRSxme6dDhjGM4UHtkjB+tdZjAArn9Y8Ny3mswatY3v2S9iTyyWTerpzwRx60ANXQ7HSNROqQlLa3itWjaGNAqnnJYnv071w1nHNdeFdZ1i93R21zLJKqKSPMc8Lk91DHgev0rupdBmuLG6trjUZZbi5i2POVACr6KnQDBPvz1qHU/DIvvDMGkw3Jhhh2c7M7gvqPfr9a5pVOZtP8Aq27LUbLQ5rWbExeB9IsDJK1zM0cKRlsAOxBJI9uQPrV/xA76hrmjeH7WTCxv50xxkAIMgH1/+uK1NT8Ltetppgv5IntGLiRlDliepweM+nYelSp4VWPXotRS9kCJCImjH3nO7cSW9zyf8K1py5lr0JkrbHMaro8Vnq+haPYBpZ0d52eQ52jOQT/sg549sd609FtI18dai8DOwtrZYpZGbJkkY7sn8sY7YroodEWPX59WeUySSRCKNSMCNRyfrk81kyWCeFU1XWpZnuFklMwhVcAFjgZPfrj2rQkwLV7aW31qTW41m1lneOK3kGWC4+URj0yeorpPCWkTaVpMZulkN1Iv73MhfHJwME4HHpWZ/Z+s6ctzqlpqtnIZyZ5EmTK/QP1wBwOn4V0+lX02paZbXLxGKSWMOyntmsqrtHQuC11OY8dRi/bTNOtole7nn4yOAo+9n25H5VQXTp38eG3tbiTzIrXF1c55y3JwOnQgAduvOK7B9EjPiGLVnkLGOIxJHjhSerZ9e1FhoKWM+pTid3nvXLM56qOcAfTNFLa0t0Et9NjnvCsVtHBrt90sZJmUBiWBRActk9c5Oar6EkFn4D1HUpoo8XRlmEZGB6Kv0yOPrW5Y+E/sXhy40v7dI7TRtHvIwqA56L+J9zSt4TWTw/HpT3spUFPMfb95V6KB0A4FbEHGSaU8XgO1+0hjcXDqlrCDgBnbO4+pI456DHvW34x8100XRLZfOkklVirHgqg/i9uc/hXQ634fOrvYlLxrYWkm8BFBzxxjPQjt9aemhQwa0mptKWMduLeJG52j1z1J/wAamTVrsaT6HM6dYoPiBGFleSW2tDJcyE/eduMegGCMAV2UroqzMxHlBSXJPAwKybXw+LfX7zU3upCLhgwjxtAIGBn16nH/AOqtXULD7dpdxZJL5QmQoXC5IB61yx99qKfwmr91N9zzjS7RW8Katqd0nlWkrySRxK2BIeig/wCyDwB61oao0ul/DSyslLtcXSpGqjk/MdxGPpkV0uo+GVu/DUWjQ3BhSMIN+zO4L6j3PP1p0nhxJbrTJpbmSQWJZtrjPmOf4j6YPIFdmhjqcvdaWY9Z8OWkj/6WHEhAbiGOMZCAfh17kfhWuf8AiofEF3DM2dO04qvl/wAMsvUlvUD0rQuPDi3XiSPVWunVY4hH5SjGcHPX09v6VVHhRoL7UJlv5BZ3bGWS2VcbmPUbuuPpionZRbY4p3sjH8OR2s99rmqYT7ErmCIA/LsHLY9jkGsvT7WL/hC9U1K6iMdvM7vDGpwGY/KucdQp6e+eOBXT2PhD7Do0umnUJGE6suQgCqD147k9Mmrep+Gor3QLTSYZ2hSFk2kKDuC+o/X61zxUYylL0Ro7uKRNodq9jpNjC5JZLdA+TnnHP61lajO+reKBoccrJawx+ddbCQXzjCZ9OQT7V0dvbraqIfMZ9qYJc5JPcmsifwqz6/JqdtqEtuZkCTKqglgMdCenQVnTo3k211ZUp2SRjafa2tx47nltI447fTbfYxjAC+YeM4HfbkfhUtg8OqWF34g1MK9opf7NDJyqRrwWx3Y8/wCTWtpnhODTbu+lE7vFctkRD5QowRyep4JqlF4IP9kS6ZLqcstvhvITywAhOTlsfewT9K6XRi+upmpPsYukwppvw2vry4Xc90GcBhzz8qfrz+NV7nSni8H6fbTIwuriSOGCInAjLHcWPqTz9Aceueq/4RSOTRrfTp7yV0hlRpM9HVBgLjsOlWNX0NtWv7CdLloFti33VyWyO3oeOtTOpG8WmNRdmjW4iESgksPl5PWp9m4fOc/yFRCBYoAqZ+QDGTk8VL5vHAySOKyslJuoXfRcoRH5MZ5HFJ92X2YUqBgSzcZ7USn5Q3pVbU030/L/AIYX2vUdt3VIFpqsWHyYx6mkLMo+bv3FX7Zb9O5PKx29eeRkVECQgwfmemgf6OD0YCnxEE57AAVz88pySfVfmaWSTBgETdk5HNK4/eR88nNI5DMF9OTSplmLZ46Crsublj5fhv8A5C6XZJ7UnTil/CkNdZkL1pOlHJzRkUAIzALmouQu5sFj0FPm5CjqCRmmt99PTJrmqu7flb8eppEei4HPXvUbc72x/sinu+3AUfMelNK/cQc9zU1UnHkj0/NjjvdjCv7j3U04deuG7jsaCpXfxkNyKdsUqAw5xWcKT5tFsvyG5aC7SWBYjA54pisWlOB24qTyxnqT+NN6T/8AAa0lTkmr9xJodsJHzH8qVY1HbmkckKcdqQF2UEL+datQi7WuydWJ0nx2205yO5xUZVjKuT1B9qeUG04xnHWoi5vmshu2giE+WoA7dTSqh3Bj6dqSNj5a89qeCTxnn2qqcVyxuxSbu7DhSHGc5/KlHJGTTT19vWtyBe+BRgUAUe1ACjnrSMKMEUYxyaGAwRgDGTQyKCuO5pS4HINMdgWXGevpXLU9klpY0jzXJsDtTUPzPjpmjLdhTBu+bBHWrctVZCS0Y/NJCP3Y6ZpNpPBJP0p6AAY7CrSblzNC0tYRx8yf71PxTJCMr6Zp24ClFpSkD2QY+tGOPajOeh4oGAPStLkhnPHNBH+RSZz3FM3bzjJC0pTtsNIduGcflmjJB5GaaAAcDFPxj60Rbe4MAeTSrneKTjJpynLinLYEKIlErS/NuYAHnjj2/GrNRVLWQMKRvuN9KWkb7h+lMRABTqQdaO1MYVFIf3y/7pqQc1FJgTr9DQtwYuc9T+FLR9KCBitBBSFcjPftTXIGDnB7UgkH8XHv2rGc43cZFJPdDXORnoehFNdx5KMB3FOkHO7qp4NRbvkVT/C3NcNaTg2n1X+RtFXsyYAldo4x1NIy4QnBGO9O3bEGe/WkyWOW4Udj3rf3VGz3/IjW9xJOUUkc5FOEansKMF2B6KOlPAwc1tCCk3JoltrQb5YHc/nSMjMMbuCO4qTr1pelU6MHpYXMxAQqgVG5xKp6VJjijA74xVThzRshJ2Ym4EU1Pvv9aUxoR61Gq7icE7f51lJzUldFJKzJQc/SlAyM5qLYP4Tgj0NORmHyt17VaqP7Qrdh9HrQzBQMmk3ZHByK05lexNhc4qKQglOvLVJzmo35kQfU1nV+G3p+ZUdyUdKjiwyZPOTWXq+tGxubext4BPeXOfLjLbQABySe1UrfV9St9UtdPvtPVDcFtkscu5OFJI6A54HX1oknzKVtNf0BNWsbly8cERlY7FTkt2A71HYahDqVqtzbbnhYkKxUrn35rM8SXjCzWyitmuZ7klRCG25X+Ik9hjj8au6Jepe6XEyQfZ3QeW8GMeUw/hx/nisoKLk3F2KbaSTLyMMnORk0OQzJznmiIZTPqSaeEUHdjmnCMnBa6f0wbSbFxzUU9rb3IAmgilx03qDU2PWlAGa6b2M7XI4oo4l2xoqKOyjApzKGGCOtLnrgUuKGr7gtCPDrwcH61XNtEbsS+VGspH3wo3Y+tWzULFllyRxjriuarBKO7sXF3Y7mMcgED0pwye1RuwKdQc4FSD9Kum0m0noKW12L26Uneo/MbJYLkA4p4cNjB5qo1YsHFoUgE8ZpkqfdPBKnpT2IVSewqIgbQXyWPQVFaStyjguogaNsjo1NyY9ynlD6U8RHr8o/CsO61Zhqb2OmwrczwgNMXfaiZ6DODzXBUjVtzNfPY2i47XL89vFdAxzQo6sRxIoP86sW1taWibYYoox32KB/KqOmalHrNlHexqUBypRuoIOCKoxa7PJ4lXSY7NkAQyPIzjhRwCAM9T/Os6DqQm1FX/rsOai0mzov9YRwQo5z60q4Z2Pbp9ar3ErQQO4iklcDhFIBb8yBVHw5rba7Zy3P2Y28ayFEy2d2B1/Wu+knN3ZjJpaGrsKk7TkDtSlxtPr05rK8Q64+g2f2n7HJOnQsrABT2z3/AErSiZpbeOSZAkpUMy9dpxyM961dNpe47EqSe5JsUKB0PtSKcOS2PQGuVm8XXv2uRLLQ7m6t1kMazqflbBwT06ZzWlrWtPpFvAsdpLeXMxO2GIZOB1P8vzqJU/eXLoNSVnc3cKRjHNJznBrkdL8W313q8WnzaNcW5kBbMh+6B1PTp/jWnPrzvqElhp1t9quIVBmJfYkeegJ559q2g21qiHbozb70dSe9ZthrNve6W18f3Sx7hMr9Yyv3gaxZPGjW2oQx3ml3VvZzMFjuJBgc9yO386sWh1bpuX3HI+tMBRjzwwrL1zXhpEUPl2st1PMcJDCMsQOp+g4/Osyw8V3N7qsFhJol1btLkhpRjCjqeR/nIrKdNt3RSklozpgyqCqcsTTlG1cDrTFQMC44OcCnK2eCPmFZUXreXy7Fy8h3fFLik74H6Uv1rqMwI+tMl4jAzyxxUgzTJuU46jkVnV+BlR3QgJDbEwMDmkdjt3YyynmkRsykjoyg02Q4Mgz2BrknL3HK/f8A4BqlrYsCkJI6VG0hGSBkL1qUNkcV1wqRk7IycWgUcZ7UpApB168UxyfuA8nr7VU5cquJK4SLux2I6GmbjIfLIGf4hTg5AIbgjv600o2N/wDF3Hb6VyzlzO8fmv66/oaLTf5Dby0tby2aC6hSaIkbkcZBx0qSOOKGJYoo1REACqowAPpTMiU8/dHX60q5Q7T07GtVWvr9nuTyfeS5IHakPALHoO9IWCjLHFNZt6kbWwRiqqVFFW6ijG4wtukyvHy46UZxb5/2aM+YmM4cU0HNuRyCDiuFVbNve6f6aG3KC/eUt/CtTK4bPGMVAjDBdumeBjrUiN1baTnqaqjWs1b+uwpxJs9qY8cc0ZjkVXRhghhkEU5WDf4UkjbPc9gK7vaR5ea+hjyu9jNTw/o8cgZbCAFTkDZwD9OlaDrtww4A6j2ppjYDzCfm9qUsZflTO3uawnVclaS16f1+ZajZ3QoxKc5+QfrUvB6dKhVvLBQ/w9PcUu5wQxGFPb0ohUUVd79fIHFv0JO/T8aO1GM9OtLiuozG4qHd9527cAVI8gVtoyeMmol+cIPcmuStVTkor+nov1NYR0uPDncFZeo4pYjjcuPunFNcDzEGfU0sPK5PGTkURb9pa+35WX6g17tyXqcYowAOlAX35oIx1rrMhu3mmuhIIz1GBUlIevXpQ1dWY0QhSwAJ+YHmlACkuzZIFDDzMAY3Dv6U1FyRnkZwQfWuKN3KyV/P+t7Gr2uCI2TIRy3OKlUDFK/3RQvTH8664R5VYybu7jMEnGeO9PHSk+62cfjS9ckA1YhhUGXoefyolwse7jg5FK7lQCO5wKPKLg78k1zTSs4QWpons5CDdIeAVU0RIFBXHIPWlibKA/gaCh8zdkgEcj1pKL92otWF94is+MKuSaY4+Us59sDpTwoXGKXbuyp6EVU6TnF82/4CUknoMZsMi5Oz+dOKnBKn8DzTCGA2uNw9RTd+3oScdsVzSlGLbkv80aJN7CxHG5PXnHpRG2yHjk54FMLEuGfAA7jikPL4XlT2rj9q46rpou+vkact9yQZb5QCR3PrTmZ0xyPoKYS4XH3R9KcqsvzcN710U23or/15bkSRODS5wPemqwZeKXivTi01dHPawHk03nPNKSMc0Zyfwp3WwCOAykfjTA4b5X/+tQBmZs5OMYFEo+RSOxHauSbk05rp+JqkloxQUTJHNKg53HqacEVRkLinY/8A1VtGnrdkNidqMZ5pc4GTSdfpWpIoqNuJl9waf0OKjfcHQgE9elZ1fhv5r8yo7jm5Q49KIm/dqfakO89gB60kS5QcmsnJuorLoO3u6g7/ALxcDJpcOewApMbZFxjnNSE8daIRbcuZ9f0QN2SsQxoCgBJ4pSNswx3BFLF0I9zSOMSofwqYwiqcWl2/Mpt8zJs4GMUgx6UAc9aMgetdZkHPpRjNHUZFIzBRk8UNpasB2fTio5eY29cUbyeimmu25GUZBx0NYVKkXFouKd0SKoA6U1+ZV49aXecAAUYJYMQMih2kkkuwLR3Y/r0qNPvt9f6U/r0puxc5IFXOLdmiU11AuM9vwpfM64BIpQMY4o49RRab3YXRE7ElcDHOadkAjIz3oGPNPHaheGI71jFa3e9y2xx+7lf0phbeyg/iKUgj5qarfv8A/ZIyKVR2ai+oRWlxG4coOjU7qNqnjuaax/fZ7gYFSAAKKKcbya6f1oOTskIoC8jNPBOOn4UwNk4A/Gn9B7V0xcfsmbv1F70o+8vFN6mnKPnFN7CRKKlqIVLWQ2FI33T9KWkb7h+lMRCKBgikzTwOKYxgHWo3H75c/wB01NUL8TKfY0LcB3pxSHikJz7Uc54rQQjIrcMMgUxo0xjIA+tPYEgdPxqIxrngbjXJWvf4UzSHqRuQq4WTg8YNEkexdw+8aJIwqFiOegApuCEVz0zjrXm1IuLcZR6fcdEXezTFALdXAJ9etSpFjnfn3oZc443D9aaqbclTkema3hScGk43+b/r7iHK+zJCWUEk9OxqQcjJ9KiRUYjrn3qUfgPSu+jd69PW5hPsL35oxgZHFL0GM0lbkhu46Y+tHXtSgUnX6UAMlOI2x1ApHOyIAcDinsMjBHBqMHb+7bp2Nc9Va+qsXHYUoOo+U+tITlTn7y8j3oUlcI34H1pZBg7xyR1HtUSScbr5oavezGKwklBxwFzzQjNgqo5yefakj+WRvTGRSRKSpx35JrmjNtru73/A0aSH7Vz8zHPuab8yyqevGATT2CBcYFNKnagPXitpQtps99CEznfE+i3V9Lb6jps3k6ha52Z6OPT+f5mqWk+KBealb6drVo1tqMT5iborNtI/UE+orV1JdSg16G8s7Q3NusBSVA4Un5s8Z6kYqje6fd6/rGmzNpz2cNnL5jSzFdzYwdoAJ7jrXWoy7mTaFF5NrniS8s4Ll7e3sQEZ4gN7uevJBwBjpT9C1C5/tfUdGvXWS4tsOkwUAuhxjIHcArTE0u80PxJdX9pbNdWd6AZEjI3o/ryeR1/Orel6ZcLqmo6zdw+VNcAJFCWBKIAOpHGTgVDh7snJf1YalqrF/RbbUbSyKX12t1IXLBgu3C+n+fWtAPk4IINUNEub67si+oWgtpQ5VUDZyvr/ADq//wAthz/DUXcVFplb3JB1xQF5zk0hINL2/wAa6bkBj2o6cGjd6frQCOc8UAFJ1o5qMZMjHdjBwKznPlskr3GlcSVBtBwM5A4p5LKOeR7VG5bcgIyM54p5kGwnI6dK5+aPNJ7GlnZLcbEQUznqalwG9KaFAjUEDgU0E+YU6gDNXC8YxjLUl6ttDZRiM88dMUcsFYdV7U6UZCqecmlMeTuBwfWpdO83y7af5jUtNSrqF01np9xckACKNnwO+BmuZ8Jxiz8NS6pckl5fMuJWbqevP5DP410+oWP27Trm2LczRMgY9sgiuWez1K58P2+gx2skEhURXE7EbVQdSDnnOKTg7pzDm7E3gKF08NGSXP76ZpVz6dP6VH4dQX+v6xq3B/ei3jwf4V6kfXg1r3XnaZo6QadaSTP5PlxKmPlIHGcnpVbwraT6b4fghuLZ4J0Zg+4D5sknPH1qWlOm5P8Apb/ghq6koljxJemw8O3lwH58vavHO48D9TU3hux/s3w/Z2xBDrGGcf7R5P6msbxVDe311Z2kGnzy2q3CyTsMYYDsOeep/KurDlbfzNjfdzsx830x610UY2XmRJ3ZzXiZvtur6NpIAKvP58gP91BnB+vNdJNCZraSJXMbMpUOvVcjrXNabFe3XjK41G6sZ4ofJ8m3LY4GcknB45z+dausX+o2L2/2PTmvI3YiXYwBQcYwD17/AJVsR5nN6baX3hnxHZ6SbprnTbxX8sP1jKjJx/nvXW3BitY3uZGUJGhLMeNqjk81n21nc6hq8WqXsPkJboyW8DEMwLfeZiOOgxjmk1q2uNTvLXTgjfYCfNunzwwHRPxPX2rOpFOz2Y4tpeRFoMTXRn1icbZbs/ulI5SEfdH49T9aw/DWpW2iQawNVlSG+W4eR1Y4ZxjjHrznH1rtZJY4YGYRMUQcBFyT9BXOXelXPiS6jjvbc2unxtvKMR5s2OgOPur+tZ06l9OhUo21H+Bopv7Cku7gYa9uHnxjscD+n60/WrdPEGoW+lIm6G3lWa6kHRQAcJ9Tn8BUviG51Gxso7TRrCSR2AXfGABGvTj39Kg8P3GpGeO0fSHsLVFLySSPvaRvr6knJPtXR5mfkdDL5MEbXMuxQiHc5HRRyefSsrQoXvXm1m4Qq90NsKnrHCPuj6n7x+op+sW1xqM9tpwRhZyHzLmQdCq/wfif0zWsXEeFA4A7dqmc1FXkUk29BATEu1sY7Glj5BY/xdqSQgpxzu4FKD5Q56fTpXMmoy7xX4Gu68xd43be9Oz0qJQHXcep5pdzJ97JHrWkartzS2f9akuK2RITxUUm0yAt0x+RpGYlwucADJIpNu4cIMHuaxrTc/dirlQVtWNP7pgQMrnrSzHLkD+IDmkffGpztKnsaik+RVO7JPYdq8+pNxTjay7duhvFXaZKCSdoxtXqT3NSA9w+TTYzGF65P0pxKs67ByD16V00tr31fRP/ACM5drDxINme47e9CLwSRyeTUQzuL9VDdKmHP0rqpSc373T+rmclbYjK+Y3A4Hf3oMhxtxh+lAPlnYfwppBd/MAzt6e9Zu9rx+J7/wBeXQpdnsKcxnKD68daeQJFz2NNLhwAp5P6U8bY09lFaw5bvl+H+v6ZLv13Iud6xt65p4BYnJP0BpApYb+jHkZ7Ujbj95CT6g1hytatafoVfoJKoUcvg+tQjBhLkjOelPCBss2Ngpu3MZfoCcY9q4qkXJ3UbaP/AIc2jorXHRJuwSw/wqVlKISG5681AilhlfvL1FSryudpP41tQdopcuvfUme97il8SBu5XmnKpLb25Pp6U0KWJ3AcjGPSnxNwVPBHWuyEWpJz67epk3poIzlmKDr39qF/dHHAU0EbH3fwt1pHHmZVeg7+tTNtNv7S2BdugjKX+cDp096kBEiZwcGkMgCBlweg60IOCSMA849KuCXNo733E9tQVipKnt0z6U3ez8jAX370yYg8DlscmlbiQE8pis3NpuKei/r8CrdRC+18sOCMZpoGydVB4OSKewjOcMBkdjUKKzMBu+70NctWTUkt9brX7zSNmrj3bLnHOflH9acwbAGfmPQDtUce5n+XP1qUJsySGJ7nNKnKVS8u45JR0Jl6YoxUQbbtIOUPHNSF8Dn+VepCqmrvoczi7js8En8qTGQc1E25+DkD0FCSgJ83UcUvar7Ssh8vYdEwEeDxt4NES5dm2naTkVGOZcsMEjOKlZwuMnBNZU3onJ2USpb2XUVwD1FCKAuB0pc4FHA7V1mQx9xIAB+tPAwMGkpHcrgAZJ6UpSUVdjSu7DXT5MAe4pwkyoAGSecU3ABG5zmhcxkJuGD0rlc5OV9uhpZWHIu3O7GTzTz0ozjqaCAfrXVGKirIzbuMJOacmcdKTvThk9R0piIpD+8UHO3HNNMgXJRenfFPcndsGOepx0FCgFzgfKPbvXDUUnNqDNotW1IvLJUs3LHge1M2/eYfwt2qw53Oq54HOKjjAIYH+LmuepQi58q+/wA/+HZcZu12SLJx83B9fWkPEg29+opEBCDHPYg+tO56ImDXRFylFc35ENJN2Gq+JHAyfpThvY/3aI1CyMvsDT2cKmT+laU0+Rubtv8AmTJ66IaUGDkkk+tJGf3ak+lLlm7YHvTYkXBB5wcUXtNciDpqGczEjByKftJPzHPtTXAWVT6gil8wBehOKUXFX531/rQbu7WJD+FJn1pQ3FKMYzXWjIOPSjnFJmjdQAoFB/lRnnHSopT86DJwTjrUTlyq40rscXUd6jjY7SFB6n+dSqgA6U2LhMehxWTU3NXff9C1blGsG3KeBzTjGD1JpspICN2DU8sWHAzUpQUpKWoO9lYVQFHFRynBQ9t1PAYjkgD2qMqHlxycc806kpONooIpXu2P83PRT9QKcDnvTN7ZO0DAOKYx6tyCOope2a1v/XkHLfQk80Zxjg9/Wm53MWP3VppI+zdOgzSxjgAngDnNZ+0lJpPW6uVypJscWY8gce9H31PGDn8qeWCgmmL8iEnr1rZ6Ozd9NSF5D0+ZcnrS9PWkRdqinYPatYX5Vcl76BSd+TSkcUlWIM5FG3nrQBnmlz6n8KAGuuTkHntTSeBkFT60McvgnAxS4TH/ANeuSfvN8potNxvmD+L86jJ2SjHTsacwQZ9famx4VyTnHvXLOcnJRk16miSSbQRn5mcnvxTmbPU7R+pqMHLkgYXPpThsB7/jSpVfd5br/Mco63JFPZeB71JUasoOAB+VPPFejS+He5hLcUYFOB+YU3+dOQYcCtJbEokBOfapqiFS1kNhTXGUYH0NOpr/AHG+lMRCDSqeDmminZpjFqByfPHHQHmp/Won/wBav0NC3ATnFL+FHelPtxWgiKQkAYPWlA2rjtSsAflOOaaUGOSTWMrqTa1KVrWGOd4J7DgfWmlQbYgemafgORx8opA2ICe+MVyuKcnKXVP9DVPRJCxnIAz9KcyZyw4I/WmKDtwPvL0+lSRsGGTwe4rWk04KEv6/4KIlo7oQYfnoRTlJOQeopGwJFI78U1+HUjHpVXcde2/mLfQlz3pc89+lNxkcmnHpkV0kBmgnFV7WCaEOJpzNlyVJAGB6VOKAFwTyajkPzKuAd3rTx1pku3A3evFZVvgZUdxhR+mQR6UhZ1+8uVo+ZRycD35pCHIJ3EDuTXDLT4E01/XU1XmRuDglckYxk+lOjkCxhR1x1NMEhMW3tnGTUgUqQAQPY9K5abfNzQfTX/gGstrMQOC3csO54AqVMFsk5JpN5zhl59M0oBLAlcY7120r3utfkYyJcUYGKpnVrBbr7K15CJyceWXG7PpirE9zFBC00zrHGvVmOAK9AxJMd6TGfpVWz1Sx1BmW0u4ZmUZYRuDireDn2oAaUXGSMe9Rqm4l2Y47fSotRvoNPspLi5fZEOC2CcZ+lPSaOe1iliYNE4DAjuDXLVjHmu1srmkW7WuSbUJyh5HoaVWyPQjrSMoA3LwRTN43K4B54NK/s32/r9AtzIlzzTsZFV92VZyxznA+lSGQ9FGfftVxrp7oThYcSB6E0yH/AFefU5rnLiaO+8VJG9+FWzjyLaOQgu57tjsBjiukiwIlHoKFNSqW7ILNRE4M30H86JQpjYkdqUoCdwOD0pj5C4b5sntU1LxjK63HHVqw8F1AGN3HWmxuC7noSelO3g8fpTY1BTJHU5/Wl9qKg7/1/wAEOjuDnMqjPQE1LjPcVGseG3E5qTit6aau31Jk10FH6UmBz0o6VVu9TstPVTdXMcO7pvYDNaEkiIMFO6nKmlcO0ezbgnvQGSeNZY3BBGVZTkEVVOpWwvFs/tcBuWziLPzcDJ4rjlTsuWzt5W2NVK+pbdeY1HXOakAP4VAjEZdgSM4z3pIr+1mtzOkymJSVLngZBwf1rSjNO72uTNNaFjgCggYxmoLW+tb6N3tZ0mRW2MyMCAfT9aju9SsrAqLq7hhL/dDuBmt7kFnp1qM/LKc/xCnK6yKGUggjgjuKrSXUTXT2quvmogkI9AT1/Q1jXdoplQWtidApi2kexpin7hJwQSpzVS11exurh4obqGWRfvqjg4/KpLu4jt0dpZUjjDAlnbAHHrXDOslBOO60/VfkbqDu0+paUksCfuk8VJwapW95BeqJLaaN4R8oZGzk/hTbi/sbWREuLmOB3+75jhc1tSrvVb+pEoF/oCaZGuRuOctUbTL5RDuAO5JwAPWoxqlhjAu7fj/poP8AGto1FOV+35kOLSsSkfvGK9B/OgtvIUdzyDSxuMYI5Pr3pNv70sD04rFK0fd6vVF9degrDaSy9uop4JK8jr2qJ33kRjIJPI9qkY7EJxz2FbQlG8nHYlp6J7kIADsedn3aeRtUfvAFHTjmpEXamDzTWRecAZ7VmqDUdP6+4fOmyFV8xuW+Ve5pNu5C3v6dKd0RVAOT1JFPjXMbLjjkVyQoqcreX4/8A1c7IbGu7IBIcfrUijcMMTkdRUaLnaWzz8pPvU2wLlixPua1w9Jtp29SZysOAGOnFR52EY5Q/pTY7mCYlYpo5GHXa4OKWaeKBAZZEQE4yxArvlBNadDFNrcdJh8Lgc9xTVbYSrdR+tEMkLoWikV1zjIOfwob94/GML/OsJxkvfXxMpNPToIFZTvxgnqKdnzWGPujv6mozfW0c8VvLNGk0ufLQsAWx1x61OAFGBgCqhSTS5X7v9f0wcn13AcE9TntSSAshVeCe9OBHemu4SMsxAAGSfSuiUVJNMhOzuQOWzg4CgZxT+ttj/ZzWL4eFzci6vLm7M32lyY4lcMsKZOFBHf1rZyPIx/FjGK4FGMXJt7p/wDDG120gUHdkHBIBFPXdkkgAHoKQAiRB6Kc0/HNa0KSvd9GTOQAYPTFI+VIcdR+op3fk0g756e9dM4qSsZp2GZ875V6dzSrIY1Knqv61HNc21nGWmmjiXqS7AD9agS9t5/LdJomDZ2BWB3fSuWacHzXvL9P+AaLXToT5KvvYYB6D0qRnbdtUcn9KbNLDHFumdET1Y4FSIoXkc571UaUo+7F6Pr1E5J6sFjCg8df1phG3hW+X35qTPP+NNZdysPWtZ01y2ittiVJ31IihYEsQE+nWosBlJHCjgH1qR9zbtxyFHT1NOdQtvj6fzrzXRUk3bZP5/8AAOhTtYiQsvIPA4PtU6uzDOAffNRj5ZH/ALpPNOjCkMCc4OMjvVUISi+WLFNp6tA3yqB1IO44p0aggNnOaX5QMAcU2M7Mp2HP4V1QpcklczcrrQc7gHavLHtTAuyQFsZb9KhN5a+eu24jJb5cBh1pLq7t0O1po1b/AGmAqaslrKT1T0Q4p7LqTSsTjbyw547U9Y1dcnksOpqvNqFlaWySz3MUcTnCuzgAn61YhYDI6gHiq5PfTlrf+v6Yr+7p0FiyycnkcEVL0FV5HS3YyOyrGRyScAGmR3CXA3xzIU6fKc1UavIuV7oTjfVFksFIJ6dKjZgXZ+oVeKryXkKTxxvPGJM/d3Clnkjt3LSuqIcEljgCuetXcttk/wBNPxNIQsWGVRExPJxzRnPlgdueaa0iyKMMNmMkg8Y7UBxy+RnH5Cqbhz8q20/DX+vmTZ2uTL70vHrTQOc0owc13oxDuMc0uc9aQDJx2p1AEK/65/XihDtUgnnJzTmXBD9CP1pBKjDOOa437krXs9fxNd0NwQjMeCegp4j+QdQRQoLsCeg7VJjHWtKdNPV7f1qS5CIgQfrml4zSkACkPX3rdJJWRIw4E491pJhmM9fWlk+UqQM4PakYM4IOACK55bSjbf8AyLXRilwFyajQsxfbwCe9KijYDjn3oXCu+TjnP6VMry5XJ2X/AABqyukI6bdrElucHNSEAqRjqKa53rtXJ561Jggcc1dOMby5dmKTdlcIyDGpHpTgfWoYMBPoSKlBHYVpSd4K5Ml7zFJz0/Kk+lIzhTyetMc7mCrwDycelEqiWi3BRbHbyT8oz70yQn5CQRg04Md2EAwOMmlyGJVuo64rCV5q19/uKWjvYAXbtj60qJtBxSR/d+hpx9K2pxulJ7kyfQOPb60vHTHFGMUnfoK1JFJqN/kbeOnen5GccUx2xjuT0FZ1EuW7KjuIuFJIyVP6UOqsAVPPam7Hz8uF+lMdGXnIBrinOcYtOOhqkm9HqN3L9nYe+PpUynagB5J9qiCqyEk80ISerYPriuenUcGn3VkXKKehKeuT17AVIqknc1RLsBPJNOzgjZkc/hXVTl1dn8zNrsTfjRigfjScenFdxiGeeKCaD60D60wExgZGKQHGc04+1Rn5nweg61E5WWg0ri8v0A2+ppgQfw8+9PJ3NsHTvTsDGKx9kpu7L5rbDAoUFj1qNgzMAercn6U8ncevyj9aZGN0xY56CsakYyajFaX/AOH/AMvvKjdJtiQ4HB6Zx+NSMg/hP4Go1HzMM9SfzqRWOMHgijDxio8sgm3e6EQAscEj1FS8YqMAeafpzT8YrqpJWM5bjiRQuS4yabjJ5FSJ94Vo9iUSCpaiqWshsKa/3G+hp1Nf7jfSmIgU06mjFKKYyKeZoxhELseg7fnQSzMhK4JU5GelS1G5/er/ALpoW4MX69aTFLjNBrQREw+ZAe/FO8sd8/jSOR8p9DUgyRWShFzd0Vd2VhMD8qb5a7s496djPQ0vtWjhGW6Em0MdT99f/wBYpVCvyOCPzp+RTWQMc5wemRWUqbvddeg0+4bQDlic+9RF98gwMhfSniIZ5JP1oUgTMPUCs5RlotlcpNasXzVGAcj6inU2ZQY2PtThjaK1i5KTi2S0rXQUvFQsN03U4xTihAHzNxSU5O9kHKl1H1EOZWP93gUu1/7/AD6YqPlJcnnI7VnUm9G46XKit7McmCNxwc0kjbkPHyjr70uYvUfSkILDOMKBwKyldw5I/h+pS3uyLAFpk+uanQBkwRz0PNRsN1sqjqcU9flCvngjn2qKSUJLtZX/AK+4qWq+Ybedrcp2NLnYQG5HQGnkBlI7GmKC0Rziujk5Ze78v8jO91qcv4z0v+0v7OhiIiuHnISXHK/Ix6/UCpfDOuy3scmm6ivl6na/LIp/jH94f5/nU2tXMKajowkkVW+0k4J/2GH8yKr+JtDmuDHq+lnZqVtyuP8Alqv90/59q6YyUopoya5Wybw9Lb2GgzzuFjjjmnZyB0Adv6CobjxibS0gv7jTZ1sbg4jkV1Lc9Mr2yOetV9HaK78BXEl6WijlE7SlRkqCzE/lWLbTwapoljpd9qunx2sZVmYS/vGUdFIPAPTJyelU/MV9NDq77XYpPs1ibGSW5vVbFtLhcKM5LHkY4NU9F1uNNKu7SCzuGl08+W0DMC3U4APQjg4+lR61q8Sa/Y2BuI7SF4TI13xkrzhVY8DOOTWb4Uns18TazCkzFZnQw7ySZBhjnJ5PXOfesKy926/r/gFwfvWOk0XxGur6ZJdxwMix5ADuMtj+X41PpepNqtgt39nkgSblA5BJA71yF7Z3Wna7daPaA/ZtXw6MOkZz+8/8dz+ldvEgt4I7dYwEjAVAOmB2rlqz5YWfyf8AX3GsFd3RR1DWBbNBZQRPPeTZZYlIGFHViewqCx8RR3MWoJcQyWklguZ0PzYGCcg9+lYmoXa6J46jur7ctrcW3lLJjhTnP8x+taV54igax1G40+3iuYoYcySY4duy9OcDk1FJxSTn2RUrvYy4J7KCTTJp9OniF1OGhvd6mQs/9/HZh29K1LvxZDp+qDTTZ3bTFSUKrnzOcDaO/Q1yuoX1tcWGi3LagZrk3MMkqg4jgHPG0cDHTnng1uTXFv8A8LF02XzFMb2J2OejZLYxXRGmptN+f9f18jJycVZeRsaL4oTVL2eyltZra7hGWikHJHr/AC/Or2n6q2o3N1CbWWAW02zc4wH68j/PcViLELz4ircW5ylra7Z2XpuJOFPvg5/Cuis9RtL+adLeRXeB/LkAGNprV0tLX0Ep+RakUbDkZxzSIrqi4GeOac/+rPGSaUOCMZx7GplGPtNdNBpvlBWz9R1HpSkgHrTI+rH1an4yeQODxWtNtxuyZKzGTSrDC8rnCqCxJ9q5Xwxu1NLvX7wZe4ZkhDciOIdh+Oc/Sug1mF5tEvoowTI8DqoHclTiuXNyth4BtLe1G65uoBFDGh5Lv1x9Mk1oSy34DuJJvDrbsiNZ3EQ/2ev8yah02GO98d6neRRxhLSMQrtXGXbkn69R+Naun28XhvwxGkrAC3hLSHPVupx+OapeCI/+Kfa9kYGW7meaQ++cf0/Wk+ol0L2r3jpaRWNu5W7u28qP1QfxN+AyfriotTW10nwvdKYY2ghh2okgyCQMLn8cUaSn9qahc6vJzFzDaD/YB5b/AIER+QFZnjG4WWLT9I3gG8uV3gckIDz+uPyrl1hKMXsjX4k2XfDiRaH4RheY7cQm4kOOeRu/MDA/CqXhb/T7G+8QagqtJdMwXfyEiXjaPQZz9a1fEETS+G9SWEfN9nYAD0ArCuZfsngGxsrP5rm9gSGONf4iwG4/qeauFSUlzLVNkuKWj6F7wjfi38ERXd3IfLhDnJOflDHA/pVm00o3enTzX2UmviJJQGwwTjbH9AOD9T61QtrBV/s3w+hDQ2arNeEdC2cqv4tk/Qe9ams69baQVhZ4/tc3Eau4VQP7zHsP8isqslP3b/1uXBW1Odu9Jt7fxhpS6ZAIXRWe58oYATtn68ipjctrni9rZhus9NXeQeQ8p4Gfpk4+laejXVk5njtbpbu7kHmXNwnIJPAHsOuB6Csvw/HHp914iubpvL2XLl9390ZIP47q4at5SfLdtK1/Nm0VZa6ajrDUVsPE/iB/+XWGFJXC9mC9h6nn8qXSY/tPhu/1vUI1eW7SSVt4+7GAcKPb/GstNNuZPCOs6jIjLcagfOC91jDZx+WfwxWnq5KeErDSbJhJcXkccMW0/wAOBuP0x3966KV+Xk+X4GcrXuW/D9gda8GWcN7JJ5bj5wDguikgDPYYAqpN4a0ebXYNPtbONEtsTXUgJPH8KH3PU+wrpC0Xh3w7EnMn2eJY0UDmRsYAHuT/ADqTRNNaysSbgh7u4Yy3Dernt9B0H0rtVPlXumTd9y8yr5f0HGKagMeA35+9PEe0jB+XOaJSNpAPJ4FZSUtaj0aLTXwkYQOxfOD0BFPG5iNw6c5HemjMeARlPX0qXPfrRThF76PqEm/kL9aQ5AJxxS5yaQ88CuozIX+8hx0b+lOU7XcHvyKcUypXPXvTQTtw6k+4rlqJxnzGkXdWGBSISc5y2R+dTkZXHWolYS4wMID+dS+pp4dJ+8trIJ9meeeJLG7sPEz6loqKslrbJLLEq481SzBuB14A/wAitm61Oy8Q+C7y8jVXAt5CVYZMbhTx9aupIv8AwmdxGWG42MZAPs7f4iuW8T6Xc+Gze32mpnT76NormAdI2YEBh6DJ/p3GOrcx2Ootrux0Tw1ayyKI0MaALGvzO5A4AHUmqz+L7WyV4761ubWVY2kjjlUAygDOFIJGfasXxM729r4XvWyLSCWNpfbhSD+QarHjaH7eNGSF1+0yXi+URyQuDk/QcGsZ25k+pa2ZfTXNJ1DWtKElpL9tlTfbl4yPLBTceeh444zXUVyGt7Y/GvhkEjrP/wCgCutbJQ4644qqfwg9zBvfFlpaNc+VbXV2lqcXEkEeViPfJJGcd8ZxUWtatp97odttuJWh1BgiJAuXmB6qPT0JPTmsfwNqllDo17pupSRxXUE0n2hJmALgnknPXuPwqbUNWsok0KCws7eD7TM4tZpkwkKg43AcfeBBH1FXoST6DcabZ3morZRXFm0AD3Fi6Z2kj7y4J6jsM9qX/hYejtBJNHDdSlHKsqxcgDHzH0HPf0rL0SWKH4k6sJL4Tg2yjzHZfmb5OBjA9qn8Bx276PqpcICb2TdnHTA6+3WsZxs247lp6WZ0h8RWQ0JtaUtLbbc/IMt1xj65rTtLlLyzhuY1OyVA6gjnBGa5DwN5Fh4Zu7i4YR2TXLujSHA2cAfyrsopEliWSJldGGVZTkEeorSCSVkJtsf8prN17VotE0ie+kG4oMImfvMeAK0uOK4/4j200/hxJIVLLDOrvjsuCM/mRVCehNomhfbLVNV1dRc384EgWQZWIHkKF6Dirkei21tr66pbwxRKYDGyKMZYkHOPpkVdsdTtb+xjuLaZTCUB3Z6cdPY1z3ivUy/hi7msGk2NIITKOAQSMkH07ZrmlKTl+79P69C1FJe8Gp3Gj6hI7ahLcT2cR8oOisIYmPGSw6nnr0Fa9xrdloVvZ29zJPK7qkaMsZbzD0HI4yfSsjxKYrPwrDo1kA010EggjXqRkZP/ANf3qpqVjLda1oGhJI2LKETTSD0UBQR75HB966IJKKS2Ibd22dNF4l0241c6ZHMWuNpOAp2kjqAe56/kaLnxDZ2949qomnuI13SJBGX2D3x0+lYViLa48e3G3y0jsbdbaFB3Y5Y4+gyKr6Ubmy1DXLOwjiu5pJ2kFwZAoVm/hfuce2ep6U7Bc3tL8R6ZrBaOznMkijzGXYwwM+4961bmeKGIvK6pGo3MzHAAFZvh7RhoOkpaFvNblnYD+I9ce1ZPiWaO513SNKdttrKzTTA8B9oyqn2yORXE0k3BP/PT/M1TbVy8PF2mpLGrC4/0mQJBmEgS54yueo6fmKty+ItPg1UaZIXScoXJMZChQCScnjHB5rmp76y1LxvYRrIn2fT42feekkjEKAPXnH5VJa2w1rxvqN5Kc2dkgtwpHDkckH2ByfyrppQtHUzlLU6TStesdZkuEtGZmtyA+5CvXoRnscVfkO35jwBwa5fwXJHdPqWo7wZr2cuFzyI1JC59P4vyrX8T6gNM8PXlwDhxGVQ/7R4H6kVU48ysEXbU5Lw7/Ztzr+r6pIbaNBN5VuCQAAOrAds4HP1qTWRZa94w0mzhWORIlaad0wQRxhT/AN84/wCBVp+F9EsYPDdk1xawSyyR+YxeME/Nz3HoQPwqj4Sjt7nXNZ1WKKNIxJ5EIjGAFHU49/lNZOym3F6gr8tmtDZ1WXTWtv7KuImkDr8tvCm58f3sDoB61Y0DWLPULMpaySyrbBYmlkTbubH8/X61zGkaxb2mi3uvzssl7dSSHywcsAv3U9cADP0rY8CwRRaFGQ6vcSHzpsHOC3I/HbilThKK5VuurKk03c2dRaMWMstyqmFF3urjIwOTmuK8ISSaRrZtblVWPVIFuoFUYCnklQPpn8hXU+KJQdNjst5Vr2eO2yOoDH5v/HQayPG9m9vYWuqWn/HxYSiRR/sdCPp0/DNJw5Hfe/5hzX+RPDZW194yvbzyY9tpEkWSowzt8xP1AIH41W1e70rUHY3rXFzZ23ySeSjGJG9WYdSP0qjfS3Nl4EudQQslxfS+cxB5VXYY5/3cCrOsvFong5NNt1DSXMQt4o15Llhgtx9SfrXLUu5ptNdNPzNI25dDQubzT9I8PRQXE87WrQ+Uk0SkkjGAdwGBxjFa+mQLaaXBbo0pRVA3SnLH61xmqxLbW3h3Q7llAVlkuWZuNsa8j6dfyrv1wsKyIxK4zz6UQg1T5r97jbXNYmXlRtPFKo5PrUYbEwx0I5p5YAY6n0rthUVtehi466DuucUo47ioTv2k5wRzUgKsA3H1qlUu7NWDlGIDIu5iPpQmFZx+NNjYkuq4wG6mpguMnJyetYUVzKLXTd/gXPRtMUY/Cg5oAxnJNB9utdZkLTaU5pGFMA+tG9VGOp9MU2RsR8mnKFAxWUnJy5UUkrXZFFkx8EAUBcTYPORmnRZ+YY6MaVkZmBDbcD0rnjT/AHcXu1Yty95oeTtA5FR+YSCQuadsGeeT6mhhwcVu1NrsRoRICVJY/KT2pRtyApINNHMQUDlTzUgCyDGf/rVywjokaNiI++Ug9QtRqTvZR1Jx+FNfMcy/ln1FCEiZ2JGAeKw57tRe6b+6xdtLotDag9hTBwC38R6UzzATkj6D/GnAqGy2c/TgV0e1jKVk7WM+VpakqLhQCc+tLxSA04EHtXZFJKyM2IOvNHP4UfWjFUITBzTJCOAevan8gVED8pkPU8/hWVV6cpUV1E5Xqx56DvSeUB8zH9elPRTjc3U9fakcbvkB68n6Vzeyio8zV+yNOZ3siHHmHGMZBapIwCoB602MZnJz1BA+lJGCCV6cnaa5KceWak1e9/0NJO6sSkbTk8r696dnBH900m75SCMH6U3BEKg/eOK7NI3cP68jLV7k/I9KXP40meOtJuUdxXVzxW7M7MUk0nek3qTgH9KcKcZKWzBpoQDnPSmqMStnv0oLMWKqBxTGLD5uOKxqT6pbFRXQeDtc/Kee9B3Nx0H60gfA5BzSbmbouB6mleL0T+Q9QPJCD8aBhXb3AxT1UL1pWVWPzKKr2b+Lr/WguZbEKqSh9zkU7cNuGGKkxx0pCM9qpUrJJMTldjFcAgAdak4J60xuJFHHGaePUU6d9UwkHbjpT1PzCmcZ96coG4VctiUS9alqKpayGwpH+430paa/3G+lMRAODSikFLTKFPSon/1qfQ1ITUb8Sp9DQtxC5IoGSaKUDv1rQQyQfIacDxmkZSR97H4UD5QB6DFQk+dsfQXgjnmlNIKKsQvfvRSd6Xp2xQAEYpjR7mzkg9OKfkmmuwQZNRNRt72w1e+g0g4IEn50yNn2A4B/Gn70/vU2IjB5GATXO+TnXLLv1L15XdCF2EoJXnHQU7zD/dbH0pGb96h9cipc5FVTi7ys+opNaaDFfeODTXGJk9waI8jeM5+aiThoznv2ptt0035fmCVpWJAo9AaUD14pAeaXNb2IG7FQ5Ax9KbgISP4T09qkPvSEAjGc1Eqae2jGpdxnljPDHHoDTWbHyIMnHaniNc9MfjTWG2VMcDBrCcJJaWXoWmn5leSyspW3TWsLvjG54wT+Zq2qKkYRFCoBgADAApJCDC30pwyR2raDafI9kQ0viRk65Z3UuhXVvpiok8gOBwAcn5vxPP51grZ/aohC/g+JJcbdz7Ai/wDAhzj6CuxDMXYAjAoLOOq/iKarLsxOmZ1lolrDplpa3UMVw1ugUNIgbBHpmluovs8Vzd2VnE9zs9ApkI6DNaG9dvJx9aiQZgA64PIrKrV5vdT6MuELamFpVrf397/aWpWq27KmyGHfuIycsx+uB+VbDgROu05fNWS/JCDP1FQhQ1yue2STXFXpwaSprW617ehtCT15itcWcF8HS6hSVB2ddw/I0+G1treAW6W0aQ9AqKNp/Cp4/lnkGeCcU91K5IwV/iHp70oU5crkn1d/8/61G2r2KP8AZOmrCYUsoVTdv8sRDbuHfGOtc7f2L3fjS3uZtMllsUgMD7owVzlucenI5rsdxTAJyp6H0p/IFd9C922znmlsiC1srezi8q2gjhTrtRcClgsre2eVoYY42lbe5UY3H1NWBikz6103IsFI5XblhTu1RzZwvoGFZVXaDZcdxFU7fvECl3FGCt0PQ03G6XnkY4oIxlD3+6TXNrH4en9fiXvuTdVOaqpYWkcomjt4lk5wwQZ561J5hZUwOSOfalSUFNxwM1vGvFu39f1qQ4Mbc2dtdoEuYYpVHIWRQwH51ANPtIovs0UEUcUhJdI1Cg8c9Kt+Yr8KRUY/1/0H86KklOKSejYRVncasKWtssMQVY1UKqjsOgAqvLpGl3EheWxt5JD1Z4wSatyYLopOMnNLMF8p89geax1jKUoPb/hytGkmJHEpiHYnmq9vp1nBOXitYUdQQGVQCM8nHpVhGdEAbp6iqGp6hLp1g91BAs3zEvufaFUA8ng+mOncUqVk4xjo+v3Dlrdsti1gimcxxhWmffIw6sQMf4VXudEsbuZpbiytZpCAC8kYJ9uatW0rTokrxmNjGCUJ5Unkj8Ks9K1jBSbl/WhLdkkZ1rp1nYOVtreGEEbm2IFyfwph0+zurlp5raN3ZsZZc5x0zWmyq/UZqArjeB1DbhXPUpShJNbXuXGSasEkShsYG1vboags9LsbeXzIbWOOQDbkDoPQeg9qsPIGRcdcjilUlZug5WqjZTvHZ/r/AF+Ine2os1tDOYzLGr+W29M87WHce/NSZGKM/nTccnmu4yFJ5qJwQwYc47VITwAOtMdtq8DnpWdRLldyo3voNZ942g/e4qUDAx0qMRxq2WPzmnK2G2E+4PtWFKcub3/T/hy5JW0H4OKU9OKN3/66aTXWZCA/NyKSQ4UKOr8U7dk+tNZQ6Yx9Mdqzqpyg0iotJ6jSvl/OvbqPWpeMVACxdUftz9alZxGMmsqUormlsv16lST0XUpromnLe/axaR/aC24yY+bP1q3NBHcQvDMivG42srcgg9qerA8jnNB+ldN76mZTu7G1m042jwo0AUJ5ZGRgdBVax0LTtPuS9tbKrBQqkksVB7DPQfStFyxOwY6fnTIz8+D97bg/hXFOp+9S6f8AD/5mqj7tzOutC028uPtFxapJcI4Ac5yPTHpWtgYAAqsXIcjk5fp9BUg+WZecnqx7VFKvyu3RaFSh1M698L6LqF6Lu60+GSfqWxjd9fX8as6jounapBHFe2kcqRnKBh936VeB59aa7EdOvYV3upZXbOdQT0sZbaPpFjIL9bGJJII9iukeSqjsAPr2rkPB+jWdxDex31ncJO9w7LvDxh4zjAPQEZzwa9B/1eGPI/i/xpo+f58YP8Nc86spLl+1+n9fiaKCWvQhm0u0n006fLCrWpUKU6DA6dOnSrEEUVrBHBEgWNFCIo7AdqC3mjGML3pqtj5SMkdDVQqrRLYHHq9yY8nrSPGkilXAZSMEHvSZpjMSyjOAe9XOfKriSuYS+E9F8zetkql3O5VZgpH+7nFa8lpbyRm0aCMwNHtMe35cfSnRkrMFbruJFLLIA789gorgVX3OaW6f5I25FeyKun6PY2QEsNuokC7Q5yxA9ATyB7VZWytEvXu1hUXEi7GkxyQO1PViNvGB2HepWHGa7qM7xt2MZRszIv8ATRZWd/eaRaRDUZlLbscs3+f1rl/7K0e5tkeSw1RNTYZd0ikWRnPUk429fwr0DOBzSblJIGMitXJLcjl7GPoEF9Do9tb6g5adV/eMTk9eAT6gYqe90iw1JkS9tUmCcpuHTPWrrERvuxwRg0qckuw56Aelcsf4mnxX/D+vxNX8OuxUTRtOS9S7S0iE8aBEcLyq9AB6VLb2FpapLHBCiLK5eQD+InqTVjvxS5xiuu7MrIrWGm2elwmGygSGMnJCjqfeo7/SrLUtovLdZgvQOTj8qvAmomck7RjdUyny6sajfQpxaZaQ27WSQBbcjhAT09KZZaPp+nz5sbVIieH28A1fZHIB380R4ONox61zQ5m+R6Lc0drXKEfh/SoWnaOwhUzqVkIX7wPUew+lXLKxttOtxBaQJFGOdqirHRaFwBXXdmVktijd6NYXs4mubdZZF5DNnj6VJd2sNxA8UwzG6GNl/vA9qsluOBUTEtMqnsM4rGvrGxcNylPZLJZPapFGyiMqscgynTABHpWdpOiiCzhe6toUvkTaShLBeeAuenGOlb6nhmPHJqIgnB5+Zs49q4pU4qlyrr/w3+Rsn7130Kd1pVleXNteT28ck8XCsw6Gr4A24KOMdutO8knO04XOcd6lHAGelaww7b97/MhzXQg2tvUnPzHH0qdQACQCMe1MnyACOxBqRsspHbGK1pwUJSS3FJ3SGF8nCjdSRRgr8xztJFETjyxk9OD7UkbFnfZwuaybTcZPVvoVayaQbgkre4Bp3m5cDHfFIVCSo31BJpZfuhuMq2apc0VJ3tZ/8EWjaJAeOaB+NNBxTgcHHWusyAsBgU13AHfPYUM6gHnpTFY8E8u3QelYzq20TLjHuDtmNgUbp6UoDMBzge3el3NuCtj5hRFgFh2B4rKOs9X5fr0G9FoORdo4zSjNK3A9aAexHPtXUkkrIzDHrRx0z+VB6elN570wI3C5OCd2O1RYck4X8ehqR8qxKsMt2pn7x227setebWSlJpp/I6I6LQY2S6iQjGc8U04807eVqR4wgx7biaSPKshz95c/WuKcGpcr7/M1T0uhyYU/LHk/Wnhi4IJA/nUm1HGf5dqZjcxRuSOQa74UpRSV9H/XQxck9SVR8oxS7vWo42JTnkjin59TxXbBpxTRi1ZhnI/wpaaWA7804dKpST2FYRhldvtUSjdBtyQcY+lOy7s2CAAfSmEMrrg5JPNc053962mxpFW0uOy+MBcGmsNq7V+8epp5ZzwF59c0InJyct60+Ry7+rC9hm3YUIzgcHApVXKncDySRxUnTOKOuMVfsY3v0Fzuw3DgdjTSCXXcepqUdO9NIJmX0ANTUpq3fVfmEZai7B6U7aoGBikPAJ/nTF3sobcBn2q24xdkhavW4r/wj3p/HvUTKfMQFvWnFeMljURlK8nYbSshFPzPz3pHIZcDuRSRICgJGT1qQKF7DNEIylCz6/qDaUh3QYpP507qKacnpmuggXt1oz60AHjPNKc46UAJweKSgjB75ozimBGpzK5PYAVJwKbH0Y46mpPasqXw37lS3E6Z4pVPzAUh49qB95eauWwkTCpah5qasgYUj/cb6UtNf/Vt9DTEQCikXgdc+9OFMoKik/1ifU1N2qGb76fjQtxC/jS+9IFyKDWghd3qKQkUnDU0YEmB0IqHJp+Q0rkh+tGP0pOnQ0o5PXirEL+FHFKRxSUAJnFRy/6vt1H86ec54NMl/wBW2eRioqq8H6Dj8SHYBqNFUs4I7/0qQHgUzDK7ELkE1nUS912v/wAMVHqhksahMjgrzUgR8fe47ZFNkYlCCh6UocbRnPT0rJeyVR9NPQr3uUapO51BBwRmnFXJGcYBz1pqMvnNgjkCpS3aqpRjKNr9X+YpNp7CilxkUnSjtXUZhgHtQBS9KTk0CFzimMgY8jp3zTx1qOR9mMYOTiom4qL5tio3voch4rfU9Jkt7zT7qeQSSkNatgqQFLHHfoDWxp+pQ69oyzW0rqHGG2Nh42HUUzWmJv8ASAV/5ej/AOi3rnL6GbwhqY1W0QtptyQLqFf4D/eH+fbuKxfJzJLR2Hqk77G54WNybWa4urya4cyvH8+MAKxXt34rZTUrJ5zCt1CZR/AHGfyrim1GSHwDf3dq5HmTSbXXsrSkZ/I1a1vSrL/hBknto40kghSWKZRhs8HOfenR5mm79X+YTt+RualJaatph8nVhbRrIN00UgGCOozmtOFf3alW+vvXneu6dbJ4Bs7tYts8jpO79yzj5vz/AKCvQ7Y/6Oox0FOcFKor9n+gRl7rKuqXzWVm0n7ssTgKZQmfxPFcn4U1LUZ9c1SK4aWVFIXe0obyh82MY4Ocdqu6S6at4s1l7xRIbUrDArjIVeckD3xVPwzFBaaz4nQMIYEkHI42D5+npim6KtvqLnd/IsWupazJqaadPPp6EMGadZQWcDsE7E9PxrrDe26FEeVEkfhVJ5P0rzLWFSLwnZvYwEW8M4Md3LhZJGyeQMdM+voK1vEVha3Pi7Qjt2NcGQTFSQWAUYB/UfjUqHs3ZP8A4I+bmWp2lvdW1x5scM8cmw4OxgcUjaha2+xJ7mKN24AdwCa5G1toNJ+ILQ2kaxRSWG5kQYGd3XH4VWs5LeC+8RQ6sjNNMxKEjdvjIO0L7/57UoWUkr62/wCGHJ6XO/SaOTJjdWHsc1zHjSe5torGW3u5oQ9ykTIhABByc569vWpPBeknTNBiM1v5V3KMy5+8Rk7c/gaq+Ptw03T9o3N9tjwPXhq6jO+lzqJNQtoDsluIkfH3WcA1Tv8AUVubGeHT7iGS7dCsarIMgnjP4dfwrC8Nva61dXN5qEatqkTGNoXUfuFBOAB3+tR6jbQeHvF9tqaxqlreqYJWxgRueh9s4H5Gpa0Hc3tLEdpbx2LX32i6i+8zybmY9+/FU/GU08Phye6trmSCSIqfkwM5IHXr37UzQYobmW51WSJd1w+InA58teB+eCfxFReNQP8AhFr7a2QQnB/3lrz1V5ZWdnfdf12N3G8dC9pGoxjTrVZblTO1uhCs/wAzErkn3p2qyzx6eUtnWOZyEMzsAsKnq3Pf0964rWLCHT/DGj6jDEBdb4W8453H5c4z6cDitmWdL/x3DZXKhra3tvMjjccO5x82O/BP5VnTSUrydkr7+v8AwxUndWXkbGhtdrBLBcXKXflHdFcowO9T2bHcfyIq9fF2sLjy5nhZlLLIoBI4965kRnSvH8EdkFWC+hYyxL90MAfmx+A/WutuVC6fKOoEZH6V0Qg5SUkzNuyszF8KX5m8L21zfXG53Z90kjdfnPeqfi++nt7eyns791ikuViZI2GD1PXr2rmNBuVu7PTdJ1BTFYyb5IyRxcOHPy57Y/X8edzxxapFpWnwwxrBGLxAPLAAHB6VtK3NZrUzTfLozsVvoHZ4llQyquWTdyPwrG1tbuYx21vfR2EapvaZ9pLt2UA9s8k/SsfV9MttL8S6DJZx+W00rxykEkuOOST1PJ5qS8t7aTX9SEcH9p3MkSo6vjy7ZcdCx6Z64AzU8rU7z1SW5V7xtHc6XT7p0sIn1AxxXDcN842uR3HsetXWuoI9u+ZF3dMsBn6V5pDi4+E8jzKHeF8RswyV/eDofxrQ8SQxv8P9NlZVMkccG18cjIGea3jFJWRm5X1O/wB2PcVkNrdqdeOnRyIZVhMkh3fdOQAv15NaqAbB9K41dMsZPiJNG1pCymy80qUBG/ePm+vvRKCkrMabRPpV/cp4q1e3u7tpIbdEK78KFyM9q6SO5haPz/NQo3Rtwx+dcXFp0GoeN9biuQXiAhzGThW+UdfXH+e1V9OtoR4a8S2pUNDbTziFX+bZheMZ9K5rWnpsv6uaX09T0E3MKoHaRAp6Eng1G00N7BNHBcjIyjPGwyhx+hrz64jST4SRsyKxRQVYjlT5uOPwzTrm2i0Xw1pcNrI8X9pzQ/apc4O0jkZHT/8AXXVYyudfoklzDZy29/cpNJDIwE24ZdOoJ9OuPwq/9pgeOJ0kR1Y/KwIOfpXGeNNNt9K0u31HT4ktpo5BG3lALvQg5BGMHt1qtqWhWll4h8O2Vp50UbiUNiQ5I25/DOT0x1qKsbwdioOz1O/ikilaVVdWIOCAelMaeNGjV3VW3FRk9a5DT7SHSPH5t7VPJimsN7ICcFt+M/pVIPaPqniCLXCq3DOfKabH+p527P8A63fFckrcnOun+dzVb2Z6D5qMdoIqhrWtW+i2JuJirMzBY0zguSegrB8DafNa6Ok9wkguJckh3P3cnbwenHpVb4h20b2NjNJEpf7WiB+p2kHI+nFbUq3M2n3IlGyujtjcRCPeXXHY56mohcInHmAjvz0NcR4s0m0trjRI7RGtg14kf7o4CgnOQOmc96q+NPD+m6PoizWkTJNJcoS7OWPQ8ZNOUef3lK3b1BO2jR1ulR30t/d3d9clVkkK21vxhUB4J9zWurq02GIDAcL/ADri/FkCRa/4dmVQrtchS/cgMuAfzP5100miWsurQaoWk+1QRmNfm+XBz1H4ms1BuSdrdX5v+upV9LGiP3ZyPun9KezEkKvU857YpI23xAkVGg/euB0IwPalKTily7S/r+uwJXvfdCN14clgeuKa0g3B/wCIdR61KTsUDb09Kgdt5zjAXnNclf3Y6PV9LP8AXsaw1Yiy4k4GWGcCpljI+bYCfUmofmM+Rw2OBUqyE5XcAR6isqDjzPnb302/q5U720F3KuD0BOGFPUbjvPXsD2FMESvhfvDO4mpUJB2MCCOhNd9G7leW36/1+JjO1tBjfO23+Fevv7UnMfyYzn7v0qRhsfd2PWomDOwkX+HoPWnO93b4v0/r8QX4C7dnI6d6SUEgFfvDpTiPMwq9D1p7kKoAGWPAFXHls7fD/W39bk63Xcg3BgSfur296R4ycEIVA7g04RbGZWbhuc+9PZtmOVYVyytZ+1/T+u1jVb+6V2bcytn5lPI9aA4Mm7GcZIHvSMsgdXIGTwBSISrbiM5PeuHnbnq+vb8TWytoTKSTuLAH3FSAtu2nn0pA4ZfuH6Ypjbl2gdhyfTNekpezV07mDXMx7En5QefX0obEShgOnXPenqqquB+J9aaAZeT9wdFraab/AMT28v6/EhNfIZt3KMcAD5RT95fAXv8ApSDIzGPvDv6ClRRG5TOQeQTWcW7q3XRvz/rQp/8ADAhyCD16U7t15pp+STcOjcGnFwCRgsfauiM1FWl0IcbvQcNuBmq5Od56bjj6UrMGkUHIHPB9aSJSJipOcZNc1StzySW17f1+JpGNlcUgLLGB15p0JzuPqxNMcjeSDz90f1qWIgYUcLjvTpyj7Ty/4ZCknyknQcUmBnrSkHk0mDXcYgenvUbq25XHYc4qQcNzTdzO5VcADqazqtWt1KjuM+Rmzke4oUeY4foB0HrSxoFlZeo4IqYCsqUHJXlb5FSdtEMxil4xyacTyaCO47V0mYhG4FTTFZygwvbkmpenOKaZBg7uKyqR15r2Ki+hFGvzsCSSDmlzslPYEU07mm44BHelddjo3cnBJrlStH3Vs9/68maPfUGDOV6AA55qR0yjL1zSFxkgcn2ow7D5jx6Ct9LNLW5GvXQjViyDBx/tU4kjnduHf2pgX90v+yeRT2RWAIOD7Vzxcmlrrb+vI0dkyNgphyOvf3qRccsfoKhZtsbpgZ7Cn7sIF7d/esKdWMZXfRfjqipRbVh4fOZO33QPWnxoVHvnJqNVfOeAB69qljJYc844rroO8rvczntoPIx3pCR+NB56mkIFdhkGOO1NYgAnqBThjpimyA+WwGKmbai2hrcjIKru4LtUiBVT/Gmn5gGHOOeKCu/GRtX+dc8Vyt2+Rb1InG9SO7n9KUqrRxHuOP0qRV3vu7DgUhiOQN2FBzWPsHLXe/8Ane/33L50tAGN2Cdrd/egkIWIO5jUm0N2prKqIxGOnpWzpNK/9f5XI5kxkIYxjnGeak8sf3iTTYv9Wv0pdzsxUAcdTTjGEYRurg222NkRQnAAORUuOKifdjkjqOlOx65NEbqbsu36g9tWNjbluuS3QUuS8g+UjbzRCRsyB1J/nUmadKDlBXfmEnZsCfU0dOO9AGR1oxz1roMwHSl60nA5FLn1NAAeB9KiB/fHj+GpOvWmMgLbs4OMVnUi3axUX3FkYeWx9qVcKoyRUTxgJxk9O9SbFHas/fc3tsPTlGlgZuOcDtQ7kKflPSljHzOcY5om/wBWfyqLS5JSv3HpzJCJuCqAvH1p6t85BA4pUHr1pF/1jn6CtFFxcVf+rCve46lHTNGBjOKQdK3IDv7Clzj60meKMnNABnnnmkJB9KOlIz7QBjOelJtJXY9wCgZOOaUn0pgfJ5BxThilG1tAd+ovfrSr94cUmMnrj8KcuN45py2BEoFS1FUtZAwpH+430paRvuN9KYisDThTR1pw6Uyhahn/ANZF9f6VN2qObiSP60IQhyPWlxS/rQDxzwfatBDCSMdSPamFvnUhSAOtTGo35Kr2PJrGqna9yo7jcs2cLx6mlDlfvL+IoZju2LgcU3c0fDj5fUVm5W1u/XoVa/Qn3Z5pnmqWwDzTM7GA/gbp7U1RiFD7jJoddr5b/gCgSs4Xk1GzjaQcjIxzQCAdx5J6CnFiCNy8HjilKo5Le3y/MFFIEcFByM4FO3AdCM1GqjcyEcDkZ9Kf5anjFXTdTl6Cko3BhlcDmkiyYlz6Uvlj1YfjSgbQFHaqUZOfM0JtWsiNkzNgjjFK0YweMH1ocNuVlGSBijccZKH8KzagnJSX4FXelmOQ5QH1FP69zUUW7aMdPWgs6jJ5HqKqnV9xNoTjqSE4NL1pAQVzRkZx1rfmRFheox2qOUAKv+8KkA754qOTG0f7wrOq1yMqO6MzU9HuNQu7e4W+MIt23oqxg/NjHPPPU1cFqtzYfZ7hVkRlKuCvDetWxytMCFAdrcZ7iiSfMpJf1oJWs0Y1t4ctLbSG0kkyWzbwQeuCxIH4Z6+1UT4Vm/s8adLqc0unIRiIoAxAOQpb0rpPm81c+9JLOgBRjhiDgetYc0Up9P8Ahi+W7Rj65oB1mwisvPNtAhBKogOcdPoK1bCGWK1VJpBI68F9u3d+FWkPAzQTmt4xu07kdznL/wAMGbVm1PT7+SxuXXbKUUMHH0P4VFYeEI7SW/eXULicXqlZUbADZBHPvyemOtdRj5fekxjHr61tcnlRxzeBfO0cadNqtxJFGcwgqAI+c9B16kcnvVq58KzXF9ZXR1OTfZ58svGGJJ+8W57/AIYrp8UcDtSdnuFjmbjw9KNdOsi/IZU8sRCIY2enX9a5mwjXUJru9tvEjaeZ52cwOQxUdMnJGOn4DAr0plDAg9DWXP4f0yeczy2NvJIeSzxjJ+vrWEo2le11byLW1rlHwtPeSw3Mc94L2GNgsVyExv8AUehxxzUuv6E2u+VE16YI4nEgCpk7hnBzn3rXtwkMKoqbEUbQFGAPpTlIdmzgjNTGtdR5d3/kNw35jn5vDEr6xHqkOoGC6WMI5jiGJPqM/T8hVTxJe2Or2/8AYkEiz3kkyxlVHMZB5Y/QA11pjH8JIqktha2t213FbRCaQ/PIqgM31p1Kkoq8l9wowTdkSWtskFtHBCoSKJQi/QDFZ/iDSv7V057MTeUshG9tm4kAgjvxzitb5ccPjPamMuXUYIXPfvXJUd4+7v33/wCGNorXXY5e/wDC8+oaVa6ZLqGEtwCpEXLYGB39Kk1fSFMMOpvO8d7Zxki4hjB3AA5BXPPfjPeuiHNyxB4GB+dSugX5sHb0YVEFJxbT2b+4bsmjn/D1rHdOmuSTyz3E8flr5kYTYuTkADOOfc1vXtvLcWkkMMoidxjcV3AevGRUsZ8ttjf8BPrUo6V6FF6fp2MJI4//AIQhm0EaS96rRpJ5kUvk4aPkk45qTUfC1/qdhb2l1q4YQSCRZBb4YkDAyd3vXWd6TtW9zPlRzOp+Hb/UbuwuTqMavZncgWD7zcZz83t0qJ/DEiavd3ltqc1vFebftEKIMkjuGPTv+ddWaiUqV8xxnPQVy1pNaJ7msIrc5vTfB8dpot3pU17JPbT5CrtA8sE5yPU5x+XSq83gq5u9ITT7vWJJI4iohxGAFUeoB5OOOTXWcD5l7dRUoIIyOnrWtOrzaEyhYgtbdre2jieZ5mUYLvgE/kAKyL/w7Jda4mpwX8ls3leTKqICXXOeD2+vtW/xSEe9aXJsc1beHby31q81IX0TNdKFdDAcDAwuDuqHTvDM2ntfx3F6lxb3zFpVEW0hj1xyeK6Y7i7FTwO3rTQd8oBByBXJUmpK1rN6fiaxjY49/Bd4NBk0k6sWtcjyVEQGPm3fNzz34rTn8MxXfh+LSb24klMQHlz4AKkDAwB7etbjDa6he3JFSAhx/PNONSUpNXs19zE4JI51/D15erax6tfpc29s4kCJDtMhA4Lkk/kKZqugX+oa1aajFfRQC0z5SNEW69c8966GRcIeSVz+VKxUPlhkdBxmpnVk3yvT/gjUFujmZ9Fvn8SJqxvYV2R+V5YiPKZz13da560ju9Tu73UtO11II5pyRFMiu2FGATnoPQemK9DlkGNgXGeMkVi3HhfR7id5pLCJpAcsQMAn8OtcE6lpOzv8vn1N1HRaDPDNxezSXdte3EN2sBXbcQjAYnOVPbI46etWvEOhR67p/wBmEzQmNhKjgZwwz2/E1etraO3t1itY0REGBGqgAVZUbxhmGD2FdFOXNZRjb+v6uRJW3Zy1/wCGtSv1shJqaGS3lFx5jw53OOgwDwPatHXtBbXdG+ySyhJhtbzFXgMPQenWtwgYximB9nD8jsa6WuRcstu5nu7o5K68Majqc2nz3erKZ7WTfuWLCjkYwPXjnNa0llqI1m3lGoMLRY9jwlR87c85/L8q1cMPn4yTkg+lAPnMWPA6Ad6yk5TSi/if5f19zKSS16EpISPA7DAoEYK7cZxzmmhW3AMchenvUmc54rohHm1kvIhu2zInQAdScnuaicbgI14AIyfWrRCspBFQcDcQOA4rmxFKz02ZpCQkyYfPOcZGPanZwdxHzHrx1FLIcvHj1P8AKnQ58od8cUKinVklp/S/zDm91EqjA6flTGGfmH3h0pw/H6UhIA713SipKzMU7O4xiJQF6D+KlDhPk7jp704YAJFQ/M2ZeePuj1rmnFxd95fp/X4mkWn6D1Bi5zwev1pyKWYu30GewoDKwwRkHtT+1aQpLS23Qly+8CM+9QM6q7FsYXoB3qYnHemSYYouByaWIi3G6CD1GIheRnbrjGPSoY09ehUZFWI24c8feNRxj5kyeqGuL2SvG3n+LNubcSEYBGSMfyqQKuGGOvXNPVFQHaBSZzxzXdSoqMbNGMptsbGxK7T1HFJv8slQMk8ih8hgyrnPFBQqu4feHJrOXMlZdOvkUrb9xVyjgt1bqaQ/vHBHRaRiZMgfdH86N+EGOvpUxcVp9nf1/pjd9+oSt8hB6ntSKTtUcDPJNKq4yTyT1pCCo2gAj60TjJvnYk1shHjJ684557VH5p8zfjB24NKQ5HBIXuSaYGKpjqrHvXn1qjUrxVv60N4x0s9RwK5DH5j0AqWNiSGZTx6dqZEyqMMnTjNSHarjYRyeQK1oJpKXN8v63Jm9bWJQdw45pSwUelQROQWC8/Mcc9KlC85PJ/lXoQqucfd/4Bg42eoK24kYxiozhJm4zuApWf8AfYXqRgmkIKOrEk54JrKVRtej3/ryZSVn6j4wd5c4z0GKfk9+lRGXB4HAPJqTORkV0U5R2iRJPdjs4/8Ar0E00HPXilyB1P41qSPPoTUA4lc4ycDFJuLcg4XPWkYYJcuSOhxXLUqXs0rpamsY9GObiZMY5zmnsoY4IyKAFA+WlzjrW0IaPm6kN9hBgdMYpS2BxQTgZpp6d60sSMcqD8uQ56gd6jKtySQvv3p7jLgqSGPAxTRHvcqSTjrXm1oc03FL/I6IOyvcarAEkjcPU0Rq5GR+lJL1YZ4GFGKcDsmK+oyK5VC07PZfr/wxo3pdD8ZxknPoakjbquMEelMc70wFO6lDDzR7Dmu6naD90xd2tSbIHam5GaTzVz6+wpjM+CwAFdLrRW2pnyslHSmmQcgDJ70ucgGo43UBwf7xpTnqrPcEtwXcHIHTGcU8IW+8Rj0FIpy+ecYp4+lTSgmn2HJ6gMLwOlBfBGR1o4Jo4zXRYgXIIzmmScxt9Kd9KQruUjPUYqZK8WkNbjUGFXjtSIwDyfX+lOEeByxNMjUbn+vFYPmvFWt/wxemoO2WULzzmnnce4FNP+uXnsacXAHUChLWTkweysNiUFASTSRgCVwM4GKWIHy155oUZkcE+lKEUlD+ujG3rL+upJnPbig+1IKUnnHauoyCjrSDOaCy9zQ2lqwF460zeTyFPPrSlhtYjoKEHAHtWTlzStFlJWWo1yxKjaOTnrTjvx2FI2PNX6VIfSojC7k2xt6IhjDbScjkmnbCepJ5pEYKg55pRJx0JNTTVPkVxy5rkgPyio15LnPehpCBwp+tMTdjOMc5qnUTmkkJLQl3elGc8YqLcQQGHB704uF45J68Vr7SNtSeVj9w5oyAOlRlxgY5z0oKjq5z9aTqfyjUe5KDnjH5VG+WkUDoATRsBGVOPpQAxcnoRx0rOU27Kw0kh3elwe9Cq2TkinYHrW6d+hInI680yWVkaMqu7LYPsKeeTTlHzLRLYESVNUNTVkDCkf7jfSlpr/cb6GmIgFO7U1ad2FMYZ4qGVgZUXvUwGKhlx50eBz/9ahbgP5o5A7Un404fStBDeR0pj5BVvTrT89qOvaplHmVhp2Imzw459acCCODkU1l8sEqQB6dqiBJyQjKT6Dg1yyqunKzXy/y/4Joo8yJCu3Kk/I3Q+hqMljblSRkNj9aeZCVKvHx6ioSjFWbBIPU+tcNaoteRdHp5GsF3LKYI3evSk3B3z0Rec+tRhmbAAGB2pwRieTx6VvCrKcUoLQhxSd2yRPmJbHXgcU7HPtTMurDkHNSj3HNdtF+7YyluJ/Oj16Upwe1IAD2rYkMdM0yXiM89eKkprKGBBHaomnKLSHF2dxhONqjvxR8y88t7UZ+Xa3DDoaVXzw3UfrXOmpPt28vIvYbkBsg/Kf500Y2I2ec8mlkXGRj5W/Q1ETuhAPHzYrmq1HBtPp+ehpFXRLwRuY4B6CkIDfcPI7U9FGAx/D6UgOWLDGAMZ9a25bpc3X7/AFIv2Keo6vb6TbLcXRIRmCKFUklj2xWePGGmtKYgl35oXeU+zPuC+uMdK1XtIpXinlUkxEsgPQE9/rjP51zfhYDUdZ1jWCFZXm8iIj+6v+I2/lXRSi3FNtmcnZ2SNzTtXtNWiM9sWMaOyMXUryAPWsuCfTNZ8RyXEEu6W1j4wDhj8wyCewyenc/Sn3k1rbynRbO3+03M5eaRCxVVDMWJcjoMnGO/Sl0q8hm1u4sLi0ihvrSLapiOVaNsHjpjtxT9m7S8/wDKwc2qOgAXYD047Vl3mv2Wm30dncO/nysFjURk5z79O9aihkUAqDiuUvcaj48s4MAx2MJnYf7R4H49DWSSXLpbv9xTe50Wo6nbaZZtdXcmyJcZOMnk1jReO9EnlSJJpS7sFUeS3JPA7Vs3FtBctE1zCH8ttybugOMZx0zWNaxLrHiF7raPsmnkxxccPL/E34dB75rojKMtiHdHSA4GeaqpqUEmpPYI5adIxI4HRQTgZ96g1XUDY24WJfMupjsgj/vN/gOp9q5vwbGy+Ite8yZppVeNXlPdud34Z7VQHZu21S3NNMuBzkUk5PlHFK3CknsKwlzObSdrJfqWrW1MBfFmmrdNaf6SZ05aMW7kgeuMdOav6bqlnqaSyWswbY2GXGGU+4PIrjvDuo2v9p6tql0ZC00myEpCzEqPTA/3fyq9oUNxDq2ra7cwyW1vIvyxycNtUcsR26fqazUbKPOtkPmu3Y39N1yDUb+5tIVkDW5xIXTbg+n6VpTDGz3YV51puvTaVpE+qpZ+fLcTtNOS20RhmAUZ7nvj0NdRq+uy2V9ptulpvW4mRGdmxjPoO+O/4U7NxlFd/wDILq6bOhwPSo58qhcAkqMgDqfasHXfE50u9hsoLY3M8kbSFQ2CAOnY9TkU5vEbyNbWcFoW1GWISPCzYEII/jOOPyzXQ4KSs0ZqVi7pmo2+qQedAXCElGDjDKwPQ1o+YNhRzz/OuMXWLyO/vLCy02P+0hMjzhHJjZSB84PGDjH/ANerMXiq5lvL60Gnh5rc7EVJM72784wAOMn3Fc3sXCTUdjTnTWp07N+6Qn7wIqZSOK5S08VRy+HRq97CYoxn5FO7JDYGPqaS68T3+nWlteXemoIbhxGsaTZkUkZGQQB29eKdBrmaXp9wp7I63IzVDU9Zs9HiWW7d0jJxvCMwH1IHFS2c8txbJNNbvA7DmNyCR9ccVyHjbUkuTbaMkdzumuF8wrCxyg5O3j5scdPSurczvZXN9fFmkHbuuWiV/utLGyKc+5AFaUciPErA7gvcc5FZqGz1jTJ7eS1lWHbsZZ4SnGO2R+tcd4b8RXGn+Dpbh4muPs8rRoCcAIAp5J92wO9c2IhLRxNISWzO31HWLbTrq1hlDtLcsVREXJOP8MirqOx+QHGCefauZv8AWrWy0601a4tWa7mRIooy3K7uSMnge59hT4vFKfYZbiW0ljlaYwwwjlpj6r6j36VyTqXalHZ7/qvwNUrXTOmEgCBmPWpA4IJzx61ztlq94dWj066skjZ4TKrI5faAcYbgfpmr+o3y2GnXN268RIxYA9cCto1qkYLmXT+tSeWLeg+71ey05F+0zBXkOVQcs30A5NZx8Uaam5rg3EBb7nmwOpb/AHcjk+1UfB1p9rszrd4fNvbokhiPuIDgKPTpVrUL/RbsraTahbBkmR9hcZDKwOOfXGPxq3Fcsb6pE8zu7GwbqGCdVnlRGkISPcQNx9B6mrBOZlI68k1zdxfQ3nie20yXTRKUH2lZi/8AqwMgED6gCrc2tMmoyWdlB9quI1BlJfasYPTccHn29qzjpBLo3f8AG/8ATKe7NmQgsqnuckYpcYHDfhiuc07xLJqMOoXS2Lolodm1pBlmH3h6DHFU28c/8SIakunSOM5ZA4xGu7aCx9SewrojTUm5MjmsrHU/KspY/wAI6mliH3sjhuSPrWVqeuwWVvanyXkurvCwQDAZicdfQDNUf+EnuLXUo7C50qRrh4g6LbuHBXOO+Oetczo8lRPpr/kac94nRquDjkEHGalVNuTnJNRsCS/b5QajvL2KxsJbubIjiQu34Cqw9OMZNdv+GFOTaEvNRtNPRWup0j3HCgnlj6AdTVa017T7+4+ypIyzY3COWNo2I9QGAzWP4St5tSEniDUPmnuSRAp6QxgnhfTNV/Hswh/sdoAv20XqmHHXHcfTO2u1xvozG/U7JzheOp4FNAEPT7vesiLXVuNfbSRbSKyQmYStwDg7enXGc806z1yHUdQvbNEYCzZVklONpbuB9MVzVV7zb+RrHayL9/qVpptqbm8lWKIHGT3PsO9TQXEdzBHPE2Y5FDIR3B5FcnqOsWbRS6y2ntd2UGY1mZxjrtJRT1GTgn+YqZtfGj6BpkkenSslwEjhjEg+UkfKpJ56e1dSMjqucdKjO0Owbo3P41hp4oSTXLXTltJfLuA3l3BwFbaMnA6ke9bvB64xUVIcyGnYy7zXtL065EN5eLHKOFVgefpxzWlbOslukin5XG4ZGOtcdcBNW+I8Kbd0Glwb2GOPMbp/MH8K7F544YWlkYIigszE4AHrWdOMU7rf+v8AIptk2SB7UhHGa5uXxYBZSajBp00unRnm4yo3AHBZVPJA/CpdW8Tx6db2M0dtJcx3rokLoyhSW+71Of0rcg3ydy46Co/M+Xb/ABDj61z0Xi2GfXYdNS0nCzIzxTtgK4GeR3x70smv+dqdxZWFq93PbD984cIiH+7k9TXNWk+b3d+v9fkaQStqdEg2gCleYRRtIxAVRkn0rB0HxJHrhYRWlzHsBDO6YUEdRnPWtW8uUtLKa5lJCRIXbPoBmt4W5VYh7lIeK9Fckf2hD8pwSTgD6+laBmSWKOeJ1eP7wZTkEV57oeuafYeH5BdI019qEjyeR5Z+cscAZPGOn51r6aZ/CPgsSXsTzspLvGjj92GPTn+nc0ThzRaFGVnc6qJ4riIyQzK0Td1II/Oq8GsWNzqstjDcI9xEmWQdh9fxFZFvPYad4ZhcQPaW8qDbErEvufnavctzVezmtrbW7S2GlNa3Agd4hHICWXuH984OSTz3rnpxUpPy/E0k2kdgDmk6Vy0PjASR3jCwm328jRLGCCzsv3unAA45z3ra0bU11jSob5I2jWUE7G6jkj+ldRmXicnIrO1HV7DTzGLy5SESEhck/NjrWivPb86zLu2toLmXUrjDCGE7dwyEAyWI+vH5VlV6J7dSo+W5XTxXooB/4mEXydevH1px8R6Us1sizlmuyBDtRiGJOODjFZPgu08/SLrUJ1XzNQneQ8fw5xj88/nVWdoLXxPY2w3PBpNoAiqMs8jDaq49cDNVGmkkn0J5mduBniqDanaPqjaaJG+1KvmFGUjK+xIwaraLr0erWdxcNA1t9nlaKRZCDgr1OfxrJ1XWoPKTWzp0rW9sT5N0GCltw28A8lTnGfoaKivFoadmmdRzKBuOATgAUlwoyFB4C5H5isS98Qtpy6cZLCTfd7EUb1wjN2PfjucU2LxNFea8umpbShZI98cxGFcA9QPQ+tedUo/u5X1b/T/gnRGfvLsXrjWrO11KC0eRxczHYqBCQTx3xitT5z0Cj3FcdeXccvjhpHV5I9NtxtRBktM/QAd/l/lW/oGtLrdk9wsLwlJWiZGIPI//AF11U8PbfqZOpc0lASXA6MKJCd6DoCcZrM8Qav8A2JYfbjbPMiHDbWAxnjv7ms248V+V9geWwmS3unVFmLDAY47dcdeeOlEo8kJLp/TBO8kzV1bWLLRxGbp3TcwC7Y2bJ9OB14NaMmZIyemBkCuO8T3KTeINJs5XxFCTeTcZwF+7+ZyPxrY0fxCNWuL62+yS272pUESEchgSPp0pSjGSd1a6Gm0zRv7yGz06W4mljjRU+85wM9qo+GrSO20iOZLlrl7gea8zEncT6Z6D2rNutRhvS17DYyX9tZA/OWAQkfeKA/eI9fy71qaFLayaREdOJWzbLIP7uSSR7YORVufIlJrVkpXul0NG6vIbGBp7h9ka8s2M4/KqltrdjqcT/YrgSgcZUVm+ML4WPhm8ZSQ8ieUoPfdwf0yfwqno+oabpfh+ztdzh4UBf9033jy3b1zWdaq3TbRUI+8kzXh8QaVNeC1S7UyghRHg5z9MVK2rWgv204yFblwWRSpAYex6Guc8HbbuTVNbYfNczlY2YYxGvQ/59KmvtZspIU1Y2cz2lk/7q6QgFj907QeSpPB+vtmpsnZff6vp/XkO9tTrwSoAz+dVb3U7PTlDXk6xK3Rn6U6wuft2n291sMfnRq4UnJUEZrO8Sp9qsI9PGc3kqw8dl+8x/wC+VNdyRizWS5ikthOjhoyu9XXkEYzkVXs9XsdQkaO1uEkdM7gv8P1rnvCN+1tpV3p9622XS3ZHJ/udQfp1/AVc0+5t9F8OrfXrCN7hjO4A+Ys5LBcdzggfhQxXNGbVrK1u1t5biNbiUkRxk8mrjzRwKvmSKu47Rk43E9q5JWs4rq2TUtNlha8mDxXMrKzmQHKhiPu+w6c4q9d3dtd+IrTSriwlleP/AEmOUuNq4zhsA+oxg1ypOL1Nbpm9tHC9TyTSjlgT/dwakRSFJI5NKcY5zRHDp6sHMy4td02e5FrFfI05ONn8VOn1TT7a/W0muEWZgCIyeTWDpk9vH4q8R30xVUgEalz2AXn/ANBFX7WKYzSazc27vcSR4htwQGij7Dnjcep/LtVzpQVr+RKm2bqzwksqupKHDAHp9aqXmr2VpJHBNOiSzHbGpPLGsrRLmwuLK41iG1NotxKWleR/vBc5Y9hzms+9uLB4/tMljNJFdzKiXbsA+SflKA8hR2/PBpTbfNG9khqyszsEZvLXnHHrRFj5s9Qx61zF9rV//btppdraSMqoJpWVlDOg4wMngZ610kQJL5OOe1ZxXwPcp9SJNXsHvTZLdRm55/dZ+bin3epWmnxq93OsSNwC3SuL8SCZdWk1m23H+y3iVgP4gclx+TL+ZroNSli1IaZbRkPFcyrM3GcxoN2fz2j8a64ttamTNuC4iuoVmhcNG3IYdDUuayrnV0guhZW0LXFzt3NGhA2L6sT0qraeJUvbW9njtJwlqdrg4BLYywHPamBu56UM+Bk1yo8b2v2CG7FrOwdgGUAfICcAn3PXFXG8RwSa3b6ckMjiUtiYfcyvJHvj+dRUk1FtbjjZvU3NzHkKRTY1ZskHAJ6U4vgcnFJCCsS/SseW80m7l3tHYQKBMM5bj1qXao5wKj2t5m7IxjFO2nH3j+FOMeVu0RN3W4vGKYrAM5z3pW2ohOMn3pB+7AUD5m7mlUlLmXl/ww4pWH+YM46GkLhSM9TTSe0g/EUiZaQ5I4GKXtZX5erDlVrj2b5RjqelIMDGTub6UxM888kkD2FShQg5P51MJSqe8xtKOg3arqccGkRdw5JyDg80oONzngf0pYu5x1OaqMYyknYTbSsOVQDmlPNL9KSulJLRGdw+tGOfal/WlB7YGKYELruK5PGe9KF3SkZ4AqRgGHp6GoyefRh+tctS0Xr/AF5GkdUIyH7rcg9DTYV3biTz0qQkOpHQ1EpKxykDv+uKxlOMZqV9Nfy/r7ykm00JGSV4AyeF+manCAdeT60yJAiAnAOKcWLDC8D1xV0UowXNv2FN3egnPncdhzQCPOJ9sUD5RtXk+tKEwOcnNawXM195L0HA5NHXqfwpoB5wDSkf/rroIFpwOWFNHPGM0oHzilLYaJutS1EKlrIGFI/3G+lLSP8Acb6UxFdaXtSCjtTKHVDN/rIvqf5GpetRS/6yL6n+RoW4h3alozgdqK0EIcgZ2k844pQfxNH1NFAEcmSQQASPWml2Bxs5PpUjnCgDqTgU0r8wReB1Y1yVb8z5XY0jtqMYyPwGA+g6VDvOxkBBC9atyEKmFHJ4AFV4lBaQDGOlcdWk+dRUtXe/3GsZKzdgVAVDAZX260KgySGJ9iaWA7Bg+4qXaDyevqK0pUIzipJa9v6/4IpTadhFKA427T71LUQwxKt94UqE5KnqO9ddOVrIykuo8fSjilPT0oA46muggM4o7UY59aTGTQAyUgAAjJPFR7HHUg4/SpZCu3moiGxkMwHp3rhxCXNdq5rB6CMzgYZQy1EwJwxHBPrUhjJBZy2BzzTFBdQWxtBxXn1U9pJ+X9djaNuhJvZ/4ePSlBJ6qcDt2o2be5UdiOlKNwxuP44rogpJ+/e/y/r9CHboZniDU/sOj3BTd9oaNhEijLFugP4Zqv4Phjt/DdtEjZcAtLkYIY84P0zW8qDBJ785pwGOgr06d+XU53ucZYTw6T4k1qbUpNk0zqYSy/fj7BfU9BgelXfD2nXD6rf65eRGKS6IWKNhhljHTPoTgce1dMQpYZGTS59q0uTYhnlSCFpZG2IoySa5XwrOLvUNY1B1ZZppgFR1wfLUYU/r+ldecEc1C4C5Xb8h9O1Y1ZOMdC4q7M7W7m4hshBb83Ny3kxED7hPVj7AAn8KfAlroOlLESRBCnBxkt69OpJrRUjGGHP86ZJ8qkAe4/qK55z5I8y/r+vzNEruzOatVttZifV7/eo+ZYk3shhQdjjuep/D0qn4KMcUurFUkUy3LOgcEFo+x569TXXEBgmOm3mnSxPJCyK5iLLgMoGR780QrSldITglZspadq0GsacLq2DhC5XDjB4OKg8S6j9g0W42bjcSRlYlUZJJ4yB7ZzVyysoLG0it4E2xpxj19z755q3sYdD+dVTm3JytdaBJaJGF4Ut0g8N2kcPzYTLgjBDnkg/iag8WyzLoc1vbxO0106wKEGevX9AfzrpAWU4K/XFJH827A6mm7Oas2LVRZwmuWUNlFoOiwxM8HmhpAoLb9vJB+uatatceX4x0wS28reTbtJEiLu3yNxtz04AzmuwMYMxPTAFOK7XXJBz6inCVtZLrv+ASXRM4bQDNP411Se5jkeZVEWQPkjGMkZPuAB3PXHWp9Kng0nWtbfUXMdzLPujDDl4/4dvr6YFdntHYAepAoMalslc4711aGVmcno1rcQS6t4hvYWje4G6OEr86xqOAfcgDj2rLtrWbSfBGparMjfbr1Wdj0K7zgfzzXoQVQPakIBBDDj3oCxwl3BYw+ABFcxSrHHCgTaMMz/3gD6sT+FS6bJZeILmwa81WC5lt/wB6tvEvlgv6kE5OPwra1bTr19YttQtliuI4oyht5WK4J/jU4PPb6VQl0ObUdVtLiWygszbyiUyK+6R8fw8AcZ965pXh6XNFqdOzoi5bAHc1w39p2l14+N1NMq2tnAVhkJ+VmPXH/fR/Ku4OGdRjpng07yFzlflJ9qI1W22tUglDY5rVNYl1K1ksdFiklmlGw3BQrHGD1O49T6YrD8QabFonhrTdK3lYJblFuXVeWHVifx6fSu/k+QLlcAHORRtBOWUNzkHGaylNSnZ7IpRaR55qdxLe+LNJ+0QyLDEpmgt9mGPOFJ9CSM4PQDnHNXtTuIbHxvaXF+221W1IhkI+USEnPPrj+ldhKvmSKNvPSmm3jmLq6Kdp43CuKpLmqWivL9f6ubRVo3ZVsdTTUHZoEbyQABNtwHP+z649aXWNPOqaNdWSfKZIyAW/vY4/Wr0Y/hIDDsO9SRgknIOPet6HvyV7v+v62JnojkPDWr21lpEWm6lKtneWuUZJTtyAeCM9RiodHjXVPGGo6vs3QRRrDbuU4Y45IP4H867WW2hlIMkSP/vKDTxGAQABgdhXfKnu46NnOntc4nSLlbjxXq0+x2kj/wBHjAXiNEHzE+xbGP8A9dZ+ha4tn4bvpURp9Wd5Z5k2n5SM8sewwP6V6E8Soj7UClj8xA6+9NktoRE+2NRu64HX61m2oN8vRIuzdrnnltP9l+HUkUKs1zdt5e/bxI8h5A9SF4+oq1r1la6RomkaHlvKnuF85gMl1XBb3ySRgfhXerGoRV2AAdBjpQ0SOQzIrFeQSOh9q6E1YzscZ4qube1vdEvDIttdqzeWJ1ygUgbt+OmMjGO/51e0m0trnVJNZa/hvZTH5SeQBsiXOcdSc9eTS/YL611S/mnsE1KK4YGN96hkTsmG4wPak0vw+8GrXGox28enLLB5Qt4yG+bOd5xxn2FTOF1vqNS1NTTdUtNXtpJLFiyBzGWZSMEdev1FR+JbCXUfDt7aW+TK8fyj1IOcfjjFWdP02GxgaCEscMWZ26sxOSTjuamuDci0k+zJG9wOFDsVXPuRWFJ2nt6fI0lrE5/w5rOnQeGbUTXEcD20YimSRgrKy8EEdaq2tpN4l8RxaxPCyadZ8WiSDBkb+/g9B6fQVBDpviWxu57mbT9N1CaVsmTeQ3sBngAV0enHV7iRJb6GG0iX/ljE+9nPucYA+n5+vVsZXvoctZakRruv3aqr3nmfZ4kIOI0Tgu3ovf3IxWXbXLR/DrUZ4DK91PIXuJeuNz4Iz67Rz9a9NeCMBysagvyxA+99fWmRwQBGjWNBER9wLxj6VzVJ/vFDo7fr/wAA0jF8tzz/AMQalazaNpuk2R/4lksscUlwB8oUY4HqRjJrS1aIa74h0bTlWSO3ijN3KhG0gdFBHY54/Gug0/T5LVpVupknXzmeBfLAES9lH09fetSPYzFtvOAMkc06NWL92+opxe5yFvLFcfEKdSrH7HbrDEirkAsNxb2AHH4iupu7iC0tnmnkWONRlmY4xU6QxLI8qxqHf7xAwT9TTJQJScqrIvYjPNaVJqKFGLZwHgzV9PSHVtTu7qKG4u7onbLIAQgHyjn6mrHiTUpdY8I6m9h81mkiRBwDllBBdh6ryB+BrsXtYZWBEUeF5+6OTTxErgRqoVB1AHGa51USldK/Rfr/AF5FuLtZ/M5LxDNDdaBB4f0QpPNcokaCNsiOIYyxPYYGPxqtfaZHf+JtE0DcWtdMtRPLz9/GFUH8h+BNdxa20FsGEMMcTE5bYoGffipDEgcybVDnjdjk10qpFq5m4u9jhrS6iu/iPesck2sKW0SqO33mY+mDx+IqrZ3cdnrOt2dnqNnCs07MTc8Okh67R/EPyrr9R0+Sa0vF09kgvZkysoXq3v8A49q58acs+mR2l14Z3zKu0yGSMjPc7s7uTznGa5PaJuTezv8Aga2aSS3N7w/pVvo+npa27mRQNxkI5ZjyTWR491BIdE+wpKiz3cixcsBtXOST7cY/GtTw7psuk6NFaTSiRkzyDxyeAPYVp+RBJhpIo3fHJKgmroVk3yv+tRTjZaHD+KLrTpvD0Wiaey3d0wjSBIcOVAI5yOnAx+NS+Ji1t4b0jSb2b5p3iiuJM5+VQCxz9QK7QQwwkskSKfZcZprwxsyPKiNtOQSM7T7elazqqLt9/kQoNnDeIrkrruhmd3tLBUZlkZR8smOMg8Ajjr0zWvZT6ZZW99f2plu2jiLy3jnduwPuBv6DiuintoZwDcQxyR/3XUEfrS7BtwEUQ9NuKxp1Ix3/AKXcuUWzgordtF+HVzePlru/XLMx7Oen5En6102nalp2mafpVmJWVZwIoCyH95jjP0PH51uNbxzQ+XJGjpx8pXIqrcaYlzf211M+VtstFHgYD9NxP06V2XRlaxbZsYA6muU8d6pHZaDNbLJ/pFxiMDPOD1/DGR+NdQzAkMMHAOMUyS3hYKzxozZHJUGuJ1FOTe6RtytKxU0eKK20a1gidZEiiVQ69GwOtcrpCZh1rxVIpd3Mhtwf7iAgH68Y/D3ruIolRCFUBc8ADigwxmMxNGvlsMFSOCPTFdNKV43ZnJa6Hmszm2+HNrFEzbbidRczBTwGJZj744Un8KteJtWtr4aZpVqANOkmHmTKMIypjKr69R074Ar0BreEw+S0SGLGNhXjH0pr29uoR2iQ+X9zKj5fp6VcnFJtkpPZHG36Lr3jDT7WRWSGztzPKpHJLYG0/p+BNO066t7jxxqU5J/0aIW8QA+6o5cn0G7j8a67ygJPOKAMeDx2qVLWFC7JCitJ98hQCx9/Wuen7zal0+80krbHB6Iph0nWPFUwJluDI8SseijIA/Pj6CtvwRGsfhq2Rd2SC7OVwGLcnHrjOPwrojBE0JiMamMjBQgYx9KciKi7VUAAcKBjFdOhmkcn4weK6utJ0mWRUjubjzJSzYBRBnB+v9KZfrHr+tWVnasHtLGQT3Mq9N4+4gPfvn2qeGzvLzxbLfX2mOtp9n8iLeUbHOSSMn36V0UEEaLtSNEQHARRgD8KyqWula7Kjr6HGaPaf2r4o1PWZmJgtD9mhzyMqOT/AF/H2rO0yW4uPB2u3doGN3cyNIxA6LnG3PqF3H8RXo0UaJvRUAGecCiO1hiXZGgVB/CBgD8KinH3U4rXYct9TjGv4bfwXa2FhiW5uLZYoYYfvFmHzMcdMZJPvW9oGlnR9Ft9PZssi5Ldix5P4ZJrUjtLa3ZmigijZupVACfrT3KheRntzRVppRbuODdzi/FN9b32vaNpLSx+Ws4mnyQQNvQH68ir3ivUY9N0O6PmfvZEKRjPO48Z/Dr+FbrWttks0KMx54UUya3RwryRKT2yoOBXnV5t2vrbf+tjeCte3U4i9zp/w2hjtmJEiIruhzjcct09yRTfEmrWk2nWGk2ZVbCaVI5J1+6EUjgHuRwT6fjXdpDFsMDwoY+6kAj8qRrO1IiYQRfu2yilR8p9vStaErR5m+uqIqK7sT2jLJaxOiMilAQrDBAx0I7VjfaoL/xckKyI32KAnG7/AJaP6D2UH/vqtxMBn9AajW3iWTdHBGrf3toFdsKq5fMycXc4/wARabcR+JIHtFPk6qn2W6x2AIJP12g/kas6/EW8V6EtxhLJC7AscL5gHAPvwMfjXVbB5se8BiCSOOhx2/DP51R12xn1C2igt5Y0YSqzeZGHBUZyMGm6qad9OguRpnP6hGdd8T2CWxL2env5s0wOVL8YUep4/WpdIuobvxnqkpBLxBbaIAcqq5Lk+27HNdTFbJFGqIioi9FUYApTbqiytCiRyyDl9nU44J9adNa7adAkQ6fqVrqkDTWkokRXKEjsRVtvaqun6fFp1r5MQ5ZjI7Ecux5JNWuAeK1EcN4d0qe81jVLyfiyN67ouOJWVjg/Qfz+lbnim6aw0C7uFB3CIoMdi2FB/M1toixptRQqjsBgVHKsUqGOZVdG6qwyDUVOVr3tEEbrY4LVcw+A7KGDP2USRpcPGucr1Zh6jd371q2w0u5uYpRdvqVwgzGFIKQ8fewMAfU810F7CZ7GSCLajMu1CVyFPbio9M097HTUhlMTSAfO0UYQMfoKwk01JRVy0ndXMHQ7mC58V6tOzZl3i3jXGSioPmJ9ATj8a6WWeK1glnmcJGuWLE47U+G1t4maSOGNHk5dgoBY+p9akmSKRAsqqw9GGartKTtYXdIwNFgiv9FleQKwvt8kgBzwxPB+gwPwrN8JWl5HPcJd5P8AZ4NpC394btxP5bMe1dbGkcbbYo1QEZOBgUsaRqWKjaXOS2PvHpz+VRGsle3cbhscHouuRWekajfSDzdSnlkkaID5htHGfRQKit7xbX4eXG3LXV2xDkA/M8h6Z7nbXdrY23myL9niBkz5mEA359fWlS2gRFjWFAiHCKFGF+gqniFfRAqbscZe6UsA0HQIydxkE0zA9kHP584+lWrd4X8dvGq4Szt1hjRR0J5JHoAOPyrsPKiVvMKjfjG7HP0pgt4kdmWNFlkxuZQMn6mpnta3T8QS1JQqjkCn/lQPalHFdMUktCWxR05JzSe+aM0Z6UxDSu9cetR4OBnhh0zUjEgEjNMwpHzPXNWtey3NIBvDjawwfQ0xDsd8+nNBCA/e/rTU24bfn64rinVk5K9rrrc1UVZj4vlTcx60rEkjd07LUSk45Jx9KkBToCadKreCirJBKNnceAW69PSn96jUkn5c496lx39K9CjtcwkKc96OtGaQmtSRc+9NznkUd+tI2F5NJtJXYIazHeu4ZUdQBS5jI6gU0jjcx/AUqqcZ6CuSUW5Oy37mqasMYKBlWI9KMAwk5+b09aewUcDGTUWAcEHjOBXFVhyS2RrF3Q8EvyMc9zTyr/xHIpmwMNynilw3VScdx6VvCEl8Sv8AMhtdBynkBhj0xT88daaBkg7ifrSnt1rupXtqZS3AdelKQM9KQD8KX8K0JDnv0pyjkUzPJp68MPSlLYaJqkqLIqWsgYUj/cb6UtI/3G+lMRXFL2pF6VR1K+ksbKWeOBpSoyEUdaZRf71FL9+L6/0NVtKv/wC0bJbgIUz1U9jVmX/WRfU/yNC3BjiocAMAQCCM+tLxmkJoHH0rQkQtyMmk3DGd360rKD17U0qB2FQ+a+g9BksgyDkcHNLkk71bqMGlKgVFFGuCOmD2rnlCXPr1+WpaasOb5Tk8ueBQB5bYxwRUgUKeOvrSkD61XsHvs/6/MXP0IEAGd2drGpRuUY6j1FK6CQbSO3Skw0YwPmHvSVL2ew3LmEwWcHBGKOPNyD0FL8x4HFNiUDKtgkHrip1ukur6h0Jdw7HNL+dRkBXXHAzin4BHFdEZN3T6ENC9+OaX61CoJQHcw9aeFPXcaUakpK9htJdRknVfTNID+9YnsOBTpF+QnJpCexUk+orCV+d6dmWthHbeOB8o6+9MVCLdh6HNS4LEZGFHQUm07XTB+Y9ulZTpuT52r3TRSlZWQ6M5UL7ZHvSMCgJAyvf2pAu35R1Xofal3cYYYNax+FKW66/1/TIe90AOwAg/Ke3pT8giud8Q63Lp/wBnsLJFkv7ptsYbog/vH/Pr6U9NJ1VIfMGtztc4z80aeWT6bcZx+NbUrkyZv5x6UVwGt6hrNr4Ut7mW8eG6Fy0UwQABvnbocZAwBiu4S5iL+WJVMuM7Nwz+VbbELUz9Z8QW+imMSwzybhlvKTdsX+83oKksdZtdVWRrNjLGgXMmPlyc8fUYGfqKg10XMixxW0sdp5h/fXTYyij+EZ6kk/zp2iC4t9NEFwsbSI21ZYsBZR2bA6e/uDWdW3I9So35jS2HHD0x2Krhhnng0EDOOpHfsKxIpJ11ifN8ksG3IjG35GJ4HHPAByT/AHh6V5VVOMHJK1vM6Y6tLc2AdjDeDjFPaUsccgfzqvDNHdfPHKsgxwynI+ma5172+t/HsFo15I9s9u0nlEABev59OtRRjPVJ2j/kOdla+51oBIyNuQOFzU3X/GqsU6TjfFJG6g9VOaradFLBNeebf/aS8xdV/wCeQPRa9Sh8P9anPPc1MetGBXLySax/a32pbqNY1k2jTyV3PH03Z/vdwPpXRG4jV1RnCs3QZ5NbkDyh37hzkd6Y7EuvynI5pyXEUit5cittODtOcGqtxeR2to9xM6oi8szdBXLVSWz8/uNI3ZZDjPIINSZ4rH0nV49X09LpRtSRmCjPOAxAJ/LNW4b2GQsqTI7KcEKwJqo1raSBwvsXenb86TqOtZjpLJrEE4vjHEqMptcD5z656/8A6q0RKhbZuUuBnbnnFbKcWrpkNMaFJlbk8YFNyRMcjkL1FSRnczn3xSD/AFrc46CuXlTSae7/AMzS+68hDh5Fzg8GnHKEYJIJximuP3ykcEikZvnQMMc9fWk5ct3Le+/3DSvaw6cfuyB3xTtjD7rEDHSkkOdoyOWFSHvWqhGc235EXaiiAhUcEk9OvqabHnIJ4ySDmrHJ7VGRhip6NyD6GsqlHlakv6/qxcZ3VmNZcScfxfoaejZXkc9DRtYkbsYHOaIxy5HTNVTVp3Stf+vz/MUtYj/Y0YFLjv1NGea6zIQA45qJ1O7avPcipufaoGyA/OCW6+1c+Jty6mlPckDEMAR1708jFREY+XJOehPrShwVBJHNOnUs3GQpR6oeR9KO+MUZ4pkhwhxnJ4GK1lLlTZKV3YRlKksp47imx4Eec57mkYsq7c/KeAfSkkGMBO/UDvXG5uMnJLbp5vsapXVmPjcN1BBIqTGBxUY2yDnqP0pSzKhB6gcVsqjjG8nddyXG70El6DJ4zyBTBmJg27KHoaeFzleMDqTUcilBjI2ntXHWcrupb+v8jWNvhGg5mJPIGalQnrwCTUQCiTrketSlw3AX9Kig223ccx7OcYxznFLwidvT8aj538dVHPvT2+Zcg89RXZCUpJ9+hk0kM5hX1B/nS7TGu72+b3oz5rbfT731oy0h2NjI6+9Z6fZ26ev9fqVr1+YrnC7+46e9NLEndjPQAelPYbyq446mgockkZU1pUi5NuP9MmLS3IniY/OMbvXpUJ3MrsOOmamcFjsXIz6mmbAVbb24zXn1leXurv162NoOy1FiRiq9PYU9jgHOMgZBFMQ4UEZwevsaeULcYPuT6VtSV4JRWv8AX9eRMt9RV+c7z17UHMhx/CP50qqUfaenUUHKOQP4uldO0EpfMz66fIYGMnyHjHDGpFHylSenBzTVHl5ycg/zpUUj5jxnk+1FNO+u/X0/r9Ry8hVYhSD/AA0EsVPGB9aay5+Y8ZI49qCACd3XPH0qeeXw3sgstyNyPKDdxwRTnbLDB5Apr4yNp4PBoCnecHn1rk55XcV1tt5GtluyQbtwAPTqBTz9KYECDJAI7mjzMEqOT2rtpT9npPQxkubYeSF5OaRl3RnOeRxQBjlzz29qYhL7lBIUH86udR3s1v0EorddBwBmUcYXvUuKhV9pKKORT0bgg8kUUZLrv1fp0CaH96XjOaaOeTR3z1OK6jMHZVxk9ahUnzCACMnOTQGJO/8AiPQegpSx2kkfMCMGuGdRz96+i/r8jZRtoSqoVTig4I6Gl5I6UmMCu2KSVkYsAM4pshAHTJPQYp/frUbf61egGDioqv3bdyo7jVUE44wOv1pkqh2Izx0FPBZQRjknrRGnz4zwo5Pua43BSioW3f8AS+41Ts7jAu5kYZyVqRUIzhFHvUgQA7sUuePb61tTw9tyHO+xDEoWRweSMc1IWCnHJOKQYEzY7gUZAnyehWiPuQstNf1B6saysxQnp6Clkwuw8fepHcu6BeBnOTSyKAAT1yOT9aze0nH7/uK7XHF8c449adznvTJCdhp4IxXTBtSab7GbtYMHHrR396M8GkY4X1PatJSUVdiSuBIAxmocr5qnnkUpAB5+Zu/tTWVSA447VzSqOS9C1Gw52VtuD/EKk4YEe1NEYBx2pwUL0Oc1tGD1b6kt9gVMAAsTj0pQgFOyT2pAPwpqnGOyE22RHAc5OAR1pUYbdh9PzpXP8OBz60wqP7+OOlctSTi3ymiV1qNOElUZ9s+1LGcbmPJJ4poIDDOSKRepODiuJVWpXRs46Em7Jzxn09KemMk5yaRTjon405Bkk/yrtotuXcxlsOHIIzxTcc4p1Hck12mQmMGg9OaXJHTrSMeMkUmwGlskKpye9M2AnHU+ppQcR57nk1J8qrXM1zv3vU0+HYZtVFJxk/1qIqTu46DJPvUx/vEY9BTVC7XGfrWFWmpOyVkXGVtRI8MADj1FKy4YA9D3pFUbQPyp5BOM8YNXBXgk1r/W4m9QT5TtNSAetRKwMhOeBTt4z3renUjbciUXcfgdqBjFNLjPenZyucVqpxeiZNmgOKjODLj0FOLYOBzmmHcDuK9KyqTX3FRQN8z8np0FKxwMd+wpQofDE80hwucck9s0rtK/fqG40jgjuep9qa4/dxgDnrUoTIOeSetNAJKjGAKxlSbdrb/5lqQqsFPoDyKG4lBH8XBoxt+UjK9sdqQFVGQp+tXsrP8Ar0J9By4DkDgU7Ax1zUS7sZ25zS7yCAVNaUprlFJaj+eQOKUD1pob2P5U7qc1smnsQwx6U5fvCkxSr94YolsNEmPSpqi5x1qWsgYUjfcb6UtI33G+lMRXFBxjnmhadimUNRFUYUAD2qOUYliz6n+RqeoZR+8jz6n+RoW4gZgBkc/So4rlJJpYgG3RkA5HrU2QKTHXvWghrMegApPmA4IpCQrrz1pSfcVjeLbuytVYFO4ZpuQs3P8AEKSNgNwzjB4ofBKtnkHtWbqJwTvqv6ZXLrYm60hxmj0/pRx6V1GYZ5pB3zS9eKMUAHHrTChDkqcZ9qfgKMUjHaMk1E1Fq8ug030GuG2/ez35FALEA4GMUbxjPP5U1JAEGc8cdK5rwUtJb+ZetthyFhkADg+tO3MOWHFRq480jPUVIxyhA6mnBrldpbA99UOPKEdvamJgqD3pVOVB70idWHoa15k5JrqTbRof70UvUgCgitiRjLu5zg+tNCuOwJqTv3oxUOCbutBpnD6wDF8RdLllGEaAqrdBu+fj9R+ddnj5flbFZ+u6Db63bKkrNHLG26KVPvI3tVGPTPEIj8iTWIPLxjzFt/nI/E4B/Cs5UknzeQ1J2sZvxBZZPDceGBIuVBwehwaq6xZ22j+JNBltI2WWacrK5YkyA4ByT16mtXVvDDahpkWmw3XkQxP5jM0e9nbnknI65JNGqeH7vVL6wuHv40ezO9cQHDNkHn5unA/WpjWXKruwODu3YqWDw634t1X7dCskdmqwwxSqCADnLYPc46+lM0Pfpvi/UtMhJ+whBNGmciMnHA9ByfyrXudAnXVv7V067SC5eMRzq6bklA74zkGrWmaILOS5uZ5fPu7kgySbdowBgKB2AqpqU4tJr/gijZO7Rl+NNQn03w9K0BIaZxHvHVQc5P5Aj8azfE+j2lj4eF5YRrBcWmxkljGCeQME9+uea6u/0qDVdLe0ud2yRccHkHsR75rJHhu9nsU02+1BJrFCuQsRWSQA8Bjn2H5VEIOUE+hUnZsn0KzhstLtRBGYt8QlZM5+Zhk1havaR6h8RLSCQt5bWJ3BTjcMtwfau18nanHUdPwrBl0K6l8SR6yl5GCieUIvJ/h5OCd3XnrUU4uM5c3XUqTTSt0MnQbaKz8V67p1vH5dr5cbeWGIx8vOPTqaraFKdL0/xTLbZ3QTSeXnnGM4res/D95ba/d6s19EWuU2vH5BA4AA/i9h+tGkeG5LL+0Bc3KTw37M8sflFeW64OTxg1vDffdGbWmxiwaDdaroNpPCtlFcsqTC83t5u7gkk46/jxSX9ilx4z0VZZC7z27GZ43IDkIc49AfbtSWehyWWrnQU1y4+yOpkNuIuSh6jd2/Ct258OXEuu2upQ3kUQtU8uKHyMgKQQcncPU1uZoo6XaRaX44urOzHl20tmJTGDwGDAZ/n+dbOuwRPot6Jo1kTynYBhnBAODUEWhXa+I21hr2M7o/KMXk8BM5xnd1961b2BbiBoX3GN1KuB6EVhX0jzdUa0+xxOjW9kPh+ZZJUsnkjZZLlU+bG8/ifTFV7hlt9f8ADslrZfZEZ/KDEBWkXgcgex7881qp4Of+wptLk1RpIj/qsIFCfNu5Geeaow6TJrd1F/xN5XvdMm2s/kAAY9B3OV6+3Suadazu9fx06FKGmhPNFHH8S7Mpu+eBmb5iecMPwrqE0m3XWDqYRxcvH5f3vlx9KxzoU76/baqL9d0CeWIzCTuXnOTu68mtWO1uxrbXjXrNamLatqBwG9c/561nTqxnFPm1LlFp7aGlEdqkkcZzUp+btmmxKVX5up5pxjDHIOD7V0whNQS38iJNORGVYS8HOF70pYGRQRgjNOCMHJbnjimFQZwG7Cs3GSjfu9vmUmr/ACH+WuQwp/QVHllkVScg1JkV00ra2VjOVwFIwBXBGad060h5GBVtJ6MlEZX5SdxpsbbYwWHHXIqVhlSOlQuSsRUjBxgD1rkqr2b5lpZGsfeVicEUo44qMvsTPXtTgwbpXSqivyt6mdnuOPXjmq8rKHOMnscVMTtBJ6VAzEMWCcHrnvXPipLlsaU1qK774dw6jmoxzE312ims687OAwwVojyW2k4wST9a851nOS6u1vL+v8jdRsixvbGdpNJuDuMdAP1pjBRwp+b2NKMq7kcjvXbzyuk3dGXKrXHE7pcZ4ApgJWcA/dA/KnlQ65B6dKbFyWLDlun0pzXvLzd7/wBfIFsPA/f8dlyaGHmSEdgP50yL5QXOdpPX0qWHJBY9Sc06f7yyfV3f6foKXuke1h1B3eq96ZtwzM3arZ4461VdGUgZ4LdKivQ5UmtRwncYRgIR1NPVRgMCQvcZ6U4/8e4/2adGiklSBweKyhQ95JdUv6/Apz0HqgA4H1pjZRiQMg9hU2KQcDn6V6UoJqy0ME9SEr5a7weep96Ap2bs/Oec0rHMoXHHWgfLIVHIIz9DXOoRU7dNvn3Lu7eYqKRyTyetP6UAccUoz3rqjFRVkZt3IHBViQR83HvSKAIGwPU0+bgoeeopPuqyY6k4rinBKbfr+JqndIai8tjv2NTKDjBPNMUjzGGOwFPPFb4emoq/r+ZM5XYjjcOOo6U3ZkFm4Pb2p465psh3MF6DrTqwj8TFFvYaAZFyeg6UoBcjI4H86UEByOx5FPqadNNa/PzG5W2AjcDmonQ8ICSf5VNUcqgDP8R4p14JwbFB6kRVS20duSaYvIPqBmpo1wGPpxTUUjDAZO0VwOjrF97myluG4dCSfwpVzvyeC3FSRjC/MO/FNk+6SOo5rrVJqKm90Z8yvYa43Oo7enrQx2yqF9OaGYEfL25J9Ka+2NAepznJ71FSSfM1to7/AKDith3Ecikd+KcTiRTnqMU1U/jcc449qGJK56KvPTrVX5Y3tbqkG7Hl1HHJP0qJmZ3yhxxxShTnAbBxknFNOY5ASMjpkd6ipUm1d7DjFJ6biwnI3ZxgY5pU+Zue53H+lRA4XaOck808YzjOWP5CueFVNRXbctx1bLPWk64pEX5eTn3p3GDXrRd1c5nuAFMkCkdwfanBgTwc1EmAXJPes6kk0l3HFdRVLsvUc+1PRQq4yfxpsf3fQE8VIV4ooxXKpPccnrYDR3oIwfejA9vwrYgjZG83cMYIxzTWQCZMkseeTUjMFwBkk88VGwJkQN7niuSqo9NXdfmjWLfUV2G5eOhp20suDwKZIQoTsNwp5JYfKMD1NC+KSl9yDomhJMCNgfSk3EgcgfWiRMISeT3oIG/JOQRgUpuXPrpsCtYR2IAUnknqKaTiTA6DkfU0soKLntTdwMhbPQVzVJe9yyeun3alxWl0SHKLx36+5pqr0j7DljSBstkdf5VKhA+Xbg+/et4TjN6bf1+ZLTSH8ZopRyKQjtmu4xFz+JpOxpGBK8dfX0oclYyfypSfKmxpXdhjfPn0HekWMHtxStjKg8ClJJ4X8643GLk3PVml3ayIpPmcDjGcChDtkYds9Kd78YBwKXblmYYP9awUHz8y3v8AgXdWsObAIYH/AOvQDtlwO4zSADqFOaRc5J25OcV0KXvIi2hKCKTHPFM+fdwAPrS5YEHjk1u6ttbEco8gGm5wvNOJwDzTEAKAnqec05Sd+VAlpdjY2UgoSCKcNij/ACaRVBZ+O+BTwuOgArOnCTXQqTVxFyxBOfaho9xOOM9afmjIJ61p7OLVmTzMaVXGMUhTI+8cU89OOtMkfahHeicY2cmgTd7BEAUB7U/j/wCtTFJCgccU37xYn1pK8IqKDdtj2OFNKMbQO4FRPgYGc5PrS4G0nt9ai8udu2w7KwoP7wnPbFK2Dxx1pE2lQTingL6CnGMpR9QbSYbF9P1poUKSQKf0NIeua1UIp3SJuxQe9GaOOwpKoQDrxSSfdx68ClA5pj5aUAEcDPSs6nw27lR3HHgACjIpTgDmo1QsoJzk03Jp2SFbS7H9RRjPGeabwrAZJp2acW3uDDke9PX7y0wAginqfmBpy2EiWpaiqWshsKRvuN9KWkf7jfSmIriloXvS9qYwqKU/vI/qf5GpOtRy/wCsi+v9DQtwFAqqJH+3lPKwpTO8t19sVa5ppRS4cqN4BAOOlaCBlDKcjJpqKpUcDNPYkDgDn3qNd2WH44rnnZVE7Fq/KKVAkXGMHj8aeQPQVDJuC7iBwc8U8eYcdMUoS5ZNWG1dJ3JMZPWkJPrTVzuKsefan571vGSkrkNWDHOBRj3oz70nT/CqEDdPrTXGUIPGRTsd80HaKUldWBOzGqcoCKRfvuPXmiIgLt9CRSspLbgxHFY6uMZLcvRNoSVQVzjOOacEX0FIUYqQX6j0pEyyAlu3TFZ/8vNY7ry6D+zuIiDB46E1IqhRx1qJSRIw4PenMzoCSBgelOm4xjdx2CV29yQHqPegHmk7UcetdRmLj8aX8cUg64oyKAF/CmGRdxBPTrVe/wBStNMgE15MsUZbaGPc+lZi+K9G85h9uT7oPQ/4VnUclblGrdTYyvm59sdaHI3p9aqWWo2epIJ7SZZYgShYdM8HFZaGy1PX5Li2uw7Wa4ZUY/eORj0x16dT16Cud83LLbR/5M00ujoXVdhIHOKVSCg9xTCG28MOR3rNm12xsZ4rSa5QTuQixDJbJ4HAque0723QrXjuakX3eD0J6/WnH6iqk97Bp9tJcXcixQg5LN2zVCLxbok0qRJfxs7sFVQDyTwO1a0tIJMmW5sgU1oznIwD608sDVcXsD3j2iuGmRA7KOwPT+VXKKluJNoc8f7s5Yk4oVG2gg5+tSnleai3MigYyAOvSsJU1GV7MtSbVgREZvM2rvxjOOcVIMZ9TWKvijSI5Hje7VZFJJUg5H6Vcs9Qs9QR5rW4jmQdWQ5x7U41Hyx7sTirsvcVG5y+3OFAyaztO1q01S4uIbSSQtbkCTfGVweeOee1aDZV8tjDDBxUVpu1pKyHBK+jEEQcZwFB7CoBGsUr+UgGRkkDr71YPAHz8VC7CJJpGDEKmcKMn6e9clWmnZRWvc1jLdsci7VBwCDyM96eCGUkAr9Kq6XqFrqtmJrZy0RJAyMEHvVoAq2P4h+opU6XIk1t+oOVyaMkqCetPx7U1JN4BA4p1epC3KrM53uA/OmOmW3A4bp7U/OOtUr7VrLTFVrydIQ/3SxxmnKKkrME7ExkYyqCpyAelShweoIPoaxovEWlSsRHfQ73YBQWAyPbNaZbkAnnqprhjOUG3/Xb9DVxTLHHvRis271qysZbaK4kYSXLbY1VCxJHXp9a0A2QD612xmpaoyaaCR9i5xmo5GDpjHJI4NLKQSg9WpJMM6Lz1zXNWcnzJbaL7zSFlYR+CoPIJqQ7W5Xr61Ru7+2sHRrueOJOcFjjJqo3iTSlmG68SPgnD5Un6A9azi7Nu2l0rfcN9DWkJ2FWo+XeSwz6Z9KjknjE6LI6LuGFyep9BUoRs4VsChxlKTa1t+n/AA4XSWpBKQ7hVG3HNR4OQ7cgjJNSvtQSHvjH1pyLmHb/ABL0rhdF1JtN66v7nt+ZtzWXkIgOM7vl9RU6qFHFV41B47Hkf4Va46fpXoYOOlzGq9bEbRnkg4z+VJKoEQAHPRak5/CmyhsBhztPT1rarTSi2luTGTugjIA2NwQPzp/AqldX9raAS3M0cMajlnYAZ9KZZ6zp19OYbe7ieUc7Afmx9KKEk07O6QpqzNH2qOUEANj7pzTwaCc1rOPNGxKdmRFSVIUjae/pTk5lc9uBVa9urexi82edYYx952bAFTwTRzRK0ZDKQCCvQg9DXLC3tLPp/VvxNZfCTnpTT6UpOBSZ5zXaYkchzgKMuOQfSmqSrfMPvdxWfd6zptrcSwT39vFLuXKvKAQMehq0rxyR7omDxsFdGU5BFedObUnPt/wf8vxN1HSxcB75OKB+lICPY0vUV6CZgNZQwI7VGWZeAQcdTipsY+lQg7FZDyT0PrXPX0s9vP8AQ0gSKu0fXqacAPSmjhQKJJEhiZ5GCooyWJwAK3hpFEPcXvnFREl2+XGQetUjr2lMdq6jak+glX/GrMLrIi7WyoUHIPrXPWndqC6mkI2V2TIMEg8t1zUvA71UglWXY6MGGDyDkGlj1C0kvHtFuImuEGWjDDcB7iqw8rwFUVmWh0/wqN+qk9AafnPSmsQBlv5VrUXuslbjdrYKjoT1pV+8xA9qYN2QpPBFRXWo2ViFFzcwwBvu+Y4XP0zXPSjd32t/X6lS7FvIpCMjmsz/AISDSTnOpWmP+uy/40SeItKjngh+2RM85AjCnduycDpXVdEWNBiqAKACTwBTI0BB3ckcUbgJSx6EdarQ6naSalLZLKPtKrvMZGDj1/UVyK0qiv0urdjTaJZVGYANkAH86mKgjBFHpxS8dBXRClGCsQ5NkDfKB0OOnPNRsHx8x69BVW81iyttQitHuE+0yEKsRBJyauLxGznk4OK86tSbk46/8D9TeMtLkYIeQFuB04NTMoVSVbpzj1qGMfK4HUcipgBgZTP04FZYdOzutX/XQqe4oYK5HPYgU45PJOB6Cs2+1mx0qZBfXKxM44XBJP5Voli0gXoCM5rtjfl9/vsYvfQRfkdgM9iBSIAZHLYyDnrUF9dRWEMs8jqqqhOWYAZ+prP8O2b21ksk92buW5HmvIGypJ7L7VCvdLs9umpX+RuKysCQc4p+cCqc95b2W57mZIY+MM7BRS22o2d7n7NdQzbRk+W4bH5V2U5OS13MpK2xa75ozWemt6ZLMsMd/bNIx2hVlBJPp1pp1S0bUfsJnAuNu5YuQWHr70qlRRBRbLpZRMucYwad96VTjgZ5qE7MblXBWm3OoWllt+1XEUIb7u9wufzrGnebd3pv/XzRb0tYtYGeaXpUQljMPm+Yvl7d27PGPXNRW2pWV25S3uoZWAyQjgnFdZkWTwDmq4BcZU7VPrSTX1rBMkEs8ayyZ2IWALfQd6RiikBmwScAE1xYrVpG1MRhgfKcnvilOHcBRj2pXARdo/E1FkqEbHrk1506bjKz8r/f/wAE3i7q5Phl4J2/hTkI3EdWqjHrOnyuIfttu8jHAVZAcn2qSTUbS3mSGa7gjlA5VpADXbC0WnHX1Mmm9zQBA6jFAyaiE6sSA2SOuOagnv4bd41lljjaRtqK7AFj6AV2OtFbamPIy50prOrLjOR7c012O0tx0pIyEiXPpzROTb5QS0uKMEcrnHtRy3ygECq8F/aSymFLiNpQTlFYEj8KlnvLe0AM88cQbpvYDP51FOHNFNsqTs9iUKMbe3pSqAPamQzR3EayxSK6N0ZTkGnkV0WRAueM0yI5TPqSaczYUkjtTU4QewrJ/wAReg18IFzuIAzimsWLKNvehGALknvSbszZGSFHaueUuaKvLd/qWlZ7D33BDux6UoXjGTUbsWwNp5NOLOqk4FNOPM27tILOySHqADgUvJooz6V2JJLQyFBpOO1IeRSDvmgBSM1HIDxgZweaeT+FGQOp5qZpNWY07MaWOM7aau7H3c/U06Q/IQCPSlLAcbhWGnPrL8i+mxESWfjtStnacgAdKVSuCSQMnNK2GKgHPOai0XG99WPW+2woDgYyMUISRk8nNKzYB47UsYwgHpW6jaVkRfQcPpQDxQTk9qToetakijGOlKCMGmgnpS4NABuqP5g7HGQfSnEgdTSgg9xUTSbWuqKV0RyyMU2hcbuKcG474+lNJDSr6DmpMgKT2FZRTu5XG9krEatufIBwBUmaYgITPrzTxzWlJPlu92KW+gZ/KnLkuvPek+lOXlhVy2JRLj3qWoutS1kNhSP9xvpS0j/cb6UxEANL2pBS0xiVFNgvH/vf0NT8ZqGYYeP0yf5GhbgR3EoghMnBxipAcjPGKRuRUVvcfaELGNoyGxhhg1oImJAxk4qPd+8XHfinsoPJFAQDkCs5RlIpNIGXcpB9Kaki7BkgEDvT8cdKTaPSiUXzc0QTVrMidx5itkenFOG89CB7YokHzxgjjNBBaUrkgAVzaqTv36adC9LKwoYg4Yde4pWbYM9zxTSWXP8AEv61GzbRyflzkGidVwi7gopsl8wYO4YI60DcwzwoqJz+8A/vAVIFL8n7vYChTlJuO9v6/wAgaSVxMsjHgHdT9zEfd/WmYOxweg6GpFyQOOaqkm3a7FKwgJ/un86VMhTngZ9Kf9ADSHOOa3VPW7ZHNpYhbiRWJxng0rOrKVLDkVJgUhC4J9KmUHrZ7jTWhGsnyjuacHycEEH3pqHbHu6EkUNnGGAI9RWMZyUVr0LaTZMD70gqAkqhGeccGjOw4HccVX1lLoL2ZFd2UF1cwTTfN5BLIh6bj0J9xzj61zHhnGo+INX1bapR5PIiIP8ACuP5jaa1fEepw6Zo9zI0o+0FCIwTyW6DA9qq+EYY4fDtosUqOxXexUg4Y84P06fhRKrJxv5r8xKCuPu2s7BRpNuks91cO83lREK2GYklm/hHb1o0iS0k1S4t1tFtL61iETRqRgxnBBGOv9M1n6PNHaa9r11qM0cdwJQB5hwREPukexGPyFWfDdpc3Grahrs8DILohIFbg+WO5HvgflVzjF3un/XoJN6WOmjLGNTgHiuWugL/AMc2VuVVksImnfv8zcAfhwa6h5UtbVpJ5FjjXks5AAFcv4QuodQ1LWdR8xTJNPtUdxGo+U498/pUQhaMZN2dipO7asdDd2NpqJiFyglWI7hG33ScYyR3rEs7G01HxG1zFbRR2mnkxoUQDzJe5+i9Pqa0teu5be2jjtcG7uW8mH2J6sfYDJ/CpLdLHw/o6RvMkcEK8u55Y9SfqTmtoTeqkyJRTasP1S/+w2uUTzZ5G2Qxjq7np+Hcn0zXM+DkmOv6+08xmlEkavJ0yw3Zx7f0qzbxQ69G2uXN3JDEu5YBHNs8pM/xEfxHqfwFVfAU1sBqzLPvd7pmAdsuUHRj379a0J6nb9BioXlClhgjA5qDTtTttVtFurR98JJAJGOR9azfE2rRaVpV3IZAs7xbYlzyWOQMfTrWVRyVuXuXG2tzm/D2saadX1rUry6gQzTbIg/UovQj6jH5Vc0BGXVNY1cxNaWEwDRqy7NwUcvj9fxrS8J2drH4fslj2SkxB2IwcMeSPrzj8Kj8ZzPBoTQQZ867YW6KO+48j8sis3KctLX1sCSWrMLSdf8A7I0efVHt3nku7hp5gmB5ascLk/qB710mqeIVsdQsbT7NJIbiVU3dApP8zXPa7aQ6ZaaHomxjC04eU9TJtxke+c9PpVrWb2FvGVgswZfsts0saAZLyMcbQO5wKcnHla+YRvdGtrPii30e7itjA0srRtIQpA2gDjr64Iom1+NzbRQW80t5cRCX7MuAUU93J+7WJ4fmN3411Se4DPOqiFQqkrGB94Z9iAM96saJPb2Wp6/d6hKIrgXBB38ERD7uPYj+QrWVOMlaSJUmnoNi1wWN1cWlppkn9oG5UzwKcgBgMuCBjpj09aup4tSa6uYPsUwmt3CCMFSZGIPAwccY5OeKqaNHIkmseJL2NoY5vmhBGGEaDrj3AFZdpBPpvg3Udclz9svgzZxgoHbAI9M5B/L0rF0bXVuxSnfU6ix8UWk2gtrMwaC35yrcnIOMD15qG68XPYQW9zd6VcpBcMFj2spck8gFc8Vj3tpZp8PFilLJDAqssiDO5/UDuCSf51cs4B4mksLi8vbR4rYiQW9q2d0g7sT/ACx3qqLVreoTvc6qyuvtlnHceTLDvGdkq7WH1Fcd461S1uVtdIWXDSXK+cQpOxR1/mPyrtyQq5JwB15rhf7QtL34hyTTXESW9hAVjZpAAWPX/wBCI/CtiHexuXCaXrmlTwxhJIduwnZjYccEZHUVzfh/xZ9l8GmW9Es7wStEm3klRtIJPYDcB+Va2ta7He272OikXV5KpQNFykYPVi3QYrD1qwttE8OaXo5l2pcXK/aZCMAgHLHP1x+VcMpWlKD2fT82bJaJr+uxu32s2NjFa63PBI0k0axwR91L8nrwD6n2qzbeKbOfTmuX86JRMYEj25aRh/dA65rmL+6TUvFulLKuyzjUzRREHL84U492HT0Ge/GncXMMHj63+1sqQRWp+zFjhd5PJ+uM/pXNS3tJ+fy9DWXkjcttb83VorG4t3gmaIzKCwb5c45x0NaGp3aWOnz3rk7YIy5A74HSq9leWt7OTb4k8vrMq5Xn+EN3qPxBp0mo6FeWkP35IztHqeo/UV1U4tp3X9aGUnbqYnhS3fUv+J7qR865nz5QbpEmcYUdq0tSj0/UJI43uLc+TKkg3MCQVbJA57jj8apeENStW0SO1ndIbi1XypInO0gjvg1n6NaWmq+NtU1FYY5ba2Cxx/KCpbuw9eh/Ol7Nt80tLP59g5klZa3NW5u7O/8AFFrp09hO00P+kRykgKoHfg9Mjv7VqXWuxwXv2K3t5bu6A3OkWP3a+rEkAfSsDR7uO68WaxeEM0iH7NEijJVUGWJ9ATjHvWfoGuwWXhy9vy4uNUneWaSJeWGM4z6KAM/jxXXThyx/rqZyldnR2vieDUbG+uobO4KWp2tkKCxxyBk9veqQ8cWUekpqItrhlcZaNQCUG7bubnAyenrWLBcrZ/DiSOBg93dtsbHO55O2fUKf0p2uadDo+h6VoZlCC6mU3Mh43KuCx/lj6VM6S5lIcZu1jrL7W7fT7e2ZleSW4fEEKDLvn0H496ryeLora/Fjd6fexXJUOqKgkyp7/KTWR4ju47fVdE1ASRpOhcRwznYpUgAkt/CRmtfTdNkn1p9cvJ4ZJGiEUKQHKImc/e7nOajDqPLoOo3c6MHK555qtqN4ljYzXMp2xxqWY+gpthqFrqVuZ7OdZowxQsp7jtWZ4wtpbzwtfxQ5MhQMAOpwQSB+AraavFq9iVo7mT4Yt21p5Ne1JA/mOVtY25ESA4yPc+vt71B42kFnd6NcwAfbkuwqY4LL3H06D8TWp4Z1Cz/4RW0IniVIoFEmWA2kDnPpzWTbwyeKvFEOqOjrpliP3BYY81/7w9s4/Ie9ckZckk1tr/w35fiayV15nR2niO1u9afS4klMscZkMhXCkA7Tj15/lU1jrdtf6he2kAcmzYLJIR8pY54H0xXJafqiLreu35KNdGT7NDET91UHzMfRe5+nrWdbXxtPh5f3EUjNeXUpadwPul2x19doz7bh611qSauZO6Z0GsappVyJr+5tbi8sbfMfm4BhDdDtBOScnG7BA/Op08RWui6Fp0gtLtoZ1RIVwpYZHyqTnrisDxFeWC6Tp2hWEymylkjjmnUgoqjBPPQnuf8A69XtchXXNd0XTbVnW3RPtcm0FcKOF9CD1HtmsWvev/Xqir6HQQeKbOfWotMRJi8u7bLt+QlRkgHvjFbbMAvJGa4i0eC48eyBFVVsYFt4I1XoSCScDoAMj8q6me5SGJ5piqKuclzwoqZV3FJd+pShdnH3ca6v8RYF2749NgDyZXI3k8DP4g/ga7KZgvO4KNo5PGOc/wBK4vwXd28sGq6vPcRJLd3LEh3GQg6D9TUXibWW1DwzfvYtm1Esdu06k8jI3H/d5A/E1xVXPmVL0/r8TWFrc50D+LbOFJLuOC6msIztku0QFAc4J65Iz3ANWdU8UWmlxWshinnW6ZUhaEAhi3QZJrB8UNDb+GLfQdLzJc3YSGGOM5OwYyx9sDr71Uv9MF94g0Hw8HbyNPthPOQcZxhR9Dx/49XZSfKklszKWr1Olt/FVld66NNiExkKM8cmz924HXB79Dz04pbjxHEb2W2s7ae8mtxmUQgYT2JJAzx0FYNhPb3PxDvAhVI7OBbOFEHT+Jj7AEYz7gVDpcs1rrGuWOmTWkxmuWfzZJNhRznKlcEsB+X60pRs3r/wX/X9aDTOm0bxPZ67Ky2iz5Rd2WjIHoRnpnmtS8uobexmuJSPKjQu30Ayaz/D+jx6HpsVlHIZSMtI+OrHvWR49vDBon2KJv315IsKqD6nn8MDH41XM4ax72/4IrX3Od0jUNFg8OTNeLFcXl7K7m2RQzknhVAHTpn8a29Gnm8M+Dw+rJM23JKKMlFJ4B/P9az/ABculQ+HbfTrUJNfgRpbrHhnGMc8cjgGpPEksseg6Vpl7KFluWijuHJ/hUAuc+xxWFSpZqXd/oVGOjXY3NPex0zwvHJE0trbPHuTccyAtzx1ycnpVbTpNNt9ciSPT7q1vfIdwWAJnXPO7knORnnBrL1ydrjxJoVuZltrTyzNE8qfLv5xkEjkYGM9zWrbPp9ib7Ulne9uooW864PKgDnYpHA+g/GqoScUpPr/AJimk3ZdC5H4xsXt7uXyLlTbyGLZsyzsBkgAHsOua1dO1GHV9MivYAwilGRv4Ix6/iK4GC1bSPAV1qNw267vwdpJ6CQ44/Dn8vSuq0q6sNP0/TrIXCqsi+VESNvmsvBI9ie/fNb1JyStbfQiKubqt5m04wBWdf6dZvdtqV5skSCEhFkUFU6lm57nj8ver+Tu2L09RXNeN9SFj4cuIVfEs5ESjvg9f0zU0KltPx8xziVvB2l299o95f3NrCxv53YKVBAXOMY+uarXbW1n4j0+0Z82+kWu4nbks7YVRj1PBArrdLtk0/Rba2QgiGFQSO+Bya4vTvnXWfFU672YyG2DdNqjAP17fn61pXrJRauTCGqOp0jW7bWLOSeNJIljkaNxKMFSvJz+dZV5rumb4taa1umjtCyrdxINsmcrt55Iz3xjPeucmuPs3gG0hhlAN3OFuZgDxv8AmPPfgAH8RWh4j1Cxni0zRLZk+xGUefKrfIqJglQe5xz+VZ0UlN2/rb/glTd4o6i88SwWUdi0trc5vCixgKOGboDz1pbbxPZXWs/2bEspkZC6SFMI4BwcHv0PPSsPVYhr3i/TbFCy29pAbiXgqSGwNuOx6e/NGmXFvN441CbIVbWIWkCAcAD5nJ9ADxn3FddjK4ahexyeODJIT5WmW2RtGSZX4C+5IPH0rf0fWbbXbLzbZHRVcxusgwwIrktHJis9X8Vzjc07SNbox6AZC/8AxP8A+utvwQka+GYEj+YsS0r7cAseTz3xnH1FctRc10vQ1hoaWr6vBo2nNezxzNGDyYwDjJx6/Sqi+LrJTZZt7lILpgiTtH8gY9Bnv9RxVXxeVu59K0UsAl1cbpRnH7tOSP8APpTdVjTWNb03TLQK0FjItxcFRwmPuL6c88VrSpRgvMmU2xnii6hm8RaNZSuEiic3cxPRQo+XPsSCK1NL8Q2+r3dxFDFNG9sQr+cm3ggkHHXsetYenWqax4u1TV7j5rWzP2eJT0JXkn8Dz+I9KybS8mPhPW9Ttgftl1M0jFASY0J24J9QNx9gQaiuny79vzHBq50Op3+m3l00slvcahbWoIlCKDEjDqTkjcQD0GcVtaJHaLptv/Z7l7MKTExOflJJx+HT8K5uaaDSfAtpBa/PNcW4jijTku7ryQPqSa6Dw5p76XoNpYt9+NMu3+0SSQPxNZrS8X30Xcrz8ir4yvUsfD17IcEyRGID3Y4/rn8Kp+HNS0XSNAtbY39qsgQNL+9XO48n/D8Kh8VPFfa/ouj7kZWn8+YNzwvQH6/NWh4nuYNN8N3dxhVmKFEwBnc3Ax9Ov4U3zR0TtfX8haPXsZXhRIr291fXgFPnXDRxHbjCDv8AjkflVm91jS5JI9UMNy0Vi5C3kaDZnkFRnkg9MgYz3rKvS2i/DiG2iYq8yorMO2/5m/qKb4n1GyGmWOgWUqfZ5JEjklU5VFBB5PTPQn/69ZqcXU57+VvTf8CuVqPLbzO4sbkX9lDcKpVZ1EgDdQCMjP6VR8UwpeabHYbQZLuVYVO3O0ZyxH0VSa0bR1+yQtEMRsoKjGDjHp2rOaRL7xZHECpWxgLnB6SPwPyUN/31W2Ga1fUmoUvCGokaHPZXjqJ9NZoZcn+EdD9McfhU+iyWuk+HzqN0Y4BcM1zIf985A/IgYrF8Q2dxaeJglqD5Otxi3mx/CQQC3/fOf1q5rcXneLdEsJlC2aK0oUnCs6jgfhgfnXUzG4mdLn1S1a8t7uK6mlEkFzOu0uynIUf3R/skD86uX11YX+u2unXEFwbmJ/tEbAYUbc4J9siqGssdY8WabaWx3RWD+fcOvRTkYX68frUml3aXnjTUpzy8YFrCo7BeXJ9s9/fFcsmubR6r5mq22OqCFjhup5PsKXa2dpGQCTn2qKxvLa9haW1nSZQ5VmQ5GRVnPy0oYdNXe43Poji9HW2Xxf4hvSVRLcIu4jhRj5v/AEGr9lCtzdy65eWpY7ALaPbuZI88Nj+8evsMVk+HdNn1PV9WllH/ABL2vGZv+mxUnC/7ozk+vHvXQ+I7z+z9A1GcZBEexcercD+daTgoyjb+tCYu6ZH4fn02aK71W0WaNLmQlzM3XHcDPA61mX82lXFxHcyxXUpmnVIb0r8qNnKhPb3Awfes7VSLPwbZWlvJshMkcFxIucDOS5z6bv6itmO3tJb6yFzerdyRfNBbwKFjTA4baM9PUmpc2023pe2m47dkGp+ILldcg0qC3n/56TMqZJTpx7ZwCa6cKuOefrXI6VcR3fizUrlyN5cWsK9SAgy/0Gcc11FzILe3eWSQBFGSTwAKzdotu17LqUrvS5xniJpLbXTrdugWPTpI45doA3Bslvrwyj8TW9rJi1IabaDZItzOrnIz8ijcfzwB+NM0u0TUvDk3nDm/8yV+c8P0/Jdo/CsrwiLyR5Beqc6bGbRD1BO7Jx9AEFdq7mHkdJd6xbWM8dnHHJLcMu4QwrkhfU9gPrUFr4ns7u3u7iFJ2jtcCRvLPJxkgDrx3rm9E1u2ttJ1DWLhhLfXErt5QOWwo4X6AZOfSq0N0tl8Pbl1ZTd3bHzMHPzSH+ezmgdzpX8Z6Z9ihuD5xjmOMCPlRkjJ9AcGrf8AbliNXj00GRpnDYYD5cgZIz61yt7pPkW+haBE2JpZBNPIOvyDn/Af7oq5bmAeN2iVgqWdsIYk7l25JH4ZyawqqK95q5cW9jsowCgJH50RvjeT60BAVAJ7U2NVA+tZRjJOMbLRFtp3Y8sGkUDoMmlk4VR3JFKAFPA/SmSMN6Z5wc1U/di7vf8A4YmOrViXpijPGKjMgxyCKUOoTNbKpHuTZjwcUbuwxTCwxkcnNREEHLtj2zUSrJbajUX1JmIxnHSmRoCmT1NI33CQcgjvTlVto5FQ5c09VsVay3EIHmAADgZpzYCk4/SlVcMWYgmlZQwwTVKD5W7asV9UIAvGQDilwAaaYwf4j+dHlDHc/jTXMtoi07g53AL6mn5GMVDjvk7R0p4A7cGs41He9t/MpxVrEnJ69KByeRioxIQvT5s4pwc8g9fatPbxJ5GKeDSBvQ/hTdv985PpSYQ8Dg0vaNvoPlQrHdIoOOOcU5lXH3RUaZDN0zT2DMMYFTF3TbWo3va42NPl3EHn3pHUcDJwTipQOgxTGHzggZxQ6UYwSsCk27jgCO/HvSikByeQRTuPoa3ja2hDuHHY05eWFNwKcv3lpy2EiWpaiqWshsKRvuH6UtI33T9KYiADFKOlGcUDmmMU5qGYfvIvr/Q1KKim/wBZH9f6GhAL2qNYwsjSAnJAGM8d6fj86XFaCEGT1FKM4560g4zilzx2oAQZPelOaOvejGaAGSKSMjqORTc7ufuuOxqU/lUcoGzO0E9qwqwsnIuL6AJMnB4NMkQYI/hPUelCxnbgt1puAmcOfpXJUnPl99aeqNIpX0ZGc/IOOOKmMnG1fz9KiIUxZP3qcq46KCa5IVJxbSe9v+G9TRxTHgggDnHp61MrBuPSod56EBfrUiDvnJNehh5a2RjNdx4HcZpDnOTindeKbj0rtMgHJpG6Yp3NJ1oAixtUoTx2NAbs35+tSNwp4qFE3LncAD2rinzU5JRNVaS1CRMDH8J7+hpmclDnnBA+tKcouN4I9KaRtVW3ZauCpP3m0rd/vNorQfJHEQN0auw6ZANJFDGgVI1UAHLbRjmkUAglic+tPBGBtJziuiFZzd3t2IcbD3ggd1d4kZweGKgkVMBxxUa8j3p2SDXpp3RzjpI1dNrqrKezDIqNbWFCSsSKSOcLin7896NxxQ1dWYeZCYozNnYPk6expHWGZAJEBGcjIpz/ACuTxtIxSIFUbG/CuKyjJx2/rQ23VxiRxBDEY02nnAUYNRmBCjCJUhcqQHVRkVK6leAfdf8ACmM4Kx9uCDWcsROm+V9P+ANU1LUj0+0t9NsUtLZW8pM++SeST+NStBFNPueNHG3gsM45qTaxXdnaPSmAAsrYPzDtWkqlS6ZKjGzQ5YEjP7oKmP7vSmTJu2llDbWBBI6Gp9rD+LPsaY+4rgrz7VdVXi3ZpijuiKZUdQXQbl5Ukcj6U8wQvIJGjQuBgNjn86lZcxn3FNVFKhs4+lO01PvoGjQLFHHkqiqWOSQMZpslrDI6yPDGzjozKCRT4yWQE9aec10QlzJSRm1bQaY1dSrqCp6gjrTWgiMXltGpjPG0gEflUo9qO/vVAczq1heLrcF2tr9tsUjKm2DAFXP8WDgHjis5dAF3rNrd22ljTfInEjyblBdR/CFUkc+tdo8oV9pz0zmoV2yO5BBHFckppSSg+r0NFG6bYqhnVg4DKcgg9xUX2Kyzg2sI9jGKlj3ZcDBAang7weOR61NGcuVa6+Y5xV9iusaRbwiKvI5A6Cknt7aRB50SSlTlQ4BwfX2qVFJBx1BIwaVkZkOVAHoOprC02m0tWX7uzKIt43eOUxp5hyFbbyPbNOmtbe4Ci4t45QDxvUHafxqbGViVTyOePWpZAGXzBzxyPauSnSdm4vVW/JX+41lLoxsCrGPLjUKgHGBjFTgdqZEf4T+B9RUwFevh/g3OWe5SudKsLxw9zZQSuP4njBNPggis1MccSRoTkBRgCreOcVFLy6Ieh6067ajzLdfroKCV7EFrb28IkaKKONpWLOVUAsfU+tKunWaCUJaQKJs+ZiMfPnrn1p+4FOgC9iO1PR8rlsZHBrOhW0UW+hU4dbDPsNr5UcfkRbIyGRdgwpHcDtSTWkFxJHJLDE7xHMbOoJQ+o9Ksc4yRUcjlV465xXTKfLFyM1G7scdNp8iahf8A9r6W9+kr/wCjSqodUj7KAT8p9T3p+iaHLYanc3dpbyafayQ+WlvI+/L5zvKhuBx0z+VdTIT8qsOp6+1LjEigZIHOPSuJ1Wm1DyXp8jZQ6sr6RpsGlWIt4DkbizMRgsx5Jp9/JP8AZXa0hE0y/dUtgZ9zVkAHlDgjrUa8ryMgE5xTq1JNKL6hCKWx5xBZ6pZ6hLd33hm3vZZXyXR1wPZV7fXrXW6bPqd3KPOsRZW6j7jOGZvwHAFbD/MdoQCm4JIOcZ9q4atRt2etvX0e5rCNkRrp1pC0rLawKZj+8KoAXz6+tJDY2a2xtBbRLb4K+UEG0+vHSrKBi2DjPY1L5S7cV101Ob5l0M5cqVmYtho/leYl/DaSRJOzWqJEAIk7DGOtaCW8MVw115KeYw27wo3bfTPXFWCD9wjk9/akI58vPynvTlJ35l0/NiSWxBFbW8LzXSQRpLLy7qvLY6ZpJrCG6hCXVvFPGTu2SKCM/Q1Y8o7gMgpUp/StoU3Jpy6f02S5JaLqYZ8PaQWYnS7IKo5/cr/hU6WFrHZLbx2sKwNnMSoAvPtV+RFXBB+83Sg/6leeQR0+tcVSlJykpPbX8V+hrGSsmkUrPTLGxfdaW0MO8AFkQA/SrSWFrHPJcLBGJ5Bh5Ao3MPQmpI1BAJAJXipgOOK7cPT928uplN62RhalYPBp1++k28EepTLkOEALnPUn169e9c62kaXcWCR3GgXpv9vzPtw7P6l84PPeu/wM7mAyO9RHLfvAM46D2okpQ63f6ArMyvDdnd6bocNtfSF7lc5JbdwTwM98CrFzomm30nm3VjbzSnq7xgmtEYYhuKXHrWkYdXsS30MuDSrCzkP2e1ghI6mOMKf0pLiwt7rZJLbxyNE+Yy6g7T6itCVRuUbRljTT/q1Hqw/nXn1aTc5Xff8Ar8TeMkkijc6da30aLc20UyA5AkUHB/GrH2C3a2+zNbx/Z8Y8raNv5VNGmQp6Dvj1qbbmt8NQ9xOWxFSeuhTksba7shbT28TxLgBGQFRjpxVK70pL6/s5327LPLRxqvRunX09q1mRt2U79aZ/q32rzkd6KnMtHts337WBJdBDjaoQc9RVO90nT7mTzp7K3llbgs8QJPbvV0YiJHJJ5HvT/LLKSep6e1CU5Rajv+Vv1DRPXYrxWsMMHkQQxxwrwEUYH5VX+x2y2otBbxiEZHlhQFwevHSrjkhiO59DUfIJYnJ6Zrjrytp95rBFVrC0kthbPbxG3GAItgx7cVJHpen5h3WcA8k/uh5Ywn09KsRbMkMvPXNOYjDc8cYNVQm4LnuKcU9LCpaW8dw9wkKLLIAHcKAzY6ZPeoksbCOS4MdtCGn/ANdhB8+eufWptxfvhf1NNLKsi7Rz0r0JV2lzLb+tjBU1sV1srRbaSzNtF5B4EQUbcHnGKsW0KW1skUcaoqDAVRgAUAbJdzHORUivuJGCMetRRklKzeuun4lTWl0celr/AGx4wlnv9MmNmsHlQedD8pOcljnp3rq7eytrOMR29vFEn91FAH6VPj2pskm1c4yeg+tdcpqMbvYyjG7K5tLe3t3WGCONWbcyooGSeppqWVtb24t7eCOOPORGigD34qb5W4bJPQn0NPiwCy+hri55VJ+T0/M2sor0Ktvo+nWsnmQWUET/AN5UAIq9t5xS5pB6dK7rdTEzZdE0ppGmewtvM3bi5iXOfXNNvNLtL5le6tYJtowGlQE4/GtGXbs+bn6VEq72w2eOtcGJUpT5UbU7JXKH2CzS1a0NrEbdgQI9g2+vT60Lotg8EKfY7YpEcxr5Ywp9uKuvgzJj1pYzgsBwQSPrXDTjyzs9V/X9am0ndXW4ACMZC9OoNQ22ladbzi4hsreOXn94sYB596klPytyCx9O1TCMH7zfh0ruoTlFuMF/Wv8AWhjOKdmyOVLd5I2dQzRNuQ46HBGfyJrP8QWM99Zwrbx2rssysxnXOF749D0rTkZBHtXH4UPlkwRgEj61Try95Xvp0+YuRaEENlbWVv5VtDHEpPRFA5pyafbwGeS2ghimmyzOE+83qfWrCqowO/v1qTFdFOLTbZErbGdpWlxaVaeRFglnLuwGNzHqcdh7egrQKgLS7TimlSBzWxGxDb20VrEIoY1jjHQKKZc2UV3C8NzHHJE5yVYZBq3kKpyO1RlmZQQMfWsanK2r7lxvYz7qwSaxntUhhYbNqJIvyZxxkelQ6Lpq6dZRxvBbxTlR5vkrgE1pICQSWPJ7CnIgLPwOOOa543SVla7v+ZbSu7laGxtLed5ba3RHlbdIyqAWPqTTr20gvIRFcRJLGWB2uMirWR03ZPtUZBc4xjBzzVzmknrdsSj5aEdrZwWcfl28KRR5J2ooAzTkt44mkKRqDI258fxHAGfyAqQEEDDHPrSDLkg8Y64qvrHQXsyiNH06EzMtlApnBWQhBlweoNOGlWfkRQfZYBFEweNNgwrev1q3Hl8HHOO/anOgHA5Y9Oaz9tKoudbeo+RR0KxtIDfi6aBTOE2K+OcZ9aFsLZLt7hbaNZpMb5Noy2PerZGZFA7dafjnpWkIN3TbsJtaaDQABimCPHG44qYD15pMD0rZwjJ3ZKbQwID1NMxiRzjoOKlAGKY5G4EHkdc1hVhCKUrFxbeg3DeWGz1HSmIP3gH8P3qcJAvTpTSw3lh0xXJKrD3Xfbc0UXqKmTI2MZzx7U4oFBz19aahVFwOvelDbjnOTVUpxS82Ek2/IB8sZGOT0FSgEKM03ZjknJp4Jx0FdlKFtWZSdxe1J2o+Y+1B6981sQL3o6Ck79aGbaM/lUyaSuxpXYzGY9vGRTjhlyPwppVzzwDTdzIeVric1DSSdjW19gQ7peeMjOKQEtKxHXoKTkEsB1GBT0IQYHJrGE07KWmtymraokCgDJPPrUZw0gIHApc55Jz7CgAnrwK6lNSsorQztbcF5fPbpUmc5600DGKdjFdMI2WpDdxOe1BBAo3H1oJzxViE4xzS+/el46Yox25pAGM05RytNwRmnJ94fWlLYESVNUdSVkNhSN9w/SlpG+4fpTEQd6dimCnZ4qhh0qGXmSP6/wBDUpNRS/fj+v8AQ0kAvTnFVLzU7awiEtwzKhYKPlPWrhPFNaNZFxIgYehFaCEVlkVXXkEZFPwMUxvkxwNv8qcPWkpJuwWF4xSHJoopgL+eaCAQQelFIaTAhIByRwo60qIMZxgelNGTEPbrTtxfhcj1NcCjC/M1/X9f8E2beyIkG+VhwARxUkR3Da45WkAAcHjAO0flS9JiM8HH4GsKceT3vP77lyd9CQqw6fMPQ0ADGU4PpS78DDce9MBBkBHTHNddo3Vvu6r0MtepIG3jp7UvTpUakeYce2akHTiuinK61IktROvU0UuKKsQnQYqE4bLEYXPbvUxHYmoVBC7e4OR71z19bI0gKFCLubHHYVCOEY91NTMMjLHgdqiwFDg9xmuOrSXMrKy1/I0jLQk4Me7IHr6VjJ4o0hrhYEvUDltoPOwn03dP1pnihrhPC999myJRFzjrt7n8s1wbtbT/AAxQAr51vc5b13En+jV0UoKcVJ6GcpcraR60j7/TNOPH/wCqsHwpcy3XhrTppid5TYSe4BIH8q3mwRiuim3rF9CHbdGLJ4r0SKR43v41ZGKtweCKb/wl+hFQ39oxFc9ef8KoeItNg07wdqSRKMuGdnwMsS2ef5fhWX8PbSG98KXcE6B43uHUgjsUWtbE3Z1U/iPSbeWOKa8jRpFVkDfxA9CKvDL9Pu9MZrzTx9Gtjf6JGoZxCgXgcsARW7Z+LJ5PEo0e90/7MzjcjCTcR8uee3Y/jXLiYXV/+Aa05a2NrXNet9BtVkvCzB22qqY3H3/Cp7C/h1CygvYDmGT5gT+o/OuX1C+gvvFgtLSzS6vLeI7nuJCI4h1OAAeeQKXw5qkc+kX8en2whuLeUs1q8h2qx9DjgcHj1rzq0JON9f6/GxvFq9jtDJv4wcelSKRuBJGew9K87tvH+oT6Rc3sWlArbsBI3mfKAcfiTW4PF1t/wiya3KjBW4EXctkjGfqPyropqoneW/y/zM5OL0R1g+tGc1wl1401KxtbG5uNOgMd8N0W2YgqOPvHGOhFdnbSyyW0TyxeVIygugO7afTPevTOe6JzIFwGIBJwMnrWbPrFja6jDp8lyqXMoyiHPPpzXE6hrmrz+P4LSK3jLWpfyoDJhWyh+Yn1wak1PU/L8aabDf6TAbt/LCypMx2hjjpjBIOaznC6uNSO/jJ2ZBABPFPViGwevauJu/F17ZeI00htOWUnmPZJywwcdeB71a0HxXLqurXWmXVp9nng3H5X3AYOD/OuSMpQimjZpN2Owz60m/6VmX9xdR2c01oiy3Ea5WNmwG9Rn6Vg+HvF9xrsd832aCBrZAQHkPJOcZ44HHWt4V1JN20IcLOx0epR2s1pcLd4Fv5RMhJxgDnOe1cx4FvbaZL6yguJJkil3RFxhth/+vn86ZqWvpN4VF5rFq0aXJUR28UnMo6gE44B6/T8qWwnt4PFdpa3NjHY3rW2YjbPlHTB+RhgdNp/KpSjNO6vqwbaasdjGxSRlYEjrmiNgZJMHvUUk6wNJLI2FRNzHOMAVx0njeQQPqUWnmTThOIS+/D9OuMYx+Nc8ObTl6N6P59f+HNJW1v2Oom1vTbC4aC7vIoZWOQrnGRWoDkZry/4i3COuiXKAlZN8gyOSDsNdBD4zlTxFDpN/pz2pnAMTtIGPOcZA6ZxjrXZSi4wSZjJpyOgudTsYr6Owa4jW7f5kizy3+eatDkEoMq3UHtXE3d7bn4iWsF1pafav+WdwsxIK4O0lcdf89q7dlXaSDg47GoqUW3zRKjPSzFUbDEvGQDTp547aB5pmCRoMsx6AVwlr41vZtWu7CLSGluYN+QkwIJU4OSQMDrz9K1/D/iZPEuk3Enk+VLHlZEJ3dRwR7UUFKKfMrBNp7M3LHVrHUw/2O6jnCY3bGzjPSp5iBhgRxzkmvIPBuu3GkWGrTwWD3QTYzkMFVFG7kn/AA9DXdxeK7SbwwNakRo4gMmP7xBB24/P+dVXdoMVPVl6XXtPgv002SYi5lwUQISeTx0HFXg+SxOMBc/j0rz5fE1rYapDq1zp5VdSAKXAlDlAABjbgY7Z5rV8SeKpfD80AeyEsNxkqwkweDyMY9xXl1OduMYq7/r8mdMbat6HYrK2xcAfQnmqJ1rTTfLaNeQCcNjyy4Dbuwx61z0PjENr0ek3Omy2xmAMUjuCTnoSB06etc/4rmFv8RdMlWNnwI2CoOWO9uldVNzdot3M5WWqPT2I84bumOM0L8kjkAlelc1pPi0ahrNxpN7ZPaXMQLAM4bI/DvzmuhUlYwc5Boqe7O/z81/wAjqiZCNjP1yaVYwFGcg9TzTQg2gLwO9SZrenTb+NESl2IGAQsAD04oCgQ8/wk1LIN0bAdcVGMlDtGQw/KuedFRm10a/r9DRSuh0a+pPympRUcX+sI9ABUpOK6sPFKBnN6i471DwxfcOaeSc1C5DknO0A4zSxDSSf4BBXJo8+WCetO7+lMjYnI7ipOp61rSacFYmS1IpVyvygEggj3qPKHJ5HOdp9asYAPWoHIMjliRtHH+NYYiNmpIum76D4htUZGCeak6jGc0xGJRc9SOadxiuimkoqxnLcD8vJ6VDnnAyEJ646U6Yjao6ZYA005KhieGyMVyYid5cvb+vuNYLS5Oo44FBO0E4psR+RcnnFO3ZrrhLmimZNWdiNznaw5weRTMhTlTn0FStwDgDgdKhThkIOSetctZWnp1/4bQ0hsTRqVUD0FPOabkUfQ11xSirIzbvqBJCHb17VCAAgkyS2cnilaQhioxxySe1NThgODnkVyVZKU0l/wxpFWVyf3Ipck9abS12GRFIu1yQeoyaZJHiIA9+Tj6U99zO4HUgYpHywyfoK8ypBNy0/q+v9eZ0Rb0EVRlQfvdOKlEYJyxye2aXIAHSl3fKea66eHUVrqZym3sRRgmEjoRkZpjEeSMDnAP0qTDbmxwp5zTFxhkxk5wKwnzJJPTRotW3+YMu3a+ec04nZKG9RgmkTbsDOelJJl3TIwuaOa0eaPWz/AOHC2tmPMp/unHrUDFiYyT979DTwMjliG5zmolLKQG/gPauavVk0uZ/1oXCKWxMwAAUEYHJp8YOMt1PJqFfmOWPHXipE78nH1rfD1FOpcicbRJsUdDSAnigV6RgRtlpgOwXP40RkiIAcsetNdssHQfd6mpPmZf7oPU5rh3k+X+r2/wAjbZK4wRls44xwtPWPCkHqTk09QFHHSkJzxW9OhGOvUiU29CKUYj4AHI6fWllGQo7EgUSKWXC8kEcU19xZd3Az2rKtdcyS3SKh0CTCqFHUkcCiQsSoIxyMUPtV4/YmnHMjLwQAc1m1zOS66KyKTtZi7QsidyTUneo3P71OOmad5ik8Hmuim4xcltr+iM5XaTH0FgF5PNReYA23P1xTeGORk+gApzrRWi3BQb3HPJuQjij+HjLGl6kqwHTNLGcxjuaiDlKe43ZIVE2oB3FJ5S5Jp3brRW/s42Sa2I5mAGOnFRkYLA/xDrUhIBxURbLMpOB6Gs69lFFQvccMFdp4NRhiu/PWkYDsSaaMBWBzmvNqVZaeX+RvGKJVPloABz6UKxLEg5Pc00dMEZ9s0ZDDhQDVwm3ZdugmktSdRtH19aU89PzpiZ6frTyQO+K9SKskjne4EHdyeMcetGfSkPTqTSjGOKoQHgcmoSSpO3p1pxOWOcbRQDu5PTsK5al6jstDRe7uM+Zuwx9KZu2huOD3qRz27AckVFn92xx1NcVaDT913euprB9xQCvUU5DnjbzTkIZcHnFGflYc/L0NaRpciTi9PkJyvuPjBA+Y96cRg+1IpyBx2pSOK9GCSikjB7i0Z96RT155o6GqEBIqhqGox2UQZkLAn6Vcc5cLng8mq91ZwXo8ueMOg7Vz1JOXur0LirajbS7F1EHQnOOR6VYIYD5m/AURQx20YWJFRQOABTWY9T1PQelc9SnGEdy4tyYZO3Z60i8HBXP40EAFVHpUoG8VjTouTs3qi3JJDQU9CKcnUjORTex4yw/WpEIK5A6110Y6oyk9BQM9aDj/AOvSEml4rrMxMZb8KcRzx0o7c0ZJ6UALnINJ1+lNz81OyRyDRe+wCk9hwKcv3h9aZ/OnJncOe9J7ATVJUWc9qlrIbCkf7jfSlpG+4fpTEVlGDzTiKSnUxiVHKMvH9f6GpO9Ml+8n1/pQhiY75pcYGTRS+1aEkcmPLJJwDSI4CDnnFEilwPbmnKwKg1zvmdR9NC9OUUEOM01mCkcZJ4pF4cjseRSy42e45FNzfI31QJaibmPRcUYkPUj8BR5oIzmlEi7gORnpxUqUH9r+vkFmugzawkwGySKfhiMcD1NEi5GQOnPFOB3dKI00pOPQHLS40oCu2lWMAEZJz1pQeKceB0rb2cb3sTzMjwV7bh+tJyRwDn3qXrSYyM1Ps7aJj5iHywHG7v1+tOZQBuXPFPddy4HUfpTSrEYz+lZOko3SiVzXtqLnNNRRt5JyOOtIoIJXPT2o2kPgN15pSlzWk4+QJWurjjGvfOfrUckaoob0NPYOozv6deKcyhlIz1FN04yTjy2YKTWtxqqPr9aGUNjIFEf3B696d15raCi46LQhtpkMqoIy0jKqgc7umPevN9Y0Sx1a/Sy0KyUEybrm5TPlqPQdu54HpXpkkUc8RSVFdD1VhkH8KRY0QBVUKo6ADGKfIr3TE3fRnLapq8XhGy021S2eVSPLHIGFUAE+55rqPm2bsg9+lEsEcy4kRW2nKlhnBpw37eVH51jKCi3a+vUtNs57xpMi+FrxWkUM8eFDHluR0rF+Gs8a6JPAWHmfaGbZnnG1ecV2xjjc4kiDEdMrnFJFFDE7FI1Un0XBo9suVK9mHI+a55x8QpY21/S13DMeGcf3RuHX8qZezwt8TbKQSoY1ULvDcZIbAz+Ir0t4YJGy6IxPcrUclpBkMIkyCP4aJ8so8172FG6djzyxt20X4h38l+4iiuY5HjdjhWyQ2Mn8R+FM8JW7CfXtalJitZC2wtwrfMST+HA/GvSZbK3nUCeFJVHOJADinfZYipUINmMbccEfSiVJuL030HGVmeP6BcRReB9ehdwJGI2oTyc4AxWpYmwm+F7Jes22Et/qxlkfedvH4/ka9GNnACUMMe08j5RWR4k0ae/0Ke1sRCHkI3BlADAHpnsfei7enZitZHJW0Vhq9vpFvqOt2Iis1AEUbcydMA5PHAxXpajKgg5/GvOZfB0FxA0NtoUtrPjCzSXQKg+vU5H4V3+n2gstPt7bfu8mNY9x74GM1tCSa3JtZ7Hnt/KmnfFMXdzmOAjIcjg/uscevPFQ+JLmKX4iaXKHAWMwh8/wneTg+nWvT2gikKs8asV+6SMkU1raBj80SEn1Uc1poTZnmuq3ETfE+0cOpVAEY54DYIx+oo8NXEX/AAsLUmLgJKJFQ5+8dw6evQ16NJa25IJhQsTkfKOvrUf2aNWBSKPcOmEHFcNaSjNtdrG0E2hDwXGeq9a88u9DurTxu1rakx2upITIQOBGfvj2PBx9RXouNrOpGc8/SkEKeaJHX51BAYDkA9f5CvNo1XTm/wCranROPMkcV8RdPl/seylhQiGByCqj7oIGD+mPxqzojeH9Ru7G5tIp5NRxkh5HYw4HJJJ6fzzXZEIU2NtkU8HIzkU63s7a2BFvbxxbuTsULn8q9XDuM4W7f1uc1RNSuUtVs5bvSr2GP/WS27xr25IIFefeDdasdOsrrS9WVkZZSyo0ZbPquMdcivUz0x1qu+m2ZuBc/ZohOP8AlpsG78+tW6UVG1r9RczbPNviHcCafR+GQgM5RhhkB29R2/8ArU3xLNC3xH0mQSKUTyNzA8L85P8AI16QbK3mPmzxRszcZKA8U5bG0ZsG1gz2OwdKijVVkn/XYc4O90ee6tcQr8VLFzIu1FVGOeASDwfzFekH7pPtUbafaO5Z7WFiTkkoDz61ZKjGMda6WzNHlPhuRP8AhO9bk81VRlnKtngjeD/Km/DuZILPWt7BfkRuT2G7Jr0lbCzCu4toVPzDhBzTRp9qkBxawgMoViqAZHoa4qlW8W7WujWMGmvI8q8KOsfhfxJvdVJhAAPfKsP61f0O+isvh1dySW63O2QqYn5GSRjP5g16O2l2KkbbWABjgjYMEU8adZqzRrbRKjL8wCgBvqO9Op72290Ebr7jxLWZ0utL0udZpJJAXEiKmyOHphFGMf1/Sug+Ik0cy6O8Th1Ku4IPY7cGvS30u0a28k2sTRKcrGUGB9BTJNPtJ5zLPaQuQABvQE4/GsqiSqQclt+pUbuLS6nneuzRH4h6RIGXYqRhmzwMs3X8xUviKZD8SdGYsoCrEGwfune3X8xXevpVgXP+hW5OAeY16DjHSpn0uwlcyPZ27s3JZolJP14rbDRSfK3srE1G2r23PO7Vo3+LspyChLLnPBPl4x+lelOANg6LmohpenpKJVsrcSBtwYRKDn1zirMnC5wK3qxi4tkQbuN+6+B0IzUgGBzUKrjJyM+lTKAR14rPDzvdMua6h39KicAKzDIPsetTAcntTH2khT3rSsouLuTG99BsQ2Haec85qUnA4qFcJIc5IHGadvPBYcHoaxpVYxXK/wDhi5Rb1JcAjtVZP9bgHjJ71MZMDAGT161XBAxxhl/UVjiqq5o+RVOLsx6Ha+MdMgc+9Sq+Rkd6gXLO+Opp+ChA7+uazw1aSv2HUin6kjtjhRyTgVE37wquMMOtSJ8xZ+/pUZGF3A/vCcGtK03JX6Pp5L9RQVtOou9nbK9F6j1qUOoTcT8pqNOGXZjp0pD/AKzj7uefrTVSUI3vdv8Aq/8AmJxTYjnzJQDlRjj600sRGB3DGlYpgBlO760wg4GQQc+tcNabUm77/wDANorQlU/NznA6+lSFgELA4FR/Lj5Qc0dwT90k4rtpVJQVl1MpRTYiuw+ZzweMelCkp1HLdBSY3sd33QMilUZQsx5HSpk2paPa/wDwf+ANWsSIxJww+YUrMFBJ6Dk0122bXPB9Kj2lmPUnoea2ddxXItX/AFYhQvqCndK3HU5IP0pVOZPYEmmltrBuQ2OaRAOeSSeOa4VVs0t3e5tylrFGaRX4xjBA6U0yHJCjJr1vbRUeZnNyu9gkbLBVB3e3alUcAk5Oaa5+dSpGTwfpThtA2g89TWELSqt/15FvSNhTg9BQP0oxzkg4pruF57e3eutyUVdmSVwckkKMfNQg2ykDpgGo2ZiCeMrzgHpUqgAbhznvXJF+0qXRq1yxEEQ3knJ5zj0pzgbTnoBTlzjmkYgKSe1dDjGMWRdtlMkEBmY4PQdTSElW2DjIzjNSIg34wMjkj0puN0u8nv8Ap0rxZ0m4qW2v/D/8MdalrYdGVK+jYpUckqfUHNKkZ2YGD7GgpskTdyTmumEZqMXa235ozbTbVx/mZOEBP1pFc/NvI4OKXPzbQOcZ5pq4DsW5+tdMptSWv+WxmkmhIwzRFAPlOfmqYcKMDioUZ/LOB0zzU+dyA+o6U8M42XewVL3AfKABx2FI3XFJkA/1NBIz6k11Skoq7MkriFwuBjJJ4qNiWddx4znApWOGVipwPSnKu5wxAGOlcsn7VuOu6+41Xuq41gqOnHPP1p2XJ+UbfenlT1p2O1aKjZuzsmTzkLL8/JJwMk+1JghckAKfTtUkikHeOoGD7ioRJtONuRnFcdRwpyaloaq8loNJ/dP9cVKp8sDjJ7Cov4cjld1LksQSQKwp1rO/W3+epbjdEoy2fU9T6VKP09KiQ9NpyPpUwOOtejhrctznnvYQk9s4o3egpTyc9TSYrpIGOSOnU9qZt545buT0FPb/AFuD6cGhcqpG0kk9a5Z+89dv6/M0jotCM/KMAZJ71Hj5Ccd6lwSxGc+tAUk4x3zXNUp8/TToaRlYEOV2nrikJwnuDwaeVwuNuRTMFmC4HAzitJKSSTXkSrXuSjA607g8EUzDk9RTX3oM5yPYV1Oo4q7TM1G7tcmU/lTSyg4zQCFTJ/GmIAVDEYJ5olN3SQJaXY1T87g455yKUg7eW49qVFV2Y470pjycfzrGMJSV7FNpMRfnHT5RTEGcKeMHmpsAUgA3eta+wQucZt2nnJx0Io46dB/OpgtRouXZvwFZzpWaS6jUtLsC6460bwec07jGMYxTHwEJxzWknKKvdaf13ErMcADyPzo3AcE0qjaopinLMx/Cm5vRdWJJaiMwDq2fanBTuyDj1pCoaQDHTk0BCCewzxzWSjJt9dfQq6SQjgA5JJam7CMEnqRnipAuDxTsZ4NV7G61Fz2IiN2SPwpy56rjnqKkHXFJsGSc4o9k1qHMM+4Ce7U9cKgUU1Vy5ODxTvLXGTSpqfxIcrbBjFOHSmeX6MRSLksQSSBWvO00mtybaaD+vvSHhc459BSs2F96aS2OnanKdtBJCJ93J6nvT6ZGTtwTyKk57UqTTgrDluGM9qcp+ZaaOuDT16rVy2JRLUlR4qSshsKa/wBxvoadSN9w/SmIgGadjiminCqGJUU55T61LUc/VP8AepIAwcdqX6U3NO/DNaCGk+9MEYAI3Ee1SHnpSHhSamUYte8NN9CNoxsOOtKqqVB20ZdhkAUgDZK7sd+BXN7iknGOjNNbWbFUbWZenOaVwduccjmmNGQd4Y5FPCZGdxNC5rOnYTtfmuKCGGc8YpIzjcg5wePpTFVQWU8kVIqheQMVcHObUn0E7LQdwaDijNGea6CBcUlFJnNAC9O1MLndt25IqTNRtgSK3rxWVVtK6ZUbDeRKDt6jHWlctw2zp6GnOCUyByORRvA6n9KwlFJtOVupSezSELFl+6cGkXO3G3OOKEYAY5ODQGAc8deelKM9pOQ2t1YWMMpORweadjOKN6Cl4OD0rppuNrRdzOV92JjNKBjqKXPFH4VoISmMwVsYNScdqY/DK3PpWdVtRuhxV2MLfP6ZHpQzKHU59qfLjAIHQ5oZAy4xWDjPWKfmWmtGNkwUPqOlH307YIpFUMg6+9JGvDDcwwcUKUm07boLJL0Ho29B0p+RjHNNQBQRnNO6CuiF1FX3Idr6DSMnnpSGNfSndfWl4FNxi90CbRAVHmDI4IpcBZAF6EVKVBHIqJ12jdjp71z1IuN5L1/zLi76DiWVgB39aC5B5U01wV2nrzTixUZIwPUc0ud8zu2g5dFYYx+ZWGeOooUFR05p0uBsbPel8tW7nHpmp5Zubt/X59h3VlcrrGQ0hJzlTg09BvQHowHWpGjB6HHb8KZt2MQPqPcVh7B0parQvn5l5hGcHvgdR6VYyDggVEOZFIGBjBpYTww9DgV0UJOL5ehE1fUkxk9KD8wIxwaOaMeorreqMiuMgjPVeCP60jnyz7dR/WnTA+YAWCjHBNMdiseGwQOhryKsuTmj26/1/V9Tpir2YIxBBHJYZqTeR1xjuR2qvGw3DdwAMfhUzMjcjhcY+tTRrPk0dvIcoK+w6IBoceopspZYwGHGRyBUqr8o4wcdRTWV+F4Iz1rrlCXs0ra2t/w5mmuYjbBkXYwz1qRVbeWPp2prqPPXBwcdakRskqR0p0opTd+/y2FJ6aDsd+lMkUghgM8YOPSpcZ70nAPGc11TgpqxmnZlc7VXO7OBgCpEHygHggUkgB2nGQDzSKRubB+Wuan+7qWZo9Y3JMDOaSUFkIB5oWQMOuTSSEFdoySegrapOLptkxTUiNR8rYPuKRXOCB2P86QsFwQMMOw6UiDnacAda8t1pXSidHKralkMpPBqM4IdiOKaxPYk8dakHyrtYZXFdaqyno+hlypbDCCqhTjDd6XGG2YyuKDhWweVHr2pEBAYjJz0qIvll/Wy/S5T1QzaR3+U9PwpGJY4AGMVYVdqBeDgVHIpySOhwKdTDyjT0+YozTkRYwQScZ71IqlsgnB9etIyhkUdSGx9KmiX5dwHJrKhRvOz23KnLS4117r1HX3FRkcmXHHvVnuc1FMfujtnmuytSSXMv6fcyhLoRoGUll/i9ulTKoC7cA0iAl2I+6OlSYB4qqFNJX/rz+8JydyvIuxg23jt9aYQfLVuc5JNTzcICOgIJphGFCkcLk/WuSvSXO0u36r/ACNIS0TEVNz5K8HrUhUMuOlKgIjGc07PHXFdtKklCz6mUpO5X2lgCV27fXvS5Gd+PlP+c06X7yjPyk80sS8sB93PFc3s/wB5y3/4f/Loac3u3E8sPkt3HHtTCrK2BjJ9Ks9BUM45XPUnFXXorkutyYS1sQN0Yjp3zTlYY2kClK/uU6cnNPSNiyk4wBXFSpT5/d/q5rKStqR4YDI6dCak5GI1GM96mZdwK+1QPkqCOq9TXVKHslbf+tSE+YAMhkUHIPWgYBVx0PWg4VtqfxDrilONvlryMc1ENNe39K36jY7I6Z59KheTOBj6U4YJwSORnnvURBVgpHQ5GPSlXrzlHsghBJkjAKdq/wB3H1qdV+UD0FVRy2STnParEZ+Tn/8AVV4WopTb7iqRaRJ/KoZwWjOBnocVKTxknAqORipXaeGOM12VWuRpmcL3RGQQGII2nr60+JOrEcHgA+lEarucY4z35qbv/hWNGnze+/MqcraIQDaOgx6VHNgbG7BqlyPxpGZVXJ/Wt6sU4NXsRF2ZCTmRSvGQRQAqyuX68UpJaRccelN4SY5yTgda4n8XN57v07GvS3l+o9B8rnsTxQsmYgADwOcUjlyhPAAGaFHAAOBjP1quZxaURWTWohYlvlHHWhMux9+ppjfLIc9x+dKG2xhVPXrWLquU/fe3QpRstB2eGA6E4FTDoKijAyMqQe3tUxPpXXhlpf8Arv8AqZ1N7Bye1KBikBx2pHYqhOORXTJpK7ISuyOU5YEYJx0NM+dgcnCDrgU8A7tvU9WPrSOwbIA4H615043vKX3GyfREA5JIHGcAVOUG3cPyNNCcbSeS3NPIwOQQT6d6xo0uVO6/4cuUr7CowDDHRhkCn55PaolQsxxwBxTigAyck+5rtoyny6Ixklck3AnHBNRu2CABknpSDAc9qQMWkJAzgYpus3G19b9A5dRfmJAOBnpg9KeEbOM0ig7snHpxTy+BxVwp3u2Jy7DQhXOBSqtG8EUmWrdKxA7HfFRoNxZunOBTnbCE+gqNHAjAU5IHasZySmk3sWloP3FnIA6daY5ZnVeOuaI5CCeCcnPSlDMzlgPasHLnitW7/kUlZisDgKSMNxxTgo7k/nURLNIBxwM0u5t4Gc96ceW7bXkDvbcmGFXgUE54zTe/9KXnFdiVjIXb3oA56CkDcYxRkjmgBWO1SSeBTV+VQDSnDp1qNgVBO45rGbcZc1tEi1qrCqoYsxHsKayDeF/HrTgrInDe9Iilvm3daw5bpRcdd+hV+txXAC5B57UCMZpCpL4znHNOJYMADnJxVLlu24+XQNbWuOCYPp+NLtJHFA60p44FdSSWiMhuMGlAoPsKUUwEwKRmCgmikcE4+U4qKjai2hpXYsa4Xp15NIXO4gY4oMgAzjp7UkbALyeevNZc8dIJ2Ks92gLMBkrSJ8gwQc/SlZgzAceppxIAJzSTvJtS2H0tYYXBYeg5pd4CnByaVBhR6nrSnH4+9VCM7XvuJtCKuBnvSgDPvR05NO5xxj8a2jFRVkS3diAc09fvL9aZn6U9fvLx3oewiWpKjqSsxsKRvuN9KWkb7jfSgRBSg00UuaoYtRzfw/WnjrTJv4PrSQCc9hS80nWlwcVoITHvSk+lFA/CgCJDgsnpyKVxgq3pQ+Q6t26GpK54xunDt/SLb1uMLkj7hP6UxC+CuMY9+1SkjPXFMLDeCD7GpmrNNy/IaelrDW3BlY49OlSYbu35UrAMMHmmCQ9CCaHCMJat2fqF20OUkg55IOKdxmoixDZ29eKU7uu7BqoVbK3YTiScY6Uh61GXcHnBHrSMxJIXsM/WqdZJbai5WSn68U1zlSAeevFR5DnJ+6OtL8uR8uD2rOVXnVlsUo2JA2QD60oYYNQqAeMdOKf5a4HFXCU5RTsiWkmBx5gOevFK4xg56GjaARgCnYBHr9afs24tPqHMroDypFMV8KOufalKjBOBTB8sa8DJ7ms5OSld6DVmh6vnv+FO3Y6moJfMMbBdobB2t2z71542paofiHbafeXplijcfLGNicpnp+PfNVGctUxNI9JLAc5496YziRSARXF+OtdudMs7e0tXMctyxBcdVUY6e/Iqql/LoPjS30zzpZLO7jX5JHLlWOQCCfcfrUucqi0WhVlF6noIYMgHqKaVUD0/Go0UMCO4rP1yyu7zS2gs55IpXdBvRsFV3DcfyzTinNLmihP3dmaK4DMu4+vWk3ES4B6jvXl/jRbvQLiyjs9Tvz5iHeXuGJOCK63+wrq11Kxura9vJIAWWeKWcsuChweT64o9haOnQPaXZ0wcgjcRg8cVJntmvLfD+vtYeJtVTUNRlNrAHVPOkLYIcAdepxXf2Gq22q2gubKdJYs4yPX0PpTU+VuL1C11c0dy5xkZ+tPB9K8ynML6s+oya7EmrJONiZPkKBx5ZbHp1/Hiu4vNdsdMSP7bcpCZBwW6H8a2U1a9yLM02yQQaiQZh98YrLTxTo8t8lml/E0z42gHIOe2emfaprvWLHTMC7nWMu2ETqzfQDk1jUUZTV/NFxuky9y0Wc9RSlw8ZBB59qyLTxJpdzcLawXsbTMSojIIbPpg9Kt3d/Bp1nNcXTCOKPlm+tYbWTurqz6/11L8y0WDwde1SI2VGK47w/4vtNSF2LiZI/3reRER83lgZz79zTvCk6WyahNLra38asHJBJ8sc8nPTP8ASt6UZJ3l2IlJbI7PPtTWUMOaw38X6GkJmOpQlQcHBJOfpWta3kN5bpcW8iyRSDKspyDWztJWZOqJSr/3/wBKjQlYQ2eOpqtf61YaYyLe3UcJcZXf3qCXWdMhtIbhrxFgnyI3J4b6VzVKVneP5lxlpZlfxLfatp1st3pqQyonMsbqS2PUYNa9rdJd20U8Zysihxn0IzXI+KR9v+yQ3N+lrYEbyEJ82VvQDHQDmtTwuSNKWKS7iuo0YiG4Q8unbPoR0o9ve1vxDksbTEsxzzg4AqOdEjj7sxqrqGrWGlSIt3cxxeYCQJGxnFRT63psVnFdSXUaQTcI5PDn2NcVWnKSleOptGSVtdC6NxYk8kAflUiEN91SD+YrlvEt/cWc8N3p+pwQSGPaYZzlZF65A9RVrw5eF9LlvLnU4bp2Ys7xH5IsD7o9BjmphR5ffT6/qNzu7HTqTt560pP4Vir4r0UwNL/aNttQgN8/f/IrRtb23v7dLm2lWWJ/uupyDXrQaaVjla1J3QEbuQR3qJCy5bGQar6jqdnp8Q+13McIfIUucZqkviLSGuI4f7Qg8yUKY1DjnPSuWsrVFY1h8OpthgVznrQTjt+dcD4/1S90y3tLiyu5YC7lWCHg8ZroNM8RafMttam9jkvDEpZAwyTtyfx61pDERcVKRLg72Rtu+GA4PGajHPmODjnpWH4nSzuLBvtGoGxf/llMJNvzenv9KXQL9Z/D8Pm3UMssI2SSJJuHB6k/QZ5rCrLmi5301/yLirOxugZwp4OOCKac+YwJGQAM1l/8JNo5Jf8AtO1KRjLMJQcdqv2V/bXtt9ot5o5oWJwyHIpKKqe6u/6dR3cdWSuSSFGAD6UzoobkrnFZ8niXRtzD+0rZSpKklxjPpnpmrVpd215aebbTJJEw4ZGyMjrzWNai+f3vvKjJW0LURBYEZx6HtUxPGCOKyNV1WPS7JpWkt0c42CeTYpPcZwfftXD23iDWW8cW9rFdRTwz/OIVn3REFSfvbc9ielduFj7hjUep6Y2EiOO9IvyttHIxVO91jT9NGLy7hhJGQrsMn8KrSalby6TNeW99AkbIQk+4FVPQHPTr2qaloTTX9f8ADlR1TNoU11DKVzXPeD2ujpEn2vUob+TzmxJFJvCjA4z+v41uT3EVtC0s8qxxoMszNgAV1tKUbPYyWj0ELAHLZHOcds1NH8qjkV5n428SvDLZXOjaruSXcrrG4YKRjHHbrWx4murwy6fHZa5a2Tq26VJZApYHGDjuOvFc1OHJO7NJO6O2Jxz/AJNRSvyFB5IyfYVzXiwTz2tvbrqCafau+bi5aTawA6KvqT/SovDtw1hpcwu9ShurGFv3F6ZQdyk9GyeCDx+IqsTJxpuwqavI6mN9hCj7p9R0qcHJrFk8Q6TGiztqVoImOA3nLjPp+tasM6TRBlZWUjII6EetRh6i1hcdSL3JD796r993RQcYqRnIbC845P0qMFfM3D7vf61OInGTXl/X4dRwTSLAPpSVGsmTgjHpTmkCg8Akdq6VVi481zPld7ETsXJHIUdhUsTZ+XOcY/KoEOHbdjOCaWBwPxwOlefTrL2ik3vc3lD3bFrODzUUgJwe6nNP564prndGQOor0KrXIzCO4xQCMLknpz2qYAd6jiOWJUfLj061Jz3FZ4eK5blVHrYdjioWJZinTipGbaM9hVeQlzuOB64POKMRUSXKFON3ceqhowM4PtTgoA4pRjAx0pa0p01FJ9SZSbK8gUMVyQOtMY4OQeDxzUsvMhGBxj9aR1DMB2FeXWp80pcvyOiMrJXBSACCvI7ilV23A9yMfjTkjJJLL7cGiUBEBHGCK3jSnGHM9LfeS5JuwMvGXOT6VEdzRoTgKCO9PZsTeuR2pmMxtk8gnFTUabaXn/TYR0tclRlJ2rwBUtRE4kQ+oxTjIoUknpXZTqJJqT2MpRu9BWYAZJxUUr5QcHgikJ3v06djSMD8y5zx+tc9Wu5p8u2xpGCVrkiqWYMflA6VJgZz196ABgZpe56V2QhZGTdxrYAJxxURXKAjhetTOQqn17CoVQEnPQda5sT70lFF09FciPDZIzxjmnRo23cvX9aUYeUHt0FKmVHUDP61wQgue72/4Y3bdhUPzAk5J6GplHQ1XHDL9c/jUwLseMD616GHnaNrGE1qPJpjsCCuefamqfmbc3A79KSNj85AJy3FOdXmSiutxKNncUMrgE5Bx0FPGCQSMAdBRGpCDJGadjn0q6dJu0p7icuiE2jduwCfWnfpRjHSmsDtIFbWstCdxseNpY55yaaArIC3fnmhgwjwWHTFJIoCdeenWuNtpax2XU1t57ioy4PqT6U1GPYe/WlJATaMZpSu2L36U0mtnsugt+m45TuANLtOOaVRz6Y9aU8+hrsjtqZMaRz14pegpccc9aaGGKdwEBBB6YpkjjyyARk8UKgLMcUCP95gAcCuacpTjZddDRJJgXG35T2pythQME/hSOMMueBmn+YmOtSpWm7ySsFtNERpkbjg5J70R5LM34U7euM4pqhgMcCjninFLWwWetyQj5u9OyMVGWypzwR1o8zIPGDW3todyeVjgPXpR+eKbk/xE/QUjZCEqwx71Pt9G7ByCqxYZUDFN+ctt64OcU5PkTbhsfSnRL1Yjk1mk5pK78ytrsZIWK4x14pwJAAC8UkgzIODgDNLuHofyprSTbYPZaAo6sRyaAN0p9qPMUDmkU/LnbkmjmhdRTv1Cz1Y/pnFKBk9MUgYE4pxINdCkmrozsGcUHPWmsQO9IGHTJH1pOcU7XHZjs469PekDA96axyQvr1+lLtHJIFS5Sbdug7K2orcsF7d6Q4Ck46etNVBjJJBPSgqSQuc/Wsrys5NblWV7XHRoNnJHNDqu4Kq+5oAcdMGlVTuLHr7VXImlDlFfW9xGXaCdxFOUHA3daa/zMo/E07GcdauEUpO2wm9A4oAJpaD7D8a1JDFOX7y9OtN/SnJ94fWk9gJsU+mU+sxsKR/uN9KWkf7jfSgRW5pfpSd6UdKZQoqOdwGjU924qUY9aiuSwRSo3MDwCcZoQDj0pMflSDJ5x+tLx1rQkaz4OB+lIx6Bep/Skzh/qKjBO5hzkDArkqVWtP6/qxpGNx7BcYLc/WgDnDEnPQ0EYiP0pD0jXvUOKUtV2KTuiTYvpS4AFGfTijPPauyMYrZGTbYH60UZ56UdKoQyQY2nPQ0nHmHPII4NPPzDB5FRlWXjqvoe1c1SLTui4u+guwg5X/61Rs2xg3Y8EelLuIHy5I9KY+4/MUIPrXHVqRavHS33GsYu+oqYL7e27NPkIJAB4B5qElkAOfvd6cuAOd1ZwrNLktYpx6ksYHJ7k1JxUWA2AoAqX+VelQldHPNaiHPtS+9B56/pRW5IZBOKjK44b7vb2qTFIemDWc4KSGnYi3kcfrXml3j/hbCYOPmXp/1yFekFVKNklWORkdvpXPS+D7KXUvt5ub03eQRLvGcgY9K4faPlak1t53NXHVWRzPxJib7Tptzg7csregPB/x/Kn67G118SNKEYJIWNz9FYsf0FdlqGkW2q6eLK7VpFH/LQ4DBh3B9aj07w7BYXr3zyy3V2yhPNmIyq+gwBWdHENRtfa/TuOdO7uX7XULOa8lto7qN7lB88Styv4fjV/6isKw8M2dlrs+qRvJ502SUY/KCTk4/Gt7aK76MrxMpbnmHxQOdQ0//AHG/mK9Ij/1K9+KxdX8IWWtXHnXtxcyFc7AHACDPQcVr2tkbW0EH2iWXaMB5CCwH5V0PYzW7PMfDtvFc+MteWWNXAWbAYZ/jFQeGrm5t/A+uNbs29SduDyuQAT+VdxbeCrC0up7mC5u1mnVlkfevzbuvb15qfSvCVjoSTi2kmaKZcSRSkMp/T/OawrwVnL0/Aqm3e1jgII0HwouH2ruM+7PfO9Rn8qXXJpp/hvpL3BJl85RkjkqA4H6AV17eCrExtbLPdrYvJ5rWocbM/XGcfjVnVvDNlq1vBayPJHbw42RREKBgYHbsK5KlaKafn+hrGDaa8jg/Eccdonhl7dVRvKVjtGOflNbWvwSW3jXS9TkBe3OI9ifMykZ/h6kc54rWu/BWn3qWyz3N5J9nQJH84G0D8KxfEllLP4qtIoNQksZY7YD7TOdofntjGSc81VOpGbXK+/8AVwlFpO6L3hvTLt/Fmo6ubcw2km4R+au0uSR8wB5HQn8a6bW42OiallR81tJx1/hNcnoY1mz8UW1q+rrqVu4Yy7HLhABxn05xXoLRLJGUcZVhgg9663TTal2M1LRo88+HAT+x7zcFz5xxn/dFU/hswB1cHoQn/s1dfYeDrDTXle2luV352qZMiMnjIGOuOMnNRab4Qs9J+0/ZLi5Tzl8tvmB+h6dRms53pp67hFXtocL4at4X8J+IZmjRpRHhWIyQME8V2Pw4kL+GArHO2ZwM9hwf60638E2NnZ3VpFcXax3IAkXevzAfhWpomiwaDDJBaSStCzBisjA7T0OMD6flQ8TFbgqciLxhpH9seH7iNUzNGPNi45yOw+oyPxrlvCNxJrttYWUoYrpzmWRuxwMRj9T/AN8V6IXzwFJ+lZuj6La6RJdfZhxPIZTwBjP8I9hSlUpTaT+RSjJXaOEM9xL8S7iNnj8xYzFAJs4Hyg8Y9Rk/jXSeGNHl0SO8hkuo5FkcSrGgxszn+eB+VWdb8G2GsXi3nmS290MfvIjgnHTPv71f0vS4tMs3SMySu5+eWRtzuenJNc9SLjGy009di4u7u+5n+MtIGseH5URd08Y8yLHXI7D6jIrnfCN6fEFlpunSoSumv5krHodvEY/X/wAcr0NQjoOmcVn6PoFpoouRbf8ALxKZTn+H0Uewrqou6cmzOas7HKas9vB48RrKaafU5I9hgLBYkXb/ABH0xzgd/rWX8MmG7VVY8Dyzjtn5q7G98F6df62dUkecTMBuVH2qcDHbnpx1pNM8G2WjXNzNZT3EZnBG3eNqemBjnGeM5qp0007MmMmmed+FYIJNL8SSyRozx2pCFhnbkN0/IV1/wvdm8OzgnIW5YD2+VasWnge0063u4Yrq7VLpPLlyynIz/u9eo/GtTQfD8Hh+OS3s55pIpDvKyEHB6cYA/wAis1XV2n5epSpvQy/iSAfCrnuJU7VyXiCytYPAGlTRxok5MZJUDLbkJPNdT8R3/wCKZKNwzTLgevWqWk+FrPV9E01p725ktlRX+zBwV3455xkc547VNWabjK9kmNReqsYXjGeS48H6JJKWLuqFiepOzr+NM1mCGy8ReGltkSMCOAnaMc767bWvCtrrccEc0ksMMJ2pHDtCjt6e1Q3fgi2vbq2mlvLrzbaNUjIKjG3kHpya46NaKVn5/jsazg27+hg3jyXfxUs7eY/uYRmIEcfcLZ/P+VR6PJLD8UdQt4MmCVnMwXpkDOf++uPxNdvqHhqDUJrW8M0kF/bj93cIBn6EYwR1/OjSfDFtpU91dJJJLe3RJkncDPJycDoBnmvQp0oumk+xi5S5rnnvhmxtbnxRryTwLKqLKEVlztBbHH4Vd8Dw3F74K1izt3xK7OE5xyUA/pXR23gqDTLi5urbULoS3KMkhO3J3c56dc1DH4ct/DWgaoLe6u9ktuxYEAkHB5GAOfxp+0jGbg32Fyu17HJLEbjwLFpEFrI+orendGqZOQT82fTGBmvS9HsHsNItbdljDpEok28DfgZP5151p9h4ntdDintNctIrUJvWMyjKjrg/L1/Gu+8L3l5qHhu1utQAE7g5bGNwyQDj3FVVipR1CDszjfEEjXXxL0qC5yIE8vYp6E5J/UgD8KJoILf4v2vlKqBlLMF458tsmup13wvbazdW0/nvb3VvzHPH1AByM/Q1Sj8DRDWo9WfUbt50YHfkbmI4yeOnbGOlZUq0Yx5W9VuVKDbvYy74W0fjHURbyNe3lzbMkkL4EcC4GSzfgOAO9Z3gVzJ4S16BuVVGYKfUoc/yrQ8T6RpGh6odXlN65u3IeGGTapz97J64Ppmr+keELSz064NneXSxX8YAJI4VvbHXBxms69eKXl3HCDuQ/DBiPD0+W4N03/oK1H8UbuZNLs7eMkQyykyEew4B/Mn8K3/Dnh2Dw/DJDDdTSxO24I4HDYxnIHsKt61odtr1i1rdBioO5WXqp7H9azhiby01TKlT93zPOPiDZWtpZ6H9mVADEVDKOSoC4579T+dT/E1R5ujleh3gf+O1u3Xw8ivILVbnVrmZLcbEGBwvGAPTpVrWPBMOtNai51G5ZLdNqcLkdMk8dTir5oqUVfb9dvkKzaehz2u3dy/xO022+R1hQeSkzlULFSc9DznHbsKvRaFf6RYeJZ7me28i9gllEMbk7DhvUD1/QVY8caFYSaWur3c1wtzaKqLLCBubnjI47nNWtH0qDVfDTTC9uppL+Eo9xOAXUcgqB0Hf+dFWyhzR2+ffcI/FZ/oefafZWzfDXVLxoYzcC5VFlIyyjKcA9upr0nwLNJJ4M05mYswVgCfZyAPyqkngKGDQZtKXUJ/s08olbKrnI7Z/AflXReHtETQ9LSxSV5kjLFDIACATnH5k1mk6nNBPrfrtYr4bM0f+WWQTz1NNAG/YPudfxqR1K52fxdfb3qMJz5KnA659KKkZJpNeX9evUcWrDusZJJ46GmcMPm49frUyqxxnt0pssY25AzRUpScObt0CMlexWxtJG4kDv61LGmFDZBA560zbuVmxgcAU+NQ5x7Vw06cufbfY1lJWHq7ONo7d/akJAbAGF6E0/AQjB4PBqPG7coPy9a65ppKMt/6/DuZKz1Ww9cnIU4A5GO9SBhtDGogdxD/dCj86aTlicYHUA1carpxutf6/pCceZ6iyy59wMU0nhR3IzTWC5+Vs7hgik5L5PYVyTrSlJ33ZrGKSLa4CDBpQcCo4iBx+OaUyDIxkjOM16sK0eRNnM4u5G+A5I5yORnpT1Uk5OQO1NAPmMBznrUwyABnis6UFKbl0/r/hypOySAEdvxpHAcFT0NO4NMcrggnqK6ajSi7mcb30IiBuXZ1z1oUbXYEZOcinICyoQMYFS4NclOlz+/t/wxrKVtCGRTlCxHXtSOC0XUZ7j0qWT7jAjI9KrkA8A5Y/pWGJioSaWty6burieaNxfqcCnoSOSO9RKoJG7txUu0R5I64JBrmoub95suSWxY56UvWmBhtBJxkULIC+0Z6V7XtYaK+5y8rEfIdTxgGkIwpUkY9R3pjEFZCzdyAKlRVUdOTXLFe1k7f10/Q0fupXEEeRyTnrTwAoxjil4pOvFdUaUY7IzcmyM8zj2WlOWdl3EAYzQVbzNwxjGKYFJLkt37VzSve1ur/ItW3EQoC+eecc805HZYh8vFMQhYQF5YjtUhBWNAcdQKyhfl5k+nTzLlvZkoJPSjikUg+lIXUE8jj3rvc4pXbMLMdkdaaWIIA6n1qPcT1JHsKBkODnORwTWEq99EWodxWViVUnrzTXADKCffk1MqEEknJxRtBwSuSOnFHseZN9b9dQ57MjDJSluVypAzUgx0GKiY5Zz3A4pVVKK3/AI2bJNxAyQcetIZAB3xTCQqBhkjvUeT5WCcljis51px0v0uUoJkxbcfbtjvSbRnoQe1KpEYyeWpucnPf+VNPX3tWL0BACO+c461IAF6Ug4AApRn8a6adNRS01IlJtikAkE0nHpRzS5BNa2JI2GGXjAzQgB3Bhzmk3Ekrxj3700hgc9cV59SolK6V1/SNorQTkyAHtTh8zsRmmEsdz/hSo/GBwKwjNOVntv+iLadtCbhfWo24GOpbtRn/gOfWnp8o7c9TXZD95toZv3R6gADmlI5yKaDk9KXj0rrSsZCnnvzSE9KWk+tADH/hHYmkxl2GenpQ53fKOo7imbyH3Y+vvXFUqRUtdjaMXYcxIIPccUmNjLg8mkdsuCAMdTSqC7bjgCsObmk0tXf8Ap/kVayuOBOeBn3NKDltrDqKXPYcmgHBJ6tXSrLRP/Iz3GqvzHnBHH4UpRiMbh+VKoK++eadz61rCkuXUTk7iBcU0bt5JH40/ijPHtVyjexKdhpcjsQPpR5imnZBqMnexGOB1qJuUdmNWYqsCS3r0p5wBnNRnbxlePWlB2sV6ippzskmOSHg/jS5pitk9DjtmnZNbqSlqiWrDs0qfeWmg805c7lz60PYCan0yn1kDCkb7jfSlpG+430piKx69KUCk5zTvSmUJsBcP3ApJuAv+8KeOKZP91f8AeH86EA00uAad/KkIAHWtCSCYfdPTHQ1CWO9Se/BFTShiRgjA55qEhfJOT82a8jFXVR206/cdNP4RzyBj3IHb1qQBs7uhPc1EgKrkZGe+KcobOdyt7E0U5yk+aW7+X/BBpLREqE8g847ipOTxjio8svLAge1PDZGR+FejSmrcrephJdRcc0mPrSjj60da2JEx3xQw3KR2IxSmkJwcUmk1ZhsQneuE4NIEMh5PApx3Ev69qC42hVHJ4rz3BN+9t2N7voQKN2ePu9BU0YVlyvBpFAEme33aRRhiOgzgGsKUPZ2ur/1oy5O48rjlhx6ijeRwTlT3p25gMFTTM7YjkfQV1aRd1/X+ZlvuS5FGfxNR7xxyTT1YN0rqjUjLZmbi0Gf8mjqaRiFOOSfpTQ3+yfyodWKdg5WBPzNnJCjNOGFTc3UimndncFPuCaUbcAhcn9K5b+8+/wDX/DGnQijQneuOTUiHKgNzTghGCOTnJ96QoUHPIPJFZwpSptWRTkpCEbfcfypwOCASTnpTfvAbX4pGYDGBnHU1rdR95aL+vwJ1ehLx6Ud+lM3j0P1p5ZcZ611RqRlsZtNBj8aGXcuCKQSL97IoZ1dTz1GM1MqkGmroaTIcN2JwenrTHUowOfmqQHGD3AwRSHLntnGa82cE4XW/Q3TsxiIcnkkg8014I5l2zIsi56MAf51NnMgYHgingBhkcNTpUkvheq/EUpdxsMEUMYEMaovooxUxqItgBumTg1Nya9GlPmVjGSsN4qJxglgMqeoqXqOKR1LIR0zTqw5oii7MiDqy7X/A1EwwWB6kc1Jn5QNgOOhxUTDD4KnkcV4tacmtTrilclwAmW49MGlQAt8wycDP1qIYGNxapFJyNvI+lbUJxlJJr+vMiaaTJCgXoSPSlC7YyDTh0pM9h+demqUFqkYczICQIQDwwAqYMCOMZpspztHYmmFjt3Yx7jtXJzulNr+tP+HNLcyJeff8aXnFRed0BHPenGQZPXHrit1iab6kOnJETs5hYkggnH60uVMoABU4pYwHhKg9z/OkfIlXzAOh6VwtOynutPz/AAN+rXqQXNpb3sTfareKYxkhS6A4/OpbewtrWIrbwpEjHcVjUKM/hTlXdvCnjPNTgEcDtXRh06i95XX/AAWZTtF6bld4ztwSNoNKfm25HPQipyAy7TzUZQoDg5wOp60qmH5W3FaP9CozvuOjyV55PSnDjJ/lUUbEbRx83epTycV00JpwRnNWZHLj5T6HmoDygOPqD61NMR5eM4J9O9Q5G3Ck4PY+tcGLmo1Hb+mbUleJXXTNM84yfYLXf1DeUuf5VeIVgigDb6D0FQxlQxLH2p67i+4YOBRTxM6iUZa3B04xd1oKAQXZeg4xSocbMd+xpG5OE4YnkUfek4O0gdKpaS0/rr8tOgPbUjuLOK7DJNDHLHn7jqCMjvzSOoVjuPOOBVqMEAZOfeiZRtLAciqq4Xmp367kxqWkV9pXHHBA4qwisqDpVfkgHPABxz1q0gyozTwcEpNoKrdhvlqDuz74qJAVO7sx6elWOoxVfo+QeOwrStBQknEUW2nckltoriFoZ40kiYYZHAIP4U3yY4LZYYIlSNAAqKMAAelSqwI6daUda6mlOFlszJaO5XxuTrkAHHvmrCHiq5f5yeNwbG2p8jFcuFWsmaVOg88VW6YT+IHO4VK7YjYjrjioiMDOfaniZLmSCmtCcegpsgJjb1IpN4SMsegHOKd1FdLtKNjNaMrjO3/Z4OamjBCLnrUX8YJHJOMelTHggVy4WGvMaVH0FI3Dn8qgPUEDCqcVIz7MnvimBctuY8Z6U8TZtJBT7kgjySxOR1x2pJFypwMntTx93mmSElGx1x2rWVOKg7IlSbaKwXcpxkBRnNOjLZBHftSr9w56HHNSRIOGI5+teZRwzlJNf1r/AJHRKpZO43G1gWHXilY7twzgAVJIu6MgdeoqIjDgkdsYrqnT9muVbf0jNS5tRvPyEAqDx9amQ4LL6VGuDkMcAHpQ+TITjgj88VEZezXP1/pfIbXNoTGVVFQhsqW79/c00jbg8EEY4pmcqqg4x1PvWVXEuUve+RUaaS0LMZwrHIAzxUi5zmoUzs9u1TA9sc16VD+Gjnn8RFKwyq9z1xTCVEXB5b9BTpSNwAGWXnFNjUsOmAf1rlqXnUaj/X9amsbKKuMVSAFAIJIOalMRKnJGO+B1qXBI6YpGXK49q0jhIRXcl1W2QqwSNGK5Y4o5847vl+XtTcsEiXGOQDmlwvnMX5OK529FHZaeXT7zTuwjcIm7aSSeT+NWT92q+0iEjpluAfrUxcHiujDtwSjJ9EZ1NdUODYo+lQmUEEDBbNMJyRy3PANXPExTtHUSpt7jw7OWO7ABI4FM2jySxySQTiljTcCCx6mpQu3gVFOk6iUpdvUcpcrsiJHwqhUJ9e1I5LPhyMAbuKnxUMgHmZUHcByKVWm4wSbuEZXlsKcqgOAPQimfe2ADJPJpWZghUrx6Umdp6jpXBOormyTJPujAPJ6mnKoypA+VeBUQHT5s+2KnXIUbuvpXdQftHfoZT91D80byoxgGg0gGTXcYh7moWYscjAx0JNSM38KgZ7+gqDYGJHb1rjryc/djqawVtWIWKg8gg9qUELtAOcD8qSTH3VH/AOunRryQelee4Pn5Uze6tcMkn7w/OpIznj9RTCmGwPTIp8R3KDjFduHpuMrPcxm7rQkz1JpCc9KXqO1NH04rvMRcgGms5LFVAJ/lSsc9KjG4xtx82axqya0RUUJt3Hjk+poKhDycn07U4N8uFXA96Y4BUt29fWuKcYpaK7NottjD0HPXsKk2snIJxRj5h6LxT8nZtIz2qKdCKvccpvSwIC3DHn6U5Rz/AI0iL8y+w5p/eu+hGyMZsUcmjvmgf5zSdOhrcgUnApjNgjufahjhSTzTBlVHq1Y1JtaIqKuByGyMAnrQdzA8D6mnAKvNI7Ejngelcs4qKd38jRO+yGADnIOT6U4HIxwMetNIYFfXrUpA25H4j1rnhTbv5FtibT1PP0NOTbjjpTSuCADwelSKvGMV3UYtO5lNi8Yz2oP4UcDp0o6HpXUZiE8dKXtzSdSaPYmgBCQRmmkYZl7N3oc4HHrz9KCAw4auerK7slsXFdQHKBemOKZnlR35FGWQ/wCFICd5b8q5pVE0ovpv6GijuyXID4HYU7vzTIx1JPPpUntmu2m21dmUtxM+tPT7y03HHWnIBuX61b2JRP2p1N7U6swYUjfcb6UtI33G+lAFYdTzTwKaB1NOXPTHHrTKFGM5I5qOfOE/3h/OpqiuOi/7w/nQIMnv1pMUmDSgetaCIZE3sKhkAWQAdBirZOOuKgZd/OOWPFcGJpJ3tuzanJ9dhu4xPgfcPNTAK3bNRsN0fbcv6U4DPU4b+dKm+RuO6f8AVglrr1FIMfP8PcUjYUhx0PWnFXI6jB9Ka+ThF6jmtJaJtL09fIS1JR06YozTFBcZ3EUD5WKk89q2jUvbTRkOI4sAMsabvHbJ+gokHR/Tr9KUsqjqBSc3zNN2HZWGEEkNtwRSgsyjGBTgwY8dqbnY/s1Ryq/Ne6Y79LDgg24OaXYNuABRkDvmjpXRyR7EXY3y2XoePek2nOXOT2Hank5oxmo9lEOZkQwh2njHSgOA3B4apSqnsDSELtxnrWcoSS0e2xSaZG7KSCMEinbxg4/lSIw24OBQjqoxkcGoU/evzLUbWm2w9CCOlA+VtvbqOO1RSzLHmTkgAkhRk/lXKDxm0/ii30qKykiBb52mGG+7n7vbt1q+e+vVfkK3Tudl70mA1Z+q6oNLs2uGgnmwCdsSZ6DPPYCs7wp4jk8RQ3U7QLCscgVFBycY7mukzN8opP3aMDGBjFOPPB5rM1zUJ9N0x7i2hE025ESMnG4swH9ankj2Hdl4NhdpHTjp1pEYAbT1/pXFa74v1bQJIEu7G0LTqSBHKxxg9+K0jq2sQarZwXVpbCG43KJYnZsEKWAOQPSuacXTs77fkaRalodGpVcjjg9xUgKN6E1x+geLLjVNdutPubaOE26tuZGJ5DAf1rqpHGA4IOKhT5E02tPyHbm1XUcVXzGTHHUVIiBQQP1ripdf1o6ib6K0zo0cojPy/vGXoXA64zz/AJNdmsgZQwPB5Fb0oJX0IlK47YMEKOtM+798Z96USA96CVzzVSpRewKTI5HJQBVKj3p/mNkBh170jFWUj1pjlgN2RxzWMoyg+Za7FJqSsSmVVwDnJ9qC4KsM47VkWOswal9oa3+ZbeXyy+eGOBnH51X8P65f6lJdLe2DWqxSBUJBGc545649fej2kpX6L07hypW7m4jcAjnAximkFpgxHsacdvmj3H8qkAUrgHFYqhKS5W9mXzpa9yNBkFW7HAxSDcjbfbOPWnMu0ZB4PWmlhkEyAge1TycllLRrr5DvfVFLVdds9HWJrzzFSQ4DqhYA+hxWkG3KCDnPeuT8UXd1cwppNjaJcSzgtL5q/IidiT2Oen0rU8NXklxpEUU8LQ3NviGWNuoIHXnqCOc13Up88EzCStKxrum4YqFXYZJUkHg1OWAUmuC13x5/Zk8f2a282OTOC6vGQRj1Xnr2rmxUJOScNzSnJJNSOyJXcw7Y4OKlJUYAPzfoK5XVfEs9rFZS2Ony3Udy3zHYwK4xxjHBOe/pXTDG3506e9eZFTjdtb/hr/Wp0Oz0LEaApz+FHlfOG3EgdM0sZJTmnkgDGa9inSg4JtHLKTTZXOAZCeCTxU0bAqOecetc/wCJPEiaRazeTEZZ4sFkZHAxjswBFUdN8Wtf+G7jU4bJjPADmFMnPpzjn3xWXLKlO6V0VdSVnudecKCTWTaeI9MvrlLeGYs8isyZQgOoJBwSPY1XsPEfm+HBql/Abc7CzJj3IGPr2+tYmjanfnXPN1bTkt/tybbeUDlAD/qz6ZHPbn9NpVo8rs9iFF3R2WPnTYfXjPShcEkk7WJoYr5i5OOO1N8z91yO/X8a4X7snfpf8l9xutUOkB34bHTrTHy2FA+Uc8VMrBpSQcgCqGvX0mm6TNexQLMYRuKFtvy9+cVcsM6ibi9/63EpqNkycLtAbAIPrVqIYTBrA8N64de0g3X2fySJCu3du6Y9vep9e1iXRdIe7htWuGDhQq9BnufalhKXJUtbp+IVZXjc2iFDZxz61A3y9eCW4NMsLprzT7e4aJomljDmNuqkjOKlYjzcE+ldWIj7pnTepNgHnNGcj2rktf8AFsugapb2hsVljnA2uJcHOcHjFdUrgjIPvWsJprUloY6hZOPlAGc471KOQCwwSOlQtISo3dGPHtVe9mmjtpJLdFllUfIrvtB/HBrjjW5ZtxW/9f1+Jq43SuXzhVzVfswPHy5FYHhjxO3iWG4c23keSwXG/dnP4CttiobC5IHbNZ4mtK97bFU4KxNGeme4p7vn5U796gjYeWPlHPGak5QknGG4z6U6NWTgl0/IUoq5HjLls8j9TUm5lAPr1z2pityFyB5f604sWRtoBduxqKcnffX9f6081qOSBgzgcZX0qPcduwA4z/kVzug+Km1nU7zT3s/sz2nDkSb+QcEdB6V0O3gMOmazrc/Nrv1KjaxMhKdRgd6HLMC2SAOnvQo3DBPHSkY7UA/iU9PWuhuShrsQrX8xuTkMOrfpUq5AIJBxUXI4GCX5+lKSXIK87ePrSozlHVav+r/5/gEkmOY8+3X360n8QxzwKax4+7yOM0JgdSRWUq0nPUpRSRODkZ7UjttUkDNNVscL1xxmggB+Dkngk9K7HiPcMuTUREG/kAnGalA96jRtq8DgdTUvFXhpR5dBVL3DHy9BUCj7vPzZ5p7tvcKvIpEwDxxUTkqk0lsNLlQ/YC24DmmygBM9xUmaZLyAo/iOK2rJKmyY3ckVsDZkEnHeliA5VgfXPpTm+4ABx3+tSpDt64x2ry6dBymnH/gHRKaS1I0JDYAJOKc7FQGLd+gpflScAHqv9ahJGw45ct/Wt5N04OLeuv8AXmSlzO48bnlfB28Dk1MgAULngCocEzEMeSvapIT+5XPJxit8PL3rPz/P/gmc1oSY/KkdtsbN6DNI7hFJPX0qBt0ikFuTke1aVq6j7q1YoQvq9gwzmMs3U5xTwjLI+1ODjBNLCi7VbknGealzj2qKVDmSm99/wHKdnZEEiEKoLHkjpTHUmMtjOOgHUVNOdsfI7iq0jNglXy3oBXLiXGnN9dP69TSneSBSrOmMYC5Y08ku+AvT7ue1QxrvA2/3emetSp1AYBexxXLSqSl00ZrKKRaRAqgY/GlxkYORn3pf4aTNe9FJKyOJ7jThVyTwKiKlmyvy5/zzT5MEoCeM0DcpIA79e1clf35cr2RpDRXI5AFGAMt3JpUChyrYI6c04R7hnBI6/WneWeSAM56GuZUZOfNFGnOrWbGlQN3tyDUuMjJGKh2ncAcD2FS4Y8bx+VdVFyi3oZys+o7oOlLgAcGo1bDkZ4AoyruxY8DjGa1dbQnlG7co2Mk559ajYkjn5R6VMqdSDjmlCDdk5JrKNOUkinJIh24CsRgU4LgZ6g9cetSt7fyoGcCrWGiuovaMgOd3fJ4BNPQMBgAYperkntwKFbLHbjjiphFLUG7iMWHOB+dPOFQnHaozuZx0454ofczbew54o55K9r9kFl1HAHaSW6dsUBCBnPJ60iqT1NSZ5xVxp3d5fmJy7CCPP3vypdoIxgEU4EdxSAjNaqEUTdibVxjHWmONqZBP0p/8XSmk7nA7DrUVIxtZLUcWwVCFHzYNJtYdGz9aUtggDrSM7qMnGahqEVZJ6D1YqEliD29KGY8ADk9qRdyj7v1pgLFt2DjHHNLnfKo63Y+XW4rFsYOKARtw4PFKFLMMjCj9akIyOlNU3Jtp/eDdlYjyp6DJoZcKCeueakAyKdjmq9gmrMXOQ9SWx3/SnHOMDlfWpMdqYyhRx+VRKlyq41K+gnUqAeBUgFMCkAAEcUu4j+E/hVwfKtUS9dhe44pc8mkBBPB5o4A9a2Uk9UKwoJ56VGWJOF/E0/ORUQz5TY68ms6kug4oUgepY98UeWT2ApV2Kowc0M2eF4FYOMGrvX0Lu+gxhjjJNJklQO4pcFmxnjr9aROWzjqcVy8rcvd0T0NL6aj4zmpcD2pigqc0/GR3r0KMXGNmYSd2LwTilT7w69aZ1p6n5l571q9hE9OptOrMQUjfdP0paRvun6UAQCnjpTR1paoYtRXH3V/3h/OpOlRz/dX/AHh/OkAhbGAaXPGagu7gW0DSlSwXsOpplpdreRebFgxnoe/0rQRM2CeRmhQWIJHToKCTuAPQ04YArJRUpMq9kNKqTyOaVlDcU/pSdT0q+WPYV2NEeBjcacFVelKSKKUacY7IHJsjwyucYwefpTCjkk55HTFTfWow+XKhc4rKcIJa3KTfQQAOoJYnPahQMleMj9aaNwbBIG7mlKH7wJJrFXteMdVuU+zYr/KQw7cGldgVwCM9qRUVhk5OfU0qYBK45FX7zfZSFp9w5DlASOSOhp3TtSbgO/NLXTF6WvchiY9aXn0yKT8KXNUIOnWolVQ5B57jNS9e9McEfN3FY1Urc3YqL6CFQsgOMA8UOoIyAMinYDDB5o2KP/11DpuzS2Y1LqyM7ShwQM15u5z8Wkzx8w/9FV6Rt2hwAGOMgetcRL4f1c+NF1z7LD5e4fuvO5xs2+lEL/E7dhStsjr9RwdMugP+eTfyNcd8Mf8AkGXw/wCmw/lXVaot2+mOlrbKZpEKkFwAuR39awPBuj6noKT211DGySsH8yOTO3j0/KtFUtdSE46po7LtTXRGHzAEA5wR3rnNLt9dTxNfTXs27T2z5KFge4xgdsDIP9a6NmAODVe0ja9ws2eY/FDnUdP6f6tv5ivQ0VZrddyjco4JHQ4xmuQ8ZeHdU8QX8DW8MSJCpUFpOW5647V1lo9x5ANzB5UuOUDbhn2NY1akU1d6bMqEXqeX6LZSXvijXYvtc1ucSlmhOCTv6fStbwt4jng8F6jdXTtPJaORGXOSQQMAnr1NWNG8P6xput6lfy28RF0km1Vk6MWyM+1O8N+FLy00vUdL1FEEN2OHjbO04x0/KlKUdErPZCipGLHPeyeDZvERvrj7es+Vw52hdwXbt6Y5z0q54m1u5u/B2l6vbXE1vNI4RxFIVHRs8fVam/4RbWo/DzeHxDCYnmyLrzMLt3BuR1zkVb8ReFbmfw9p+k6eqFYGDM7ttyQCOnuSTVRfJukrfkDu9r/8ExdSudQ0bUdBu/7TupmulUzK7fKeRkAdMYNauv6hd3XjOw0d5ZYLFwGbYxUyZz3HbjFR654a1jU/7JMcMKfY4VVy8nVhjOPbgfnTfGV7PFrmnq1gLuGOLzREhw4fOM7l5AHHtmtVOLIaaF8PG4fxze2f267ktLXc0a+cxUcgbTnrjJ/Kur8QI8miaiBLJGVgZgyNg8DPX8K5zwt4igGoppzaK9hJcZcMSTvIBOSSAT0681197breW0sBbCzRtGxHbIxWVaUbx9S4J2ZwHgLTvtWj3MxubhCszLsSUqp+Qc4Hfnr7CneCL2+1O11aK6up5QqoFZpDlM7uQe3QVq+GNB1jQ4bi3kEDQli4KvkucYA9hxnNQeFfDmraD/aCyxROZ0BTa/GRng/nRKKs9N/MIt6HO6XPqmp+G9UuptVu/wDRfmRRJ1OM8nrj2ru/A+o3GpeGoZbl2eVGaMu3VgOn6Gue0nwvrFhoWq6c0MLSXQAQiTgdjn8K6LwZpV3o+jtZ3iIGWUsCjZBBxVx5buxOulyDxzBfLpJv9Pu7iGS35dI3IDJ3P1HX6ZrOsbptc0nQora8uVuGc/aWWU7tqD58nPc7cem4V3E8EdxA8Miho3UqynoQetcx4Q8LPoRvXn5d5SsRzn92Oh9s9/oK0cU0K7TMXUdWlu/Fr6Q8tyllbISRbBy8jYHUrzgZ/StXwfealLZzQalHcBoJMJLKhUuh6devT9RVPWPDurWniwa3pCxzF8F4mYL2AI57HrXSabHqTQySah5ayMRthj5EYHPXuf8A61cVaKimo/1bX1NoSbeph+PdduNH0uKK0lKT3LFd46qo649+RXHeN9Nk0+z0pXvJ7jIfcJn3Yb5ckHrg+ldz400CTX9Nh+zbRcwsWQNwGBHIz+X5VzeuaD4k8RQ6ekljFEYFIb98CScAFj7HHTnvRDllKKT/AKt5ildJ3JfHF9faY2mNZ3csPnghwrcHG3HH41q+IZtTOo2S+Z5GkBc3EyyiM556nr6dOtUfGmlX2pR6Tu+y27xbgRJcABmO3gE4z0/WrfiDw/rWpa5p97apA0EShjDO/wAqvnJJA69unpVvCrTl87i9q9blTwPrN1J4j1DTWuZp7OMO0XmklgA4A5PPQ12mr6gNM0m6vdu7yYy+M9TjgVyWh+G9Z0vxhc30ptniuAxeRSQPmIJwvXqMV1+o2aahpdzaSHCzIYyQOmeM1opxj7r6Cs3qec2X2/WvCGsatcajcead4Ee793sC5I2/ifpgUmnT3Nr8MJLm1meKWJyQyHn7+Dn8Cat2Wg+INO0HU9EjtIWSXcyTmQcgjBAHqcd8daW38O6uvgi40d7VPPdgUIkHI3ZOfpj3rGvKMkrNb90VTTV79iBfE17ZfD+3vWcy3c8pjEj/AMPLc/kKmtr2/tdU0lrWa+vYbhFW78yNyqucfMMjgc9vSlXwjf3fgmPSZUWK6t5TJFlwVc5J/DhjWp4dj8RrDbWN3bRWyW+FacuGZ1X+EDnnjGf61yU4ws7Jav8ADpY1lKV1r0/q5iyXury+P5tGj1W4jtiT2DEDZuwMjrVfw/PrF5rmo6G2rXAt4HcmQ4MmFbbwT0zn9K24/D+qr8Qm1o2g+yMxXmRc42bc4z+NM0Pw9qth4p1LU57MiG6EpQLIu4EtuGefbFehUoXjoc8amuovw21e91CG+gvJ3m8hkKM5y3OcjP4V0fio48Lal6fZ3/lXP+BNA1PQrm9F7bhUnVSrBweQTx19/wBK6XxFbT3ugXdtaxebNNGUVdwHXvzWkZxvyoNbXZ5toGqxp4ZttKt737PqF1dnY4bGxeOT9egHcmuj8XSXuheGopbPUrkzLKA0jMDuBHOePasYeBb7/hFzC9oI9ShuN8Lq6/OrYyCc9sfpWjrWna/rHhaGwnss3yOvmP5qbWAB569Tx+tYVUozUk15lQd421GeJdY1C18F6PqNteypcyCNZGUj5tyEknj1FZ9/qms6VceHr2TVZpheKpljIAUD5cjA68Hr61p634f1XUvB+l6ZFZhbqDb5mZFwAqleue+c1X1vw1rN9YaCsFj89jCBJmVRyNo45/2c/jTfvrlduoX5dfQg+IxkfWNH2EK5JAJ6ZytWoLzUtM+IMOmvqMt1b3MeWEmMcqTwOg5H5VN4u0DVtX1SxmsrTetsu5i0ijLZBxyfaprnRtXm8cWutJYZtolVSPMQEjBycZ9/0rKlDnioy639S5S5ZNryOzdwkZkPGxeQeMV53oF9qPinUNSuRqFxbRQAeRFGQVBOcbgevTn69q9LkiWRMMM155o2ha14Z1PULe0tFuILkARzM4AXGcFh17npVOlyu7fp+vkLnvoil4CvxpnhjW7113eSQ2PUheBUa6jq7+EpfEx1GYXCz5SIY8rbuC42/jWn4S8LalDo2qabqVt5EV4vyvvBIOMdB+dQN4e1xfCcnhr7CXbzvkuQ6+Xs3BsnnPXPGK6KlFS1sZxm0W7zW9Z1Xw/pl3pELKty3+lOjKDGAQCBngDOee2Ko6Pr91H8RH0iLUZL3TpwQplffg7N3B+oIqbxF4T1j/hHdL0rSGMsUAInQOE8wnB3cnpnPHuKbF4Y1+Lx3aaybK2MewBkik2pENmzHPPA54FRh6UVDRdx1Ju5Bd6hrL/EWTQrbVZYrU/MNyq23Me444/L096ueBdb1CbxBq2kX109yICxSST73yttP58UPoOrN8TDrRsX+xZ253pnHl7c4z0zR4T0DV9P8Y6lqd5ZNFb3Ql2nzEJBZwwyAfSmoR9polsDk7GJokN9ceJvFC2d6bUK0rM6rljh2wBnoPWur+H+sXmsaHKL2UyywTFA56kYGM/mazdD0LW9P1fXrqbTWEd8khiAlTO4sSAfm96v/D/RtT0WK6t7618os4dW3q2eMY4PtTrwTWoU5O53Azio5eFLgZIqXA6ZpkhYYUfjRVaUGOO4xEXLIR75FSKgAAHAFJEAF2ipMDHSow0EoJjqN3sVimJuvyg5xTkQtk9s5pXA3cDgn5qlC4H1rCFCMpvyZbm0hjqFAYdjz9KjPO5f4Qcj3qzxioB8zqx56jHpTxFNXSXX/hhQloICMFuitwBQuehODUgRQc9+1RzABs7cg9fepnSlCHMxqSbshu7ac9wMU5G5xximsuHHbjNDcoTjnFc1PmjK76Gjs0T5x6VHJliV44Gc01sHgkkkcAdKQH5kJ54wAK661fm9z+v69DKMLakyKCqsevan01GDLnGMcYpztgEk11U+WMLozldshmCAqznnsB3qAhjG+0AAHPvUjli6kL0Pr61Ii9c9+tcrgq03bT/hjVPkSGKByUBZj/FUabiNvU89DjvVvAC8dPQVTPzOeSuD0rPEw9mk3/l/XzHTfM2MzuOSfm3fpUhdZCFU4AGBUTfeO4YbPU+lSBNvDDjqfevPpSm2+3X/AIJvJItINoAHApT6Cg4ABPSgsApY9K+g5oxRw2bIJDufHYEDHqaSVQqbFGSfvGjOXI2HnnHpUqx8gkYHYV5/I6snbr/X5G91FIrRgjZgdF5xzjmnMS2TjIOAcdqtBVU/KMVHKPmRT1LZoeEdOG/9bB7Xmewu5jjCfmaVGJLAjoeoppOXODgLUYx5fUkn0rSVVxd0++/kSopoXhk5OWJ9elT+WPc/U1HHw3yrg9elT7uOa1o0otXepMpO9hF4NL17YpuMtTs11GZGMNISP4eKYAWyxOBngUrKoVuc9+tMZVCAE8muGcnHe3V7mqSew5NuwljyacuwIucZobaV2gDn0pX5dV/GlBNO6tpZfeN67jvQ54p9N6dKAcDmu8xA/pTSD2Gc04YBpjE7sKBgd6mUkhpCYZYzkDimcxr29ae25jjIwOaYQWcKSDjnNcbXa/ZGvqPCNtznk80gH8ZbGaXDEEE8Uj9Ao78VfIkr22/Mm/QWM5Hc/hTzx9aavBp55zzXTFWSRDd2NzmlBP4UYwPrSZ/KqEKByaYoZR0BNAZiSAMihi3THX0rnnOL11LSew0Ek7ttISzkYGQDTy3HAIoUhV7/AI1mrfC5epXnYQluF28mn7gBjBH1FCYLFiPYUH5n9h/OrSl8Se4tNhW4HFC80pPqaB1xiukzFwDSk4NGTj3ppNADiecUwYZs9hQScHHWkDYGMH3NZTdmk9ikhzNjjGaN6/8A66apBYsTSMQzBfXrio9o2uZMfLrYVeTkkc0rHJ25/GmsoHPI+lCocZBINL3rclg03FI2jOaQZUc9DzSkE4G4Y607PFUqd3fYOYYSo7HP0pBljyPwp/U+lHer9nfcXN2It3ynHUnH0pQOWx1HIqTaAc45pGXPIODWfsWl3HzCqwPt65peexpFz3xSnrW0b21Je4dach+ZfrTQvvT1++n1pvYRNT6Zin1mNhSN9w/SlpG+430oEQjFOApo9qcOlUMSo5/ur/vD+dPzyaZcfcX/AHh/OkAhAYYIpscSQoERQqjoB0p/PvUUzyLCTGm9x0XOM1oIcw3DBx+FNgZzu8xQpBwMHORUFrcS3G5ZIWhZeobBz9KtBQDnmstXO6K6Dj0o6UA0Z5rUkMjGaQk0fQUZ+tACZ/KmNgOGH0NSD8aa2MEVFRJocXqIy5HHXqKPnJ4AH1pFYhTuOCOOadvHYE/QVlzQet7FWa0GBGDbc9eaGTbg8n157U47mI4xjuaf14qI0otNW9LjcmhuxQvQU1X4wRlumBS7CABk01RhpCBz/wDWolzJppWBWfmO8wYywI9KGfC560gBK5Bz/KmODg9s9R2NKVWcY3GopseZCFPrnpSZGOWJPfFRk/dY9QeRTwQsQ7k/qayVTnbu9h8thyZGF3Y9MU8R8ZyaYn3lGeFHNS9q3oxi1qTJtMQRgc45oKgjBHFO/lRkeldCjFK1iLsYY19M1GoxGMcc4NTcenNNZD2/H3rGpStrFFRl0Ywrgf3v51HuG7nkEYzSlyh2gc/3etMk+YHKlTXDVqK147r+v6ubRXcehJJUdc4/ClKgMQTxjP0qEOyDd/eHBpyHIGXHqeOtRTrKyjbX9BuL3LC8qM+lLgUxGYk85HrjFPr1KUuaJzyVmIVHORUToodSRUpJ9KQjPGMinUhzLzCMrMjALE8jOehrEvdAhm1P+0Irie2utgRmjIIK57ggitoghsA5P60MSB8ygkd68+o2k1rdfM2RlW2jRpqCXU8811cQgrE0uAEz1wAAK1CnzEHacDNNUlfmODkcUvPqMdTWKqc0bP8ApdCuWzuiXylI6Y/GgRANu5z9acjZFOJ9a9SEYNKSRztyWhGUYNlT1HNMGQWywxmph3xUJBU4x3yD/Ssa8OX3kXB30ZIr+vHofWk81Cuen9ajOGBK9e4qvLcR20LTynakaEscZwB7Cud4qcWorUtU01ctF13ofQ+lLhSSVbGarWt3DeR+bAzMoYryMEMDgjB+hq7tU9QCK1p81Ru/9dCZWjYg5WLOQdpqQMM8rjNOZFZSoGAaiZWQJhskHjihwnR1Wu39ahdT0MvXvDVn4g+zfaGlXyGJGw4yDjIOR7CtoLtUADpTBNt4OCPYU7zVLFe4Ga6I4iEluZum0xrBQV3Dk+lQH7rgMcBulTM6s6YPQ01l+/lcg8/SuSsvaNuP9aeRrD3dx2Bu2uAcimpHwRk4yc00cmPDc/Sp41Kg5PU5p0rVZaq6X+SCXuoheIqMjoDnp0pSu4524IHJ96sEDHGahlQCMkU6uH5U5R2/yFGpfRkijKgmgjtTFYZPOQBmlEq+hGfWt4V4cquyHB3IyQhOQSvTNIDlsD1pThhuJI47d6Yqkfh2HpXmznLmVtjoSVhxBLDOSAaGXK8EEMfxqSLk5xxUmwE52jiuuFJ1IXvuZuXKyALy230xzUqDCgYHpUZyrc8Et1qYHNaYZJNp7k1GRMm1twGKWJeCe3GKkP3DjAzUYIQnjGB0HeiSVOopdATclYl+uKhbljx0qUONpJ4PoarmQLISc/l2qcTViktQpxd2TKcr15oYAcEZJ9D2qvFu7ZGPWpFbJOTgkYFRTxLnBJ9SpU7MFbnIIOeAfapN4HXqKh4BJA4HGPenFdwG3BwKVOpJL3d/6/r8AlFdSPeRLuLcdwe3pTo2wB+tRy8svG0ggDjvSruGRn9K5Y1JqpY1cVYmY7xk8AfzpmTnHcfep+wovTOeoqMKckYJI6+9dM1O65lr/X9ff3M426EgYJwefTHpTA4MmSeh6GnFC3zd/f0qlfX8NlGJLmYRoScZHoCf5An8KnESnGy+4cEmW42yc56n9KlZiThTk+/aqts4lhVk2lWGVZe4qfJVGHfrj+lLD1ZqnrsE4rmAEFsn7p/U1OCCucACq45Oe7DK+1OZyHIHOa2pVeW7f9f1+pMo30Q52wQATzTYz8xwKi3bJCWznJP1FPR8P1HNZxr81VN9xuFo6E9QyZ3jnjt9akZwoPWoidzHB9x7V1V5px5VuZwTvcco3MSefwp7AFSBjpilBwODWbda7p9nqUNhPOEuZsbFwcc9MntnFaxpqKJcrssOGIXqDjHNLCpwOMYPWj77A5ywb8hUojGWJ5BOcV59Og51PaLU3lO0eUajEF9vr1phdiwOe+MU6U4ICkKTzmq5/wBZyeT3xWVecoe5fqVCKepYyC2ARUyj8argFQPT2qwWVRljiu3DSsm5aGVRXtYV22oT3AqugAYk8v0+tSSSEkKMHIJyabHGWjUk8Y5xU1r1KiUeg4e7HUg8kknr85BzipXiZQpOMdODmrIwB0xUc2SAVBOCDxUPBRhBvdjVZtjWCbtrbmPpUTM4iUKnDN+XNOLMWkIGCAOTQUH7td2eemfasp3k3y6brt1sUtNydU5LM2SePpTivtUcY2u+BgZFS9Rjk16NH4PvOee4DIHtUcgRnBLYK+9DzKmWwSAOSKpWV/b6hHLNbMZFDlCdpGCO3NZ1akZKy1KjFrVkuFCN3JPWpcFmXCkKPWgofLRQQMetO2sASzkisYUZR3WmnYtyTEU5kcnjGAKlqqmewJJGeTTt+Q2TwOnPeiGJcI6rv/mJ07ssbwMgcn2pjOpXB4JNRAgLkkgH0NAJYqODjqabqTnp3BRS1JMKWAABpHwJF+Xgegquuo239oGx3MLgLv2lCAV46Hoeoq5ya39ho+5HONLjbwhpityXzjPTipGwUOTjjvUQkwQTzxgisK75ZJSloXBXWiJPMI44PpTfMJ46H1FR7sSkg8AcU6MheTy1YxrSk+W+hXIkr2HY5GVxnvmlVWGRkZzQGLHsTjj0FOUYHNdNKHM7rYiTshQuAfU0wR/MTuNOz+dB4GR+NdLpxaszPmYhU9m5qMHuGHtmpc5B7VCG27c9uMVzVoqLVjSOo9Xx97nPelEgHUYHY1E5BbjoTTvvyADGBWftZp8sSuVPVjiSec4B6UhyFLA5H8qf8qcDk/rUZycqCMsefarbltfUnQkjyoxtpwGMk9TQOBS5BrojTtbyIbGFhv5zgD0pS64p+B1pvXNChJXswuhDIoQnNNRgAASM9STSZX52xkLSk4HzYINYOcua76F2VrEmB60orOutTtrHaLiby85wcE8Dqfpz1q2r7owQfqTVrExfQXs2THBBB/GkNRcf3j9aUnHy5696ft9Li5BdwPrSkg4APWlDADihRnJPU0Pmfup3BWWoMFAPA6UipgDJOaQqC+BnA96UhgOvHvSS5ndxHsrJjdu58A9KdkrgcHNKo2j+dC/MS/4CmoWtbRsG7juMf400jP0pT+VHQcCugzG0cmjvzS0wFAxRxSHpTGwcA1EpcquNK45e7flTj1FA9Bg0fWiKsgYoFOX76/WmU9fvr9ab2Anp1Mp9ZgwpG+4fpS0j/cb6UCIQKd2pqmn54qhje9R3Gdi/7w/nUpODUdx/qwf9ofzpAIeBQCKM/Sm960ENc4YYHIoBZhxxT8UzGw9eDWE48r5m9Ck7qwZKsAxyDS7uPQU1jvBGDTQASzN/DU87i7LYdr7ku9D0IoZ9q561GORkx8UhAIIBOO4NQ60rf1+o1BXFaXCn+96U3AB24LN3pG5UN3HWnqQAzH86yU+eVm+n4f1oVayGgqOR0Jwc9jU4HoKgU9AfXJFTqd3Q1rhprYmomL25pOPWlI6c0h9q7DMMnt0ppU53L196d7UD61MoqSswTsRbtuTgqf0ppl3DBGakkGQMflUZZugAXHWuGrGUHZPT0/pG0WmRtlmwAR9aUHLYOeOOKV1/dljknPFCcKpxkHrXE4NS19fka3Vhy7cfKMfU1KgAXg5poUEfKcUmCCM8Z6EV3U1KnqzGVpE1KeB1qNWx8p604812RlzK5m1Yw7nUb6HxRZWX7oWk6u2ACWO1e5+tbmT3rnNTx/wmejDgHy5v5Cug3gMFLDJ6D1qnYlDZBtO8EgntUe1pDyc4681LICQp44OcU0HrtPB5z6VwVYRc7Pbt/XmbxbtoQBcyMoycdBUGo3ZstLnuoozI8a/LH/ePQD86uBPm3LyF/X1pCmCTjjPpXNTpcju1dfoaSlfZnL3/AIg1rTI7VrjTrdTcSrEqi4Jwx9fl/rWnZ6nqv9qJaX9jFHHJGzLLFKWGRjjoPWsrxoWI0gHH/H8mD+db9/dpY2Uty6lvIjZzjrgDOK7VKMFzLYxs27MzbvX72HUWaOy36XDII5588g92A7qvGfx9K6LdkA9q4FptYutKhv7Rr9tQcLKEAUQMCQduPTB69as6pdayNe0SOK6MH2tG3wEArGQvP+9jJ/EV1c2lzM7N8bckZPQUwKCx64Hr3rltOlv7LxZLpc97LdQyW3nqZcblbdjt26/pW1rGojStMubyQE+UuQB0JPA/XFcVWKlNNo2i/d0Zl+I/Ea6PayGAwvcrg+XIx6H0A6/pVlb+7vtBiu9J8ma6YJuDHCg8bqwdWsLufwZJqMt/M1xLCJXXIEe1sHaFx2HfrTvEU93YeFLC4s7uSAbY0IQD5gR69RUxw6hZONwdRu9nY7ZZCB83br7VKCDzXO6yZzNZlr1bax+b7Q6vtdjj5QD9fSqnhXVJ5b7U7OWaWWC2dTC0qkOFbPBzz2HWtqUuVavQmSu9Drt3Fcl4s8WHR4fLs2t3nDBZFdjuXPI4HX860/Eesf2Nost2ihpThIwehY9P8a5PxjplxB4bWeTULieUyJ5wfGxs+gxxzW8nF6PqRqtUdVPfXNxbWk2kpDcJJKodi+Bs5yRRq+oSWNqFghM13IwSKIfxE/yAGST7VkeI7m8s30p7a7eKOS6jhkiUAbgT69e1Lqt/K+ux6an2hUEHnSNbgF2JOAPYdz+FeTKkpWkkdSla6Zp+HbpmtGtZ7UWtzbsVkjznqchge4PPPrmt5SNoBOa4rT21tf7RtpGnWIR77W7mjXeP9lh3/wD11Rtn1i88GLqY1aaOaJJJAFA+bax+968DA7V2Uo8j5ls/1MZO6sei5HrTXXcoI6jkVwWpXWtL4Zh8Qf2k0cipG/kRoNhBIHPc9a7e1mE9pFN/fQNj0yK65RUo2ZmnZ6HPS67dx+LrbR5IIkgkRn35LNgA4+nI962gQTtJ6N61xPiLUYNL8fWd5OdsUdq5PGST8/T8a3NNs75y95cXznzcskC7SkYPQZx82K8TExa5Wv8Ahzrpu90aFlLqEt1drdxRpEkuLdlbJdfU1rBW52t+dcVoVxqM8+t28t6xnhn2RyFRhQM9ulUrCfXdR8ITak2rtE8CySKEUZcrk/MfTjGBXZhqd3LmWvz/AOHMqkrJWOg8Waxd6Hp8M8EEUqlwhZ2Pyn6d+nrW9DIOeeOK4TxRfPqfgCxu2P7yV4y3YbsEH9as3lxqmja/pfn6gbiG9kMcsWwKqk4A29+/6VvOlytShp/wxEZ3umdyHB5FQ3UsscEjxIHcKSqscZNMLlCQPTNctZ3V74ka+uk1Ca2tYpWhgSEL82OrMSDnOelT9ZUoyXVD9nZov+Gtan1y0uJ7iBI3jmaIKmeMAdffmt1H+6M5BHftXnGgaq+ieDtVvH+e4W8ZQD0ZiFH/ANetLVf7X0XSItXTUpZ5IwrTwygbGBwCAAMjrWPI4zuu/wDX9MtNOOp28YDJ1z1pp+Rwc8Hiuavb+5u4tOuIbsWWlTRebNPvVXyRlVGenWq2gane36axYi9Z2tZAILmWPLbTnGRxk8da6VQTgu6M+ezZ18ZAJ6dKxfE2vXWiQ2zw2ySJLKsRd2wFJz2/CuUsbvXr3whLqh1UxNEJJF2xgmTbn7x7dMACrXia/lv/AAbpV0wHnSzQOew3EE/lmii1BckgnrqjumbLKc9hQsmxtvf09K42efVNM8SaYlzqJuYL1mR4hGFVCBxt79x1rdMN9/baXH2sCyEWx4NvJbPXP+elclao4T5k/maxSasbTEPhevc1GQckZyC3PrSou5s8gCnODyxwCo7Vo71I87X/AAxPwuwxjuVQDk54P0pkobGDwOtToAO3zDg051DKfXHBpuh7SDd9Q5+V2KixnAJ5yAaj1LUbTSbB7u8kCRL36knsB71Zx2wc9vauK8au03iXw7ZP/wAe73AZgejHco/z9aMLRir6CqzZqpqutTqtzHoypAF3KktwFlcfTGAfYmrWj+IYtR068vJYGs47WZ45FmPK7QCSfTrWpIPmVe3X8a4z4gH7J4VuTbptN3coZyD14xn/AMcUVrTlCNVxX9bf8AUr8qZox69f6pELvStLElpuISW4m8vzMH+EYPHHfFRaRrN/q3iV4yv2OK1jK3NpLgsXJ4YEdR7/AONb2lxJb6PaRRbSiQIF+mBXHagzW/xX0xrfgz25WULxuHz9fXoPyquWEavqTeTid+zhVLHAUdTXMW3iK9vla707S/PslZgsjShHlweSqkdPqRXRXCq8Dxv91l2n8a84tpda8COYpoTe6PuJDx/ej/w/l70VJR5kuoRTsd1pGtJqWk/2hJH9nTL5EhxtCkjn06ViS6rc+Ibaf+z9NE1mWKCWaXyxIOh2jBODyM8dTWd4l1S1n8AzT6U5MNxN+8I4Klm3MD6c/wA66bQEji8P6bHGFKC2TBA+8do//XTr8vKmEL3sZWmare6h4iitBH9iS0RvtFs5BLgj5SpHUD1rq5XSGMuwGFGcntXE60TD8StGkiyXkiKOo7j5v8f0rsplSaNoHAZHBVlPQj0NE+SnTsEbykcnceLru2X7b/Y87aWWH+lbgGIPcL6fWuphuI7q3iuLc7o5EDIw7g81l+IHT+x306EK094Dbwx/Ucn6KMn8K07GzWw0uCzQ7/JiCZ6ZwMZqI04OleK3Q3KXPZisCQWAPXH1qQbmU4xVS51Sws3EV1ewQufmCSSBTjPv+NXLeeC5gEttIkkbdHQ5B/Guahhk5Nmk52Rl6zrkGjW8JkDSTTNsjhj5d29BVT+09bihFxLo6GLBzFFPukA+mMH6A1iXW64+KUSyHCwQ5jB6H5c/zJ/Ku4VCMj171tyWlytX/r/gE811dMybbxLa/wDCNxaxdkQxspJUnJyCRgep4rIkW71G1mnXRYnguD5xWa4xM3HyngYUgdBniqPjS3jgutDsFQLaS3ZZ17Elhn/0Jq7KPcV7c46elZ1sQ4JRt/SHCHNdlHStYGoaa8thHvnjOx4Zm2MrDqDweaboHiqHWbm5spYfst7bsVeFmDZwcHB781gaJut/iVrFvESsLwiR17bvlOfzY/nVWTRJrqO91bTGKapaX87KR/y0UNyp/wA+1ddLlUEjKbbZ1evatdadNbpFZJPHPIsSnzduHOeox0wOtLqesRaXbRS3KE3MuEjt4vmZ2PZfx71hLrkev22kTr8ky38azxd0bB/T0ppcXHxTWK4OEtrf9yD3JXJP6n8qxVH2krtddf0Lc+VaGwbzXY4vOfS4RFjmNbjMgH5bc/jV3SNSOraYt35BjLFwVY8qAxHPvxVjVJ5bbTpZoIRM0Y3FS23IHPHvxWR4Z1P+1rCa5js/s0DMxUb87mJJY/n/AFrKvBU/hWn/AA5cG5bssanqV1bXtpa2ll9rklR2I8zYFUbeTx71Rt/FGpXOqXGmw6Qn2i3QO4NzgYIGMHb7ium2ruDkKMLgHvXHaP8AL8RdYz0+zp/JKui4wl8tfwJndouXHijU4NKnvW0U5tpCk8XnfMmADnpyMGtLRdXm1jTIbwxxxLLkqFffwPXgYOc8VeZVmDRlF2uPmB/iz61wkKX3h3XZ9Cs8NDfZezYniEn72c+gBP4D1rSVX2qtT/ruSo8j946LS9Wv9RvbuJrFEhgkMbzLNkFgOijHPat8OFGQmAO5qLTrGLT7GK1hB2RjGT1J7k+5OazPGM81r4Vv5IT83lhMjqASAf0Jqlh4xd46f15g6ja1KsXiC61OeYaPaLPFG+GuJJNkZI/u8EmiLxDe/wBr2+mXdg0EsqsRIH3I2Bn5T3/HGKd4UjWDwxYCJhgxBvxPJ/U1pTW6ytFMVzJEWZD/AHSRj+RNeZUqpPkVzojFvUzNT1T7VdS6PYxyT3O0GZkk8tYh6FucE+3PNVdNu18OXC2t9ataQXT4jkE5li3+hLcqTVL4d/vbS/upDuuZbo72PU8A/wAya1fH0aP4Ru2IBKFGUnsdwH8ia9KgldpK1jmm3a50ucjNc1rPie60nVLey/s4S/aW2wsJsbunXI461p6BI8vh7T5JWJdraMkk8k7RzXL+MZH/AOEk8PukZkKzttQEAtgp0zxW05W06kruaUHihU1aPTb20ktLiUZiLsGVvYEVG/iW8Gv/ANlHTV89l3q3nfKV9c49qpXemahrniSwu5bRrS0sm35kZd7tnPQE8cD9abdtPF8RIHih85/sPK7gvG4+teWqd5cvlf0f9dDp5rK5s+INem0O3W6NoJ4CQpIk2spPtjpWzYTzTWqSXEKwyNzsV92B9cCuL8a3F3J4fdZrHyU81Pm80Niu0EyQ2gkdgqIm4k9AAK7cNBKPM9zGpK7sc9fzad/wmVraSPP9slQusolI8sjooHTBAPX2rpbl5kgLW8aySDorttB/HBrzXVJLS40j+247yD+1BdfalQyKXCZAVMZ7AKcexr0Czvk1HTLe7jPyTKG+me1dM5csbmcVd2M7SPE8OsXM9nJEbe8t3IaJmBzg4JBHXmpdY1a502S2CWKzpPKsIbzNpDnOMjHTjrXKPok1wl7qumkpqVpfzFNo/wBYu77p/wA+1aH9uRa7ZaXMo2TpfRrNEeqNhv8AIrhqw1cnqbQlokdZEztEodQGPUA5wfrWBJ4ivYta/sv+y98xXzAROMFfXkV0eORjtxXK3Bx8SYOOtkf5msKFGOvP0LqTfQuy+KTptxFHqlhNaRynas24PHn3I6Vd1vW5NI0w38duLiBcFyJMEAkAY4561B4ptYZvCt8s38MLOM9mHI/WubaZ5vhNulJLBAoPsJMD9AK9OlFKKsc8m7s66y1cT6QNRuoltoTGJRl92ExnJ4qpa63qGpxC5sNPX7KfuvPLsLj1AAP61zfiWWSL4f6TGhwkqwq/uNmf5gV3EEaRxJEgAiRAAB6dhTnLlQlqzIttfur2e7gGnvFNahcxyPjcTnoRnjjr3pmha++vxySrZmGJGKFjJk7hg4xj3rYNtEZXuNoWRkCkj0GSP5muL8E3N3BpF2kFoZV+0t8wkC9l45rjqRUouTNoyaaRrv4hu4tdXSfsAaZlLq3nfLt556e1dCWcRNsALAZCk4yfrXHI1xL8Q4GmgMLCzJ2lg3GT6V2jR4wexrD2LVn95ammc/pniO4vddl0uWw8iSEbpCZc8ccjjnqPzrQ1vVJtJgilgtfP3yCPaH2nceBjjmsPXx/Y3iOw1ocRM32e57cHoT/nsK15SNS8RQwggwWKec/vI2Qo/Abj+IruowildGE5Mral4lvdMubO2k05XkuyFjCz9G44PHqRW48t0LTesSGbGdm8hc/XH9K5fxcP+Kg8OccfaT/6EldeQNv4V0EXM/RdSuNUtTPLai3XcVUb9xJBIPbjkVD4h1qbQ7E3gtRNAuA+H2kZOBxj3pfD7j+yh7zTYA/66NWd48Y/8IleZI/g4/4GtZuavZFWdrj5Nfvrew+3XGkuLYpvby5QxVfUjitax1GDUtPS5t5A8ci5U1yt9f60vhbZBpJZGtQDIJQdqleu3qa0fCItE8N2i2s3nRqDuYjB3EkkEdua4a7cFzLrobQtJ2JfEOqWVpHZ2t2odbucKQTjAznJ9s4zW+m1VGTxXn+tNYa1/arS3cCSxjybUO4BBTknn1bj6Cuh8K6odW0CCcndMg8uX13D/Hg/jSptpJ2u1/Ww5blm715P7QOm2UJubsDc4ztWMf7R/Koxrc9pewxarbLAkrbI5433IW9DkAisfwOPOvdbuJcid7rDKe3J/wATWj44jRvCl2SBlCjL7HcB/WuyNNt+8YuWmh0wCnnAp46dKy9Akkm0CwllyXaBCWPfgc1p5rZRSJuNwRnBB5o3HPK8+1KM0c/hUcltnYq/ca0g245BNKHH/wCsUwE7Qe5NKwJOD36VzxnK/MW0tiTP/wCujnp2qNXJUYHPrS78gfyraNeDRDg0Kc0DgZpo3egpwYHqOatVExWYowD70jc9RSAAnJ/ChgFxg89hUubtdrQdugoIBIpwyRTUBGQfzp3NVDYT3An3pyY3J9ab1NKv31+tU9hIsZp9RdBUtZjYUj/cb6UtNf7jfSgRAtPHSmrzS9BVDInukjuFiZWy3Q44/wA8U+YholI6Ej+dK27K7QCM859KJ+Ix/vD+dJANwe9JRzQK0EHvQT7UZ5o9+9ADTmmY2sQfut3qTrS/UZqJw5loNOwwbkXGNwpCyN1H40kmFUkA/nUZ2KvzNk/WuOcpQ93S3nsapJ6iSNzgHOeKacjCHNABduAFwM0iEvl+pHUV58/i06/l18zZbE4OOFT86cpAOSefemx4ZQcndjtTiGXvuHvXoU4ySUlqv69DGTT0H7s80v51EMY3KPqKk3DFdVOpzaMzasL9KT60cU1pADg5yelW5JK7JSbHEe1QYOGHUhskVJknov4mk8sk5zg1hV9/4UaR03BvmxwcDmmqoCYPAI60oy/BJ46ipRxURpe095jcuXQiGVAB4PqKdgnqwx7U8c9aTy1J6VfsGtFqTz3GMW3FhyAMU47sZyD7CnnpjHFN2sOAcCh05J31YcyZn3GjWd3eR3zrIbiP7j+aw2/QA4qSSwt7m6t7uUM01vu8s5I25GDVggofvHB9KCm05ySD1yazc5N3kttHqUkug/y1x0z9aYoXO1gMjpSsuACvUdqRsFQwIyORTlyrdK6/FArvqSjgdhSe5FAYMufWl6joTXVFpq6MzkfFWnalqU9otlaBlt5hMXaQDdjsB+dbc1odR0uW3mieHzo2RlJBIyMdsitEAc0tJ04tbCTad7nC6Za+K9MjGlLBBLAhKxXbv91e3GcnHpVzUdO1Ftb0m5gt3mhsFYO7SDc+QB3PXiuqbO9QCAD7UBSr43cHkVzzl72i8jRLTVnM/Y9RHjJdSFofsot/ILb1z97O7Gen61qa5pi6vpM9oW2+auN3oc5B/MCtEKQxTdx2pFXkoScf0qOeT0t+PVD5UcW1t4ik8MS6M2mxl0i8pZ/OGHUcDA9ceuP6U7XtO1CfwlaWMqQpPGyBnMwCfKMdTjk+lduAAoANVNS0u01W2+z3kYki3BsZIII78V2xaaMWjntUsNUk1jTdTtbVJ1ijKtbPIF2Mf4s9P/1Umj6ZrNr4i1C6uYbcQXexmdWzjAPAHU9epx0rrlVQuAOBTZQdnHGDmoqJKD0Kjfm3MPxBo763o01kHVZFIaNiP4h0/wAPxrntZg8Saz4eWyk0xUkDrvfzV+fHcDt6813bBVIOTg8dabhCSu7jtXGpuHu/r93yNXFS1OW12x1W/TTBHZKzw3CXEirKMDb/AAgnGT+FLremasmrWuuaTEHnWLyZrZyBuXOevrz69hXUpzyW6HHWpRjPrXRQknHYznHU5yBdYns5rq7tRFO0ZSK1ifP4sc4z0+g+tZdlpmqWvgqTTXsn+07JIgBIuDv3c5z2zXcYAoOMHgVU6UGnoCk09zhbuw1K48ErpIsmFzsSPBkXACkc5z0OK6TSBONKtluQYpkjCuhIOCOOoq5lm2PtHXFKMAuhTluRiuD2j0XT59de5typf0jkNV0O61DxjDcSWDTWAgMMhLqM53cgZzjke9TaDZ61pJl02e0eaxRyIJxIu4KDwCM9K6tCW2YU5BwasY4xXRThTqxaa0IblB3TOL0Wy1OxvNZmuLB8XMvmxYdCT14PPHUfrUOk6fqdr4OvNMksHNwyyIm2RMHcDznPau4KAkbgDULxsC+FPPTFEoypPmSuv8kJWlo2cJe6Jq8/gux0tNPb7TDIC/7xMYGec59x+tX/ABHZ6he3+jzW9hKy2somlBdARyOPvdeDXWF8lTkjj0pGBLKcgg8cUVMSpJqKCNO27K7BiFyu0kfdPauT0iz1bw7e3dlFp5u7OaUywyI4Xbns2fYD8u9dq8RIPAyeKAuQCQc+uK44UpQk79TZyUkjg9N8MaldeGNT068t1gkuJ2nicvn5uMDHYcdferdyms6l4fXR5dOlhumRYpbh2Ux7RjLZB5yB0x3rtVOVzQVyMY4r1dJxvY5knFnD3mmalYavpUlvZm+sLS38pYt4Uq+MbueOmOfrTtKtNbsta1m5n05THdbXHlyjqFOFGepyRycdD7V1+NrMCOP71NTk+gxya4Y4pwtCxs6V9Ti9L0/VLXwRcaXJYS/aSJI1QOmG3A85z2zzUd9p+rT+E9LsItOk+028qeYpdMYQEdc9+K71BlT8uVpu3AXIyeTimm/jS3BrTlucprFrqF7quj3NvpszR20pklBZQQDjgfNyeK2hPfJrUdqbL/QnhLNOW6Nnpj8vzrViAwMAgelSsgbBHBrT6vGUE1qyedpsjhwCQetSEj1zUaHa5B9cZqQsACe2OtXQaULPoKeruQROAPbNWMg9DmqZYgHjgn8qkRsgYP4Vx0MS4vkZrOnfUdL97jkjtWB4q0OTWrWCazcR39pJ5sDt0J9P0H5Vvsflz3z+tIORgH2rVVJKo2upLinGxzEOvansAudBvRcqADsKlM+zE9Kmn0qbXNBubPUnVJLjkLHyITwQAe+COfXmugmT5CwHI9aZGo8zjpgHHvXPOE411p/TLTTgczpl/qml6alhqGlXMstsgjjmtsOsoHAPXIOPWnaPpF1da/Nr2pRrFOU8q3t9wYxJ6k/3jz09TXTTywxAGWVI8nALEDP50IFLHH4e1dVSElPTqZxd46kF2rtbSYy2YyAAefauZ03UdQg0uK21HR7x51jCHYA6ycdzng+ua7JgpUggc1XVMlAOOvGayrYe0kt7/mXCd0ctpHhVh4bvbC+iWEX0rS+Upz5OcbQD3IwKNGm1TRbJdNvtPuJzB8kU8GGDKOnGeOOOa7ErkYrB1zXoNFKK0E1xI+W2RDJCjqx9q3rUpOy3M4SS1KdhpN1d6+2u6hF5Donl20BYEovcsR3OTx71t3MzxRPJGplcAlUHUnHTmrNrPFcW0c8Th45FDq3qDTCoO8HnB4FcuLpzsrf1Y0pNanGWlx4jgvpbu40Hz7lxtjP2lAI07KB/M9667Tpbx9PQ36JHdPksqHITnge5xVpYh3H0pp6Z6ED8q2cpwp2tYlJOVyrNo2m38nnXlnBNJtwC6gkCrcFtBY2ywW8SxQpnaijAHenK2MYHfP4VEz5TJP4Zp/WfZU7C9nzSuc34i0a7n1S01nTVVr224MbHAlXnjPryR+NXE1rU5U8uPQrpJzxmVlEY9y2en0FbCE7wegxVjitMJU9pFt7iqR5Xocxrnh6bV9JjgkuM30TeYk2MDfycew5x+XWmw6rqiWypNotybwcHy2Uxk+u7PA+tdIcM+Bjn1qVVAGMc1CoqrLXZMrn5Voczo2iT6a91qV6PO1C7JeRUwdo7IuaPDkd3C94l1Zyw+bdSzJllI2senB610kgHGck54xUIXlSezHpSrJqXKu6/QUNrnJXvhZovE9hqtkpEbzg3Ma8DI/j/AMf/ANdXvEPh+6uNQtda0xkGoWvGxjhZF9Ce3Uj8a6Fj8yj7oHNNdiWwSQcimsT7KPK1fp+AOlzO5h3OrX13p72/9iXiTuu3aSm3J/2s9Kn8KaRcaV4fitLsKJRuJCnOMknr+Na4wzYBp01zBbBfOmSME4G9gMn8a0p8tRuT/rf/ADFK8dBfLVEJwWIH41xunWupQ+L77U5tPkW1uYxGp3puXG0ZIz7E12jONuRjJ6VCFUZI+8f0qK9oe7BdBw11ZEhK+mcAE+lcxqNpqc3i+w1GHTpZLa1VkY70BbORwC3uK6tflwV9MEY709Cc5C57Vy4VOnJORpV95aEqZKKxUrkAkHqKqalax31nLZyjMcyFWx1xjtVjzTlsgfKM01dzyLhsgDJwOldlWupLlhu/8zKMLas5DSF1bw1b/YJbGS+tkY+TPbkZAPOCpPXNa1k+oXtyk0tu9nBHk+WxBeQ++M4A/PP67wjGcnnHTjpTsADOKn6q5+9LRjVTl0Rxtvpl54e1y5nsrZrqwum8x4oyA8Tc9ASARz/nFSatBfeJkjsmtJ7KwDh55JcB3A/hUAn25NdQD88j4HAxSPnA3OcnqB0pe0cE2t/6SDlvp0GxxJbxRQRKAiqFVRxgAVyWv2Op3uv6ZPbadK8FjMXdtyDcCVzjn2NderIXJLHA6VMq46VpTl7WXM9v6RMlyqxWhRmjVmUoSPuEcr9a5OW01T/hM49TXS5jaLD5JO5N3fnG71rt8DPFIcZraNGCWxLlJnI+NLC+1LTVsbG0eZ2dXZiygADPqevSk1j+0r7SorSDT7hBKQtxmRAVQH5gPm5J6V1JJUuWB9vpTSCECAZJrllNLRL8H8vvNFFvqUfIi+wNm1B3If3WBnp9309utc94Vt9W0u0ewu9OmMKuzwuJEOB12kZ9f511/wA5cDaMLzUqZZQTVU/f9yW3oJ+77yOf8O297CbyO6tJYFluZJkLFSCrHIBwTzVHUvChj8TWWqWK/u3nU3MYPH+/j/P867MLxwKMY9DXWoRTdkZO7GBAFxiuKuodR/4TNdTj0ud7eODysBlDE8nOCfeu4JwCT6VWUgAk9TzWVSUItJlpNrQ5jVLTVfEUQsfs5sLJmBmeVwXYA9AATSeIdNmTws2k6datIuxUU7lAUAg5JJHpXUgIqepxVe+sbe/sJLSYEpIMNgkGslUStsktR8r1OfOkPrPhKHTbmNoJYoUVS+Dh1AGRgnj/ABpdP1DV7KBba/0u4mkRQnnQFWV8d+SMV0VtZw2tnFbR5EcahFyc8Dip9oA28YxWsYuWsiW7bGPC16Y5Lua3YAriO1Qgke5OcZ/lWR4N07UNNs7i1vbJ4y0plD5UgggDHB68V2CqCoHQClOc4qvYxs13Dmd0zjpbbUz4zi1NdNma1SHySdy5PXkDPvXV54BwSamHCg9QaaFyd2OOwrOpTWijuOL3bMzW9M/tTRrqzK/PIuVPow5H6gVD4X099P0eNbosbqT55Sx5zgAD8AAPwra3egJHrTScnHfPNT7TkjZP8B8t3doxfE2kXGo21tPZ7Td2kwmjDdGx2/l+VR/21fzJ5MOkXAusYIkZQqn1Jz0roGcYwOKpRaZaW2oz38aE3E4Cud3HHStPbJ7dCeRjNIsDp2nRWu7c8a/M3qx5J/Mmsvxda3d/oktlZ2kk0sxX5gQAMMD3PtXRhSAMdaCpPepjGW9v6Y3bY5gXesR6XHaw6NL56xhMvKmwHGMkg5xVXTtJvvDnhd7e2iNzfTMWwrAKjEYzzjgYFdkY/lOByaYYtwycZqKlOburXuVFruZWjadHBo1vFJbeXIiYYOAW3dycZ6nmsLRbHUdM8QXzLp8o067k3L86ZjbucZ6cn8hXZcHPJB70qjcQAPlHNJSTdgtbU5pNKu9D1u5vbGA3NpeENNErAOjDPzDPBHJ4p2pW174jEdk1tLaWO8NM8pAaQDnaoGe/c11GMijFdqsjGxHFGsMaxxqFRAFVR0AFSdetBBHP8qQelAx/HemMxBwBk0hYngDj1pp5PJ59hXPUq6e6XGOuohbHHI7ild/lB96DvOMrke9MUBiQeBXFKclouvfQ1SQ4nCBR1NKqnbjoKajAfX1NO3kjGcfhVUpwer+4Uk9hWAUcHmhhlhQOOgJPvT1BHJrpUebS2n4EXsJtcd8/UUgHOT1p5z+FIT7VuoIi4oJNL1puSaM84NWIXgdacPvL9abyO1KpO9T70nsCJ+1SVHmpKzGwpH+430paa/3G+hoERjpTscVCAQD39KyNH1W9utSvbO7t9nkN8jgEBlzxTGbf8XtTbjlB/vD+dSDqajn+4PqP50ANwKKXGP8A61IR6VoIB0xRkcjvQB9aPxoATGfWg8daUDH1pMk9aAEPTmoGA8zGOAM/jU55P9KjZcNuHXGDWFaN4lQeo1fli3HkkZpsalHxjjABpylTggMfQVIiHksOTXNGHtHG3Q0b5b3I1Ta7DnHX6VIM4++DTwigU0op5xW0MO4rQlzuM4C7RyTSKpHBJyKkAA6CmsPTINP2L3/AXN0EPyHjoetDkY64I6UnljOWJNIoCsR26g1MlKKs9E/wGmnr1FEhI4BJpQ5zg8ZphZQ+Qc+oFBYOPlBNJVP72o+XyHkYO8c+tPVsiosseCcEU7YDGydjWtOTbuloTJaakoIpQPWool8uNUBJAGMnqaf09a2IFJGKOxoz60Eg0ARKpYHcx9xQqryG5I9aVvlO786GAY881yezV/Nd+qNOYbgBiG5HakBRWIyMUrBMZyARSjDx9MVCh71o2utSr6ai70GKdnNRhsjDDnvgUxGJBySADj3rVV7aPUnkJ88dKKjDkdDu9jwaaXPzMD07e1DxUUg9myRwGUjIz1FKNrKCTzUSjK8YPck0seD2681kqjnLbcrlshWCYznJpWVdoYDpyfenhQO1L1rZUFre2pHOQllXDDjHUYp+8dwRmiQEqcfWmHBzluvINZSc6crJlK0kPLqAPQ0hkySAMgVEcqRn7vrQjAISex71k8VNy5XoWqatdEqNldoXIHrRtJcHaKZG2H5OeMVMDWtBe0hq/wAiJvlYwptkJ25BFIrlQRjgHvUoaoZAc57HnNOtTcPfh/X9MIyvox/mZznjvSGQEcZ+lQkqwwDg/wA6asg3EsePSuaWMkmo307mipLclBBVkYnr+NIQu9drk84NJC43ZPy+xq0AOv5VdGHtoJ3X9fMUnyMhQMpYBs85wRUocFQfUZpHUHJ2jNQoPlC9MDv61p71GVlsTpNXJ857UyTmRefXpURkZWIJ5ApTncpJ5/OpniVUVrAqbi7icgLyMhsYNKAxJXA+8D1p7Ruw6D601kKOx5AwMYrJ05QfW3/A+fkVzJk+OOlMZA2T3pFcMBzyR0p4P/669BOFSPcx1iyFW2YGD0705HLLnAP0pvQA7u5HNICBt474yK44zcdOn/DGrSYxsMpfBPFMUE59sZqzGoMfIx9etIYwhyufQ1lLCyklP7y1UWqFjxtP8j2oblc4z3pqEAkE84HWnk8E13UmnTszGWkiJH27Qc46VOHBGM/hVPDKp9CfWpFwcAZznrnvXBSxUovlNpU09RxJyDjpk8UAfIQG64HHenvGcYGCfX0FJGAHOfXitHCXPaXUm6toRyRELn7wA4p8YAY/pU5wVIpipg5PWtlhFGqpR2J9peNmDAEg457Vyvi3VdY0Gz+3WK28lupCyLIhypOfmyD06CusIJqnqdlHqOnXFnKPkmjKHjpkdfwrq9nHmUjLmdrDdOlludKglmlilaRA++NSFIPIwCT2rC0a61+/kvzJNZpDBK8EUggbLsp5ON3TqOvWsfw9r09h4bv9NmydR0+T7PEnUuWOEHvzx9AK7LTLAabpcFop3eWmGb+83Vj+JyfxqnCLd2tUJN9DkNKk1XxYlxPdRaSWtZntwJbdn7DJHzY5zXRaH/aMN1c2V/Hb+XCkZgeBWCsp3DHJPI29K5jwZHqzwat/Z81oifb5M+cjMd2B6EcdK6rw3FqMVlOupvuuftEhJGdpGeNvtjpVNCTLGtS3lrpc9zZPCssKNJiVSwYAE44Iwfes7wnqepa1pi6hem2WOXcEjiQg8HGSSfY8Vqa0caHf/wDXvJ/6Caxvh/z4NsvrJ/6G1Gg+p03U965jxRrVv4fntZ/KRpriRUlYqSRCDz/MfnXUbgvfmuBvbiy1ltXa4juH84fZrZ0tndVVf4gVGDl8n8BQDO2tYoYLdY7dFWPlgFHHPNcgvie9svGQ0bUPs7QOQFljQp8xGRxk9+KveBdUbUPD0cE2RPaN5EgPB46fpx+BrJ1zSf7XvvEUcQ/0iFbeWEjg7grfzGRUuEZfEHM1sd08qxRPI7BVVSzEnGAK5Dw14h1HxFq95jyY7O3YFQYzuKnOO/oKSHW/+Eh8PafaIR9ovm8m4AOCqr/rD7ZHT/eFHhEKPFHiRVUBRMgAHQAbqJQUlqCk09DrLqeOxsprh8+XEhdsc8AZrmLe+13VLAalbNZJHIN8duykkjnALA8Hj0rqbpIXtZlnK+QUIk3cDbjnNcBc6RrnhFnuNIkN7p2SzW7DJQf57j8qxrUOeNo2LjU5XdnR2OssvhoanqZEBXd5igdMMRge/aorW71rV7NL2J7ezhkXfDG8ZkYr2JOQBn0rnPFOqJrHgW3vLKNo4muR50Y/hPzZzj3wfxFdxYiM2NuIP9V5YCemMcVhVpKlH3FuXGTk9TmtPu9QuvFU1ve3K293bQlUjQExSBuQ+Cex7frxTrbxdc2PieTR9ZMGDgRzxKVGSMgEEnrmoNSVj8T9L8vIb7Md35P1ouNIg1nWNftbgYOICj45RthwRTdX2S1Wn5CUeZ6bm14l1K+0/S3vrN4gYiCUkjLbskDrkY61s2QmS1Rbl0kl/iZF2g/hk15tcatcL4fvtC1Ztt9bBAjN0mTeMEep/wA+tenp9wfStMOnZuW4qm+hyPibVtX0zWLG1tntWjvn2R74zlDwOSDyOaXUNQ13R7c3M8FreQp80oh3I6r64Oc1l+MVvx4p0Q+bAQbj9x8h+Xlfvc8/hiurt7e8FtcHVJreRSvHloVG3BznJNZV6KqPmSuVCbjpcZB4gsZNEGr+bi0CbiSOVPTGPXPFZ0YvfEcMeoNb2kETgiBbiDzWKHueQBn2rg7dZ/8AhXV4Vz5X24A59ML/AFxXq2neW2nWvlDMXlrs9NuOP0o1opxj3/yDSerMjTNYma7n0K5jitb2BAYTGCY3XsQD6elVIfFF1p3ig6TrLQFHC+VcRKVGT03Anv0qrrAYfEnRjB/rTH8wH93L5/TNXrrR7fWta12zuB96K3KP3RsPgit6UFJc8upEpNaI1fE19e6Zo8t9YyRBogCySR7t2SB1yMdahv8AWTomircXzia4ZsBYk2+Yx6AAk1yl1rFxD4e1PQNWbF9booikP/LZNwwQe5/z61c8WvIPFPhxZT/o/nAjHTduX/61TWjzNK4Qla7NuCLX7mDz5ri1tpGxiEQl9vsW3D9KuaHfX1zdX9rqEUSS2zqB5ecFSuQefxq2wdrZvKbbJj5SVyAfccZrnfDGs6nqOp6jHd/ZlW1k8pvLjILnJHXPTj9aww7UfeNKl9jsu9BbauT0HWoPNJ4weRxSNkqRk5461vPEqz5NSFTfUe+w4+U5JzQpJdiE4HH0pQrZ3Hk44pVUjPzEZ9Ky9jNvm/yK51awxlxGq92bn+dWQKqvjf3IGMZNLvIbbnAxmpjW9m3deX3f0xuPMWCygZOKjeTgBCMseKiBJG5z+NOUbnG4ZwOap151NFpf7xciWrFIZjtLdOTxTRkux3g446VKoA5HFGxTngflVvDt2d9fVi51sMJAU4OWJxxUigDGO1QsF3HHGMUv3WwOp71nGq6crteQ3G6LOR9KQEEfzqDJJIB4FL04447jtWqxLlqloTyWJCxycCoixLfdPBp67gvGOaQAquBRadTe6+4LpDNxL5wQB7d6cMM+ccChQwAGB+dNJJJUZ/OpXuxvL8uo93oKoBJb8KdnPUflTQx24wMUme2a2pTio2JknclToDkGlJB5qJZOOAc/SnF8g8cnsat1YLqLlY513LgHFNYOvHf2o+Zed2OPSjD/AHvasKju9E0/0KWiAsVXaFNIjbV+YHJ60mWzuA7YApMlzgggDrUK71TfloU7IUMuST1P6VJtUcjH1qLO5tv51L/DW9KPR62Ikwxmg4HJpMUmCa3IHDJ5/rS4Pr+VIP1prMEzzk9KUpKKuxpX0Bsk7Rx64pdq9hihRtXPfvTBufLcgdqw03au2V6EmD6/nTkbJOe3vUeWztHJPWl3BRjBFSppS7IdtB7OAajdxtJFC4J3E00qC3A6d6cpylH3eoJJPUUnhfSnB8Dj9Kb8w4xmlAYjoAKSunovwDQY7HHOfpTMYIB+pqU4VhnPr9aaRuJI6kd65qlNyeurNIystBACrcHrTsqRnBB9qCQwAHWnDHmEHpitIwipWjsS27a7j1ztBagtxSZ5wKDwPWu6KsrGLDOe3PvR/KjB460nWqAUEdjSYFJjHQ4paQDh64zSocsv1puKcv30+tKWwInqWo6krIbCkf7jfSlpH+430piIPuqSBmlTLc7cULxT6oYc5pk/3PxH86fmo5z+7z7j+dIBM/hR0/8A1U3OQaXJxWghpLL9PalDAjNIfve2KiUkMR71hKfJL1KSuickf/qpjMoGSelI2RyD/wDXpAwYZ7VfP02YWDLMPlGPc0BBnLfMfem5AwvUdqdtcgndj0xWKae6uynp5A2VO4DjuKeDkZpqtuyD1HWkB2vgdDVKSi+ZbMVr6EnvQTRmg10ECHpScd6M0hzQA1wccHjvSbAV45z3p46UwfI2Oik8fWsKkFzXlsy4t2sgU4Xnj1pm8K3GSD6etSEAnOATSMVxg4qJRklutBprsIdx+bGCKXJYcHr6ChCSOQeO570YYE44zSUbpSV3cL9BUJX5W/8A107zM9MkVG4O3Jbp6U4tgqAcL60uecdOw7J6jw4P1pol4ywwO1NKkjPBqMnGVY9fWs6tacN9BxgmSHnrkn0B4FNUDPqDxz2pFkCxlj1pFJJHB45z71kpQk01uVZq5MFX0FLxnpTVYMSO4p9elBxavEwd+oGoimM54BOQfSpcY60m481NSmpocZWImkQjDY56EUxyAdwII6GnPtVixAIAppBkOMBQOtebWjNvle/Q6I2SuCsVXbjkmnq20Hp6ACoN2SWJzjiplUMNykEVlRcm9PkOaS3J1OR70vFQBiDjnPpUqkEA16tKopK3U5pRsOI/CoZE7gcnripMgdaRjlG56jinWipQaYQbT0IMAjC5BNNK7unHanq/Jx6Y+lIFwp4JB6V5EqSlZrU6k7ANwbDdPyqwj5z1GKiDcYP5GjftK85PQ47V00Z+ye+nnuZyXMWO3Tj0prfU0gkz8pGDUfmM3Qfma7XVjYxUWRbSfkXGM45FRbfmIz8qnFTBSH5AwTmn+RkHkA9DXlSw0qmy2OlVEtxgVlIJOV7elWEfeD2xUO0qCmSRjtzSoxVjx2rooN0pWtZPcidpIsD61FOoyD3Hasy91O7ttRtIYbVZIZ2CsxfDDrk49AB+oFaUjMy528D3roxEozp2M4JqRCwJIJB9qegKnnr/AHqk2E/MTkjtSAFflPHua4lh3GXMzbnurEoOe+aRs8imI68gEYzTtwzXpQnGUTnaaZD1GCQD2FNVmLYyc85p0mC/GMnjmoNpztHc8n1rya0pRlZbXOqKTWpZXPIyCOvrS+WQM55znikh446e1Sk5OK7qFOM6eu5jOTTERudp6g04moJCFYgnrzmmiVsnJ57k0livZvkmHs7q6HSYDHHXjJoGcH5uuaB865Pt0pQvTIOST7Gpd2+dbMrpZgkPyAg84zimoCuDjnvVlSNvtSbV3Z28/StfqsdHEj2j1uGSe9JtGc4p3HfFIcV2WMx3GKQDmjcMdaY0qpwSPpUynGCvJ2BJvYf70jY7moDKzD5FNMMbMcs+B6VzSxd/4cb/AII0VP8AmZz03hqFvG6a3uXyRFlkzyZRwDj0x+orduriUQP9mhEsuPlRm2g/j2p+IlPHzGlMm3GExWE8TN6uSXorlKnFbI4XR49a8KwzR3Ment9sui6s9yUy7Y+UfL7V0Wmw63LqUt7qSwxIkXlwwwyFgMnLFsgc8D9av3enW+qLELqCOVYnEiBhnDDvVmNTIOWNJ1ZT0V7vboNRtv0KGrLf3ek3EFpGjyTI0Y3vtC5BGen6Vg6Hp/ijQ9IisEtbKRYy2HM5HUk+nvXYrIAxXHT0qRjtXJ/lW9FQ9m05N233Infmukck1r4i+xXrn7P/AGldHYpVyEijAOMccnJY/jWxpFvPZ6RbW8tukbxRhCqtuHHGc4H1rQJE3C8Y71m6zqUumWEk8cZnkBVY4x1diQAP1rnlUd9G7N6NflqWo9zn9O0zWdN8TXuoR29utpeNmSESnIP97OOucnHvWjpsGox+IL67uLeJYLvyxxLkpsBHpznNa9rNcm2ia7iRJmXLIjZCn0zVjfGeSv6VX1lp25rNd0L2atexz2jeF10fVdUv4drmYn7PHuwFB5I9snA+gFReH9F1bTdb1C7uY7Zo76TewSY5j5J/u89faul2xucq2DTwroPWuiOJn9qN13WpDproyDVLZ7zSby2ix5ksLouTxkggVjQJ4ktbNLP7NZXDIgQXBlK592XFdEJQfvAinKQeRg1vCtCeiIcWjntN8KW1r4afSLkiUTZaVgMfMe4+mBj6VFpljrejWgs0jtryKPiGVpSjBewYYPT2rqPzpOtaNKW6EtNjA0vQ5bW+udXv3Wa/nG0bM7I0HRVz9Ov+TV07TtVi169u54IBFdlM7ZSTHtBH93nOa6nAPB/KjaqnIH51z1qPtHZ7FwlynK+KfCia1aJLFtS9hP7tj0Iz90mujBYY5z24FSSYKnJI+lR5weeeTjNYVf3doR20Liua8mcnrmiavqetWF3bR2ojsX3qHkILnIPPHHSrl/p/iDWYDaXElpY2zjEhiZpHYdwMgAV0HKEEAngCgyE5GfY5pwxEaUFFrVClTcndMzDoNhHoX9jrGBalCpB659frnmse3/tLw3aQWcz2txblvKtpJJjG3PRSMH9K6yMbjuxwOKZd2NrfeULmBJRE4kTcOjDvWkF7Zc0tmJ+5ojE03Q5odTk1XUZElv3G1AmdkS+i5/nTbC11WPxBeXk0VuILsImFlJZNgP8As85zW67ZkIGfwpgyxPPPeuGdZxk4x6m0YKybMLxT4XTXrRTGFW8iP7tzxkd1Pt/WtHW9Attc037NLlHX5o5F6o3rWlEACTmpScc9K9DDu8E2YVFq0c/bf8JDaWqwS21rdug2iYTFN3uw2nB+lVvDuiz6S99cXMsTS3kvmMkecJyTjJ+tdLI2TgHPGajK4U7R25NYYmbd1EunHZsYpxj1xipIxkknOaQAKCD0PTJp6MAp5HXiscOuWS5mXN3WhIOR2zSFgFyaMjBORiomIZ+CDhePrXbVrKEdHqYxg2xrEt13ZPt2pMliOpNZ2oald217a20VmJI5mVC/mc5Oc4A9ACTWgisNrcgAc15dWDbT7/1+HmdMWrCg55yT7VbA44qshG/PbP5VYDKeARXXg+SN23qZVbsXOAaaxwPSnHGOoqDJJz74zXVVq8qstzOMb7ifUkGgsSM9xwKcSAPlFNwNwOOcZNeVNO+/qdCFVm24xxUiJuHJ4qNtoJxzjGKsKVVOMV2YaneXva2M6ktNA4zjmk74pc/rSZxkniu9tJGA/oDkiqxxub5gd3IqR2LLgcA+tNAYjlRj1NcNeq5PlibQjbVjWHQr0PFAXccDoKABkjv7U5AQNuR+Ncqqc0teppayExgYLHPoKeFJ2+o6kUiod+CeanChR712Qhz+hk3Yj8vD8nNDjcuBwacTTCDg5rq9nG1jO7vcjIfHQUm8gHII96kB9MVEcEkk98CsKt4bNlx13Q6PA4DZNTZ4+gquRjI4zjg0pdtoPaiNZR919AcG9SYEGmrxgE0zcQMbgPrQCcZyGFae3j0FyMmOFGcikyp9DUaMGbJI9hSvgkAAZPeo9s5K6tYfLbRgV3NtHAHWlIZSACKQqVGVbAoXcDuI61ny2drWfkO9xyhlzkZz3ppO5uelOL7uBketBxj+QquXs9EK/fcdtDUbccCkUBOO9O4I610RWibWpD8hB16UZwc0cfWirELgN701k49DThg80jMFFTK1tRq99BnzBucZoUcDHPNOReMnGe9KQp5I/EVlGEl7xTa2ExjrilIycf1ppO3ryP1p2M4OOtaRnd26ktWE5oxx0NBOKa5JwAeTTlKyuCVxRgk46ilx70gwDgUtEXdAxcGlT76/X+lNAzTlGHTnvTewixUlR1JWQ2FI33G+lLSN9xvpTEV++RUgJApgp4IxTGLxk1HPzH+I/nT178Uy4/1RoAaR6ZpO/Wl5pOnetBDTnoPzpCvy46Y6U7NJg+5+tQ4J7juyMb8AMRuxyQOtIyleRz61Jg9cYpgJfoAMcc1lUjFKz1ZUWxxIK57e9NWQ9CDmhU2EE9PWnPgjB49KzvN+9ezX9f8ADFabbjSG+9jBx0HenoFxkYpiuW4A59zSFSvOflPXBxSi0vfir/1/VwavoyXcM9qDTCuRgce+aQOWO0YyOtbe1cXaXUjlutCTPGKQnHWmElTjeM0x2O35sZFTKvZN2GoakjOAM5znpimNyOWAphIBDDpmnDHlEnqRWEqvtG0+n9fiWo8tmKq5+9kmn7QO1Rg8jJxtHNSAhhxW1Bx26kzuO6ClAJpv4Uv610mYuBj2phTHQ8ehp4wR6UY5qZwUtxptEGX3FV7e9JJnbhmBP0qWRQqlsc0xUAfGPu15tSi78nfz/Q3U1a5E2DgDI9c04Bvc/Q0h/wBYT2JoAKMcHg881hCmlJuW39WLbdtCRWI44+hp6uCcdD6UwsSMbc0jHai55YGu5TdNXT0RlbmJj0qC4TzoHTzHjz/EhwR9DTy7DnHy1BfRfaLVkWV4wcZaM4b8DXQ6qs2Z8rON8OR3+rQXj3GsXoaC4aJQrKAQMc8g1K+tah4e12Cy1G4F1ZXZxFOyhWQ9OcfUfn+FUvCGnJcwagzXl3GVu2XEcmM9OTx1p/j3Ze3WkabB81xJNnjqq8DP+fSsmlKe6/UabUb6nSTJA2uWsxvmjlVWVbUOAJRjrjvj/CrU+pWenlUuruKJm6KzhTXNX8MUXxD0eSNFV5IpC5A+9hWHNOlSGXU9ZSyj+1zSoFuHmcCOHgjaOMk9TihYaDSaY3UavoddHMkqh0beCMqR0IpJJktomaaVY0XksxAArD8Euz+E7LJyQHH4BzUGuzK/ivR7K5x9lbfIVb7ruAdoP0OPzqvYdW9he00Nhb+21SzlW1vVY4wXhcEqa5zwdq8MWhyzaleDLXLKHnk5PC9zWuumWdrrTajFujnmjMbRgjawGOcevFcjoFjbz+D9UuJ4EllzMA7jJX5QePTmsbppu99un+Zet1/mdvqzxtpryi5MUZAcMsgTdjnG7sD0zVzSww0u28yf7Q/lrmYdH46iuCmC3PwxieYBnjQeWxHK4kx+HFdroTA6Dp+CP+PaPv8A7Irai1r6kSuWNRvEsrKSdvLyoO0SOEDH0yelcNomqajceM5lOZ4nhBKC5DLGpK5YEDBx6YrWFx9u+IM1tcYaKzt90KHpuO3LfX5sVW0+CGD4j6kIlVA1qDtUYHJXP+fetnCL3RF30N21SCPVL6WPUXnkfaXhLgiL8O2f6VL/AGvpy3htmvoBMeNhkG7P0rm/D0UNn4n8QRRqI4FMfA4C5BP+NZOppGPBM4sYPMs45dwu5iA8jb8ZAA9yMnFcsqV5u35f8E1U7RPR925SoySORxUGqaiLCwaceWXAG1JJRGD+Jplk8j2FtKzZJjXcfwrBspUvvHGoi7w7WkapAjdACMs2PX396VGVm+b+l0HNX2KPhfU9Sm8UX0U3m3EZVCxe4VhECMgjHBzntXT6dDDDd6i66k92zyB2iMgPk5HQen/1hXP6Fa28XjLX4I41WJkjygHHIyf5ms/QpP7PHjCS0UJ5LOYwBwuN+OK6JuLi0ZRunqal6922tm4XUoYZo3AgsDKMSJ3z7t1Hpx+HTm+t4njV5FRpflCMwyT6D1rh7HQX13wtbr9rs1EqhzKLYtIHzkkvu65yDTdU0uGTWvDqtN57SqyyTqcebtUc5Hrz+dcLjquV/h8/80bp6aneW2pWk4dYrqF2i++FcHb9fSpbe9tbsM1vPHMAcEo4bB/CvP7rS7GLx9Y2kcKx201qTJFGNqvjccEDr0H5VoaVbw2PxDvYLaNYYHsw5jQYXOVHT/PU120pLkSuYyvfY6XWkc6Vc+VcPA/llg6YzkDPesfwjebvDNpPd3AZ235eZ+Sd7dzWxq5H9lXLA8+U3/oJrzvw3cpe22maRqSbLPDSQhvu3D7zwT2x6d/yzz1OV38tS430O61dIL2xjI1L7EhdW86NwM4PTNaMjQRMiyTIrMfkDHG4+3rXF+PrO3h0O2ZII0ZLhVXaMAKQeKm8U2FvP4k0FnyrSysjsrEEgAYGR0/+vV06UZx95ClNxeh1i3kExdIpkZ04YKwJWub8OX00Gt6/HqF+8kdvJGFeZgAoO4/QdulV1sbbS/iDaxWUKQxT2bb40GASCTn9BUGm6baaj4q8Q/bIhKqPGQjHK9DyR0Jp29jfW4X5ztTLHcKrxuHjYZDKQQabhVOWOPrXL+A/3Nje2ysWSG9kRMnouBUvja7ZV03TslI765WOV1OPkyARn3zWEsN7WblfqWqnKrEOv6lJ/amjmy1P9015HFNBE4xye+OfUYNdfPdQW0XmXE0ca/3nYAfrXF+J9Ms7S/8AD88EEcTrfRxjYoX5c5/pU9sY9U8eajDehZFs4UWCFxkDIBZsHvzjPoa7aULQSZlKV5XR2EVxFPGHikV0I4ZTkGov7QtDcfZxcxeb/c3jd+VcbYodJ8b6hptu3lWFxbfaNinCxNwMj07/AKViavDFD4QV7CBpIre4DrqMhCtI+/quOT1xk46VoTc9Se5ijdVeVVZzhQT1+lQNewSrKkNwpdRtOwglT9K4jxNaQ3PizQ8blacuJGViCwAGBnt3/On2djbaR8QRb2sQjhlsN7Ip4Lbuv6VyzrNr3H8+hqoWfvFvw1qU7TawL6+Z0guzGHmYDAHH0H4V1AmgSLzS6soG7dnjHrXD+HtHs9Vv9ea8j81BfSBY26DOecevvVrwjDHf+DxZ3GXiLSRkA843f/XrlrrkXtPTf9EaQd/dOy81pYg8ZXYRkFTnI9a4/wAYXOqaXbRahp95KS86x/ZiisrZHbjPUeveuntLeKyso7S2UpDEu0bjmsPxTtCaSuS3/Eyg6fU1nKUXUXVef6f8AaT5exPoOtQeINO+028hhcjbIowWjbH+SDiqFj/a93b60jatM0kM7wQExp8oABBPy9ecVm6zZXPhXWD4h02ImxlOL2Be3+0B/nn61peHbuK+tNXuYG8yGW7d0PTIMa0rezptx+GT/pf0h35pa7oseD9UebwrZS3t4PNkL5eV/mY729a2r9El0+aI3bwBl/1yNtK++a86stGsbn4YvdyRF7pIpHSQnmPa7HC+g4/Wty5kt5tI8OTX8kssrKkq2iLuNy+wdR7E5yeK3lD37xenz08tCFL3dV/wTe8PNcHTokurpZ50yjSq2Q4BIBz7jBrZkJCcHoK4Pwwzjx5rUJt1tkMSSeQjZAOBzx3Of1rrNetZ7zQru3t5BHNJGVRicc+mffp+Na0cPaMtdHtbQmc7teQ+3v7aWTZHcxlskbVYE5rG19b+6ukjttQisVRd4kYjMj9hg9AO596xNEu7Jtasba9086dqtoGCgJhZgVIIBH51L4big8QJql5qMCTSvctHiQZ8tABhR6dT0rncPYwvvb+u9i+bnenU6yyluJ7KF7qER3GMOobIyPT2PWs7xLrclilnZ2zBLu9mWFHZciMEgFsd8ZH51meCbiRf7V0yR3kisbgxwux525Ix+n61e8SaFcazBbTWkqpd2kolhL9D04P5D8qFeFblTvzA7OF+xUe7vNB1ywhuLyW7s71/JJkUbo34wQQBwc9K6syFX2hj+NcDq7anf+ItF065hgjkjlFxIsTlsKp6kkDHQ4FdxLGJUKt8wKkEZxwetZyi4RS2l5FJ8zb6EjX9qEcyzRgIdrEsMA+hNPGNgeNxtIyDmuE0LRdPvYtZjuYgyxXkscaMTtQAAZA9feo7UXs3wtb7K7tMFYfKedgkOR/3zmulx53bd99mjO9lfY7mLVrSSVokuYmdfvAOCR9apa7c6ksStp1xawIFLNLcHgnjC+2eefauMvodJ1kaDBpcEbyLInmqi/di/i3n/H39a0o1jufHR02SNXtLKzBhicZXPy/Ng9Tg4/CtYTlFb8y9NSWk/JnR6Be6nfxvLfxQQqAFQRSBw55y2R0HTj61s5P1rhrInSPiD9itFKWl5B5rxKMKjDPIHb7v610XiLULjTtGmntYXlnOFRUXcQT3x7da6oTU1eJm1bcxvEmvXCalZWli5WFbyKK5lH95jnYPw5P1FXPEmqyWD6daRztbLeTbHuAoJQe2eMkkc/WuP1XWoUsNKtodN1FPIvY5naeHBlbknnPLEnNdFrd7BrejWVkbN1m1JykSzrhocdXI9hz71Tgr3sTzPuT/AGi6sfE9ppqXUt5BcRM7rLgtFjo2QOh6c0mpavcS6yujaay/aiN80rDIhT1x3P8AjWToMV54d8R/2TfKJxdgm3vP4mCr9057ADp2P1pnh7SIdW1zxBJeyymRbkptSQpgZbB4+nH0rhqYX2lTmaNo1eWNkdrptu1rEwe4lnc4y8h/kAMCqOn3L3er6ncmY+REwtol3EDKjLnHTqcZ9q5zQdVudNh160upWni01z5TyN8xHzYGfwH51bv3utE8L2tvDFPLPLhZmhUu6l8s7D3znH1pqTjH2a32/r5Dsm+boNvteupfFOnW1qWWxaZo2cDHmsByPoM4+ufSumvbiPTbN7mVjtjHAHViegA7knArz2/12FdT0H7PpF/DDZs+InhwzjA+6M8njmtnUNfd9ahluNI1KS1t41liRIMjzGXOW91BwPQ5rR4WDs2tiPavuT+EdUv77VNZGoOQ0UiKsIPEf3sgflWlezzXXiO0sopHRIkaeYBiM/woM/Uk4/2a5Xwjqu/xVqwNndqLmbdkpjysbj8/oa6jQEF3Le6ow/4+Zisbbs/u0+Ufmdx/GsJwfNypW/r+vuLjJWve5V1W61G28X6Rbi4VbS4Z8xIuCdq/xHv19q2tXN99mSDTQqzzPs85hkRDBJYjv0wPcisLXTjxd4bJ5y038hXWGRVBLkADnk11U4wUVKxnJttq5xjzaz4d1yxt7vUDf2l83lZZArI3A4x9f512ZOFIBHyjvXPxKNd1mLU2GbGzDC2yP9Y56v8AT0/OtzuqlRknJrnryXNeP9f1+hpTTtqIzeXGN7KFHzMSen1qhoutW+ri7eIqUinMSEHO8ADke3Jq9cRRywOkkasjjG1hkEfSuI8P+XYeF9bvreCP7TBNP5b7BlcKMDPpRh6avd/1/X6iqSfQ2L8alJq/2m3voYWgcCKyZl/fL/ESexPb6CunRiYwxG3jJBPSuLsNJstQ8CiZkSS6lgaU3DAb/M5Od3Xg/wAq1fCF7NfeF7SS5ZpJCGVmPJIDED9BXVNqMTON2y9q8t3b6RPNZvGk4Uvl1yMAelUfCl7cah4dtZ7l/NmbeWY9T85A/lV7Vdp0m8JJAED4/wC+TWX4JX/ikrLafmJf/wBDauK7lD+v61ZttIrvY+J76Wa6/tRbOFmJih8lWKp2B96u+EJb660qSe9uzcb5mEUmAu5AcZ49wan8R3ktno04hJM0gEMQHBLtwMfnmtCxtU03TYLcEbYYwucYzgcmuinTjJc0lqZuTTsmc94t12bSZ7OO2DsEcTXRUdIs7cH6k/pXURPHNAkkTAo4DKw5yDXGKt1qdtqcsmlTzpqJxHKroAIgMIQGbj+99TV7wPfyyaPJYXAxdWDmF0JycA8f1H4VrKnBK9iVKTe50hU78KenXjiub8V6re21tLDZhldYjIZY5UBXAPGCc+/Fa2sXrafol3cRDMscTMMjviuZGnWdz4CkuJFWaeS2a4eZhljJjPX2PH0FctOUY6r+vI1ld6G74b1SWbQrSS9DRP5agPK4JlGB834+/Nas15AjKJJUTuQzAcVwGsxxv4D0mVgCyeSFbHIyOas+NLOO51LQw4AMtyImKjkqStay5qmi0X+XzITUdzp9WU3+kyNa33kFhvinR8L7ZPpT7XUVOlQTXU8SuVUOd427jwRn61zRtLf/AISux0R1/wBAt7QypC5yHfJHPrjrVbVNHtk8Z2diqbbC+QvLAnCllBIOB06Dp70nhnKLVx+0s72O3+1wRuw81P3Yy3I4+tWFlimCvG4dSOqnIrgtP0SwuPFetW7xMYIxERGWJUkrnJ9ad4fS5TQNatbJn3w3E0cA3dOOAD9ay9g4XW+xXOmdyl9aeZ5fnx+aOqbhn8ql80OMqcivLLlbK/8AC2n2lnEH1QSgMgH7wNzvLd8fX2r0eytobS0SCFQsaD5VHIFddNKKSuZN3ZYNzEsmwyLvxu255x60R3MUyb4pFdfVTkVxE2mWs/xAmidWMUln5jqGOHO7v7e3tTvD0f2bVfEFnakpDG6GJM8KxB/+t+VOcuVXCOrOtl1C2jmWFp4hI38JYZ/Kob+eVLKWS1CPJj5ctgZ9T7Dr+FefeXDceD5rGRFbWjOQ0ZGZS+/r6/d71rahbR2txoGkOix28rF541+67gDj6Zrkqxb1kzSElsjY0U3sdy8U2oLfwMoYSgjKN0K4HY9vpW8WzyeFHvXGarANK8S6Tc2MYi+0yeRMiDAdTjnA9Mn8hXT3ySPplzHCSJWiYJ/vY4rmTbak9n8tjTS1uxj2d9deIbm4ezuHtdPhfy1kjUF5mHU5OQBT7q01awuLV7a/muIGnRZo5FUsFLYJBA6etVPh/Mj+HxDjDxSsrjvnOf6/pS+KbvULHVdMitL6SKO8nETrsU7eVGRke5613Qg5O2lkYuVlc37i3Z9RspPtpiWPcGgHSXI/p1q7Jc29sQJZo4y3TcwGa5S/tli8aaDICxldZVkc9W2pwfTv2p93DbTazqixxG+uZIlDpIAEgXB43ds9cCt1CKsRzM6skSAMjAjr7Gsu+g1S61JVgu3tLVIssY0Vi7EnjnpgD9ap+B5Gk8KWRZskbxye2810bdKThq2h82hxWlTarqGq6tZvrEyLaOqowiTJznrx7V0OkyTxWqR6jcLJdBmXccAsNxwce4xWD4bwPE/iMkf8tkx/49R4shQavoMmwBzeKu4dcZHFZNy57diltc62W8t4AxmmjQKMkswGKmUq6hlOQRkHNcRrdhbXvjDS4pl4lhkEhXqwA4rsoFihgSOMbURQqgdgK0VSLSdybO9icD1opvmA4o4x14qlOL2YWYo603ILnccegoDDGSDihmGM9aylKMldPYpJoVyRhQeaNrY4OPrSKpHfmm7iwwRx3xUOXWS1Gl2Ddkgt0FOZ8Lx+FBYbePyoWPueDRHm2g73B23YhQnknmmZO4ZwQO9SsCBgH86AABgVXs29FoLmsAAyTnrTiKaqhc46UpIHrW8VZEsM4NOzlk+v9Kbn2pQfnXjvQ9gRYHAqSo6krMGFI33G+lLSP9xvpQIgGCeaeOlMB5pwqhi0y4/1RqSo5/8AVGkA0mk60E0hJx2rQQUmRRyTRjmgA55pjKQd6/jT9vvSkqo5ODUVEmtRxeomA6+xpBGF+vqaaGCt8uDntS4Ld8ewrKM1LVK7RTTXoI4AIIPI7DvTsZpQADxR/OtIwabb6ktjAnbJIHakACyEdMipMdqGUMMEVLpK3u7jUu5EAqghhz60hUYwDinMpUfeOPpmogueSRiuWV4JRcf69TRa63GyDb24NG4javTHNOwGIVQfqaACWPcjj61wSjK+nX/hzZNW1FXA+6Cfc04MFyMnJ6kigbccjFG30PFd1FSSvFp/120MpNbMeGBHFOGKiHTIGCOop+8Y5NdUKq6mTj2HY9qX8aYrBuP50hJ3YzgGqdVJXQlF3sK2GUhsYNR5yehJHcU8hV5PP1pGG4BlxkVjUi5u5cXYFXLZIIA6CnBFGTikVtwz+lPHFawhBq61Jk3cj8tf4cr+NKEA/wDr07PekzVKlBO6QuZjCCBt3cdqr3MRMZRJShIwGxnH4Gp3btkio0UYIPDdzXPVpJNKK+/8jSMnuznLDw1JpglW11e6RJWLvhEOW9eQat2Gg2un3z3zNLcXTjBnnbcw+nHFa/JUoVzx36Ug3HKMR+VRKU/6Vtew0kcxqFnGfGthI01wLgxsYiqAxqMHIP1yf0q0PCsceoXc8V9cxQ3bF5oEOAxPv1HU9K3sYb5j9DSo+OOvpW0ayikmrEODbuZ2g6FHodp5EdxLMO288KMk4A/E0a9oFvrdvGkrvFLE26KVPvIf8/yrUD+ox+NNZyc4x7GqliILUSptqxjaZoDad5kk9/NdXUiFBNJzsHoAT9PyqCz8LJYaZc2EN/MYZ87gyAkEjBI/Ct8j5c5OPUmnRn5eR+VYxk5y5dO5bikrnOr4VDeHTpAvJBBuyGKDdjOcfnWvY2rWGnw2+9pPJQIGIA4AxV0oHGDn6g4oKYXGc9s+tbSpNxtclSSexgav4fF/exX9tdSWl7EMCWNc5HoR3qvZ+GnttcfVX1K4kmdArDao3dODx04HTHTrXSFTGu7j0pr5IyVAb2rgq1qkLq+v9dTaMIvU5LSrGNvEmrL59w7uFFwJIgEfI42ntj9alTwMjaZJYPqd01sSfKj4AQ5zz6/yrp8c4HQelSoQDnpiihiE53f9PuKdP3bEGnWC2FjHa+dJLsXBeQ5JrI1Pwv8AaNXTVLG8ezux8sjKoYOMdx+X5V0gxwaMV6dk1oc/qctYeGXsdWuNROqTSSzABg6jDHGOfx5GMelSaP4fXS7m/lkuGuBetulVowATz09vmNb8g+fA475I6VGVAJ4JCjP19a8mtOpGWnodUIxaOXtvBLW9w6W2rXUGnytua1T9RuzxWjf+GDd3tjcRXn2dLHiCNIxhRgDB556VtgALlDipg2Tjv3ruw9RtWluYVILoc5deGprnXYdWF8UmgXYiiIEbec5556mhdBdNefVhfHzSnlsnljBT0+vA5ro8DPPSonALHsM/nU4m61XXQdNIo38D3lhPbpMYTIpXftyQD1wKxf8AhDI5dDh0s3hHkSeZFMI8OnJJ7+prpcfMN2eTj6VIvyPx045rkwlWUX72xpVgmjntV8L3OsaXFZXep5EbBt4hAZiBgZ59zTNQ8PXWoXdhctqQSSyO5AsP3jxkn5vbpXU+uKilUBscZPc124m8UpR/q5lTSbsznpdDup9dh1c36+ZCnlonk/LtOc5596bp/hu8sL+9vU1FXe85kDQd8HBHzdBnpW+q89ee1SoQQAeveufDVJVPdqGlSCjrEwdB0GfQmuAbzz0ncysDFg7z1Oc9Kta9oVtr+n/Zp2ZGVt0ci9Ub1rYwDSAc816EI8rujF6qxyFz4S1G9is1u9ceRrWUSIwiA6dCfVunJq5eeGXbVINVsL3yb5I/KkZ0DLMMfxAY5+noK6LGaR3CLk9qqU1FXewlG7MKLw7F/p1xez+fdXsXkySKu0KmMbUHb8zWL/whNzNoraVLrErW6HMQ8sAL82eect+ddkFMjbm4Hal2l/ucL6+tcLrTqNNaLour/wAkbckYrXc5m58N3c2o2FyuqZezyU3w53FvvE4I/IYxT7nw5dtry6z/AGiiyInlCPyOCvPB+brzXQJ8spAOTTiCzYPzHsBWHtXKDVtdV5IvktJO5zWk+H77THvZYtSRjeOZG3QcK5PUfN7/AMqk0rwzdaXo11YQ6gT5mTHL5W0xk9T15roWRgNzEcdhTvNbbnbQpW92rf8AD+kFusSjp8EtraQwXM7XEkahWkbjcfWqWvaVcavJarBepBHBKswBh3Heue+4cc9MVsxKGyz0yQoXO3r7VjCU4Q5ote89upTSk7PoNW23WPk3BSTcu2T5Plbjngk8VhaZ4dXStJvbKxulj8+ZnjZ0LeWCAMdRnoea6Mx7x8zUn7lDgkE+nWuiSkrOyjFd/wDIhW9X5HIW3ha9g8Oy6ImpIYGBUSfZ/mCnJYfe9TUkvhO7uLXSRFqgiutLBSKYQ8FMAYKknnArrVcnohx78UvluX3jAPfFVH2kNY63d3pYT5Xo9Pmc5YeEpLHxC+q/2pNI0sYWZCgHmEe/YcDgD8a19a019V0mWzjn8h3KlZMZ2kMD/SrxDcfMPrTVViflkBx6V2KpJaKH5GXKu5z3/CPXN3qdlealcwymyyYxFEVLse7HPt0FQ/8ACP3Gn6nd3WlXaQrdndNDNEWUNz8ykEY6muo2ybTyM1GFK5JXd71jVlN6RjZdepcUt2zM0XSYNKgkjDtJJK5klkbq7nqanuY70jy7OSGJieWkUsAPYAjJq4SjY3IRSCJScq351x8jTTVm18ma30Zm6focdhLLdPK9xdy8yzv95h6D0HtV+UK0D+WwVyp2krnB7cd6e5YDDDI9aSPy2HJyapvmqOMVa/cSVo3b27HO6XoV/p4vvK1CNzdSGUlrf7rk8n736fSsjUtPPh7wo2ly6ixjuZBFG4TZsLHJ3HJ+Xrn2zXcg+XMQBkEVDqEVteQGC5ijkjY8rIARmphUtFqpLVPt+Q3HX3UcTPb6rp1r58PiWGUIvyxvCmHx0HHr7VuXGgXF9NY6xFN9j1OOMBxt3KQRypGeepq9a+HNLspRNFp8CuOQ4XJX6elaYYqDxkdjWkGou87372s/u6ktNqy29TL0/RvLvpdSubgT30iCPcq7VRfQDn+dayOSdrjkd6ZErEtjrT8q2Q3ykU6dSU0qi0f4MJRUfd6FDWNGXVlswZvK+z3KT5253bc8e3WjV9FTUzbTJK0F1avvhkAzg9wR3Bq4kyqcFgR65qfeqjLMBk8ZrupVlNeaMJQszHi0eaXUob+/uVmlt1ZYVjj2KpbgnkkkkVFLoMsGqz6jpl0ttLcKBOjx71Yjo2MjBrfUcYpO/qK1exNjnF8MqtqsSTbmluluLqRlBMxB3Y9hkCtxxtxkHHXk1Y4AqGVyTtXk1x1aahDmb1/U2g7u1jJ1HSxfalp96ZChs2Zgu3O/OO/bpWpt34U5ye1NwxYLUsQPJrlpTnVlyyehpKKgroxbTw41lLrE0F0fN1DkEr/qzzj69f0rQtbKPT7CC0jPyRRhAfXA/rV87Rz0FVncZ3FgoA6muvEtKNktTKktTn9T0G6v9Xtr5NQWM2pLQJ5GeuM5+bnp7VZ1vSLnVrBLMX5t93+uKR5L+3Xge1agIZsLjB6GpUGGGODXJRqSnJKxrOCSZzMXhC9PlpPr91Lbqyl4Su0Mo/h4PSrF5b3Z8Y2clveu0YjxNajO1UwfmPbk4x3/ACrpR9KjZlV8cB27Dqa9K0Ix1Rz630ZFIgBGTx2zXP2Ph1tPub1Tes9nO7yfZtgC5bggnuMdq6LBbJIGD3JqPaxP0HWvMqVHFvkVrnTGKe/Q5uDwve2llLptvqQXT5SQEeLMiK3UKc4/Sui0+wisLKO1tvkhjG1RUqgswHJ+oqVSM4BFddJe095mUvd0RT1OymvNPe1t5kiLjazMm75SD7iqug6TcaFpws3uEniQ/uyI9rDJJOeTnk1sAmmSNzgZPOautaEW1oTD3nqZl7pzX17YSySL5FtKZXjxks+MKfwzUusWM2padJawXYtxINrts3HaeoHIqySdvXBHWgY3ZJwOmK5IYqStFW+Zq6SerItOt2tLCC2kcOYlCBgm0EDgcZNY9r4cu7bXZ9XTU1UzH97EIMKyjH+11461v9QQo68VIsfqK6Kc6s9mZyjFENxAtxbyRTIHjlQowPcEYxXLQ+Er+2sLnTYdUb7DKrBI2iBZc9s+n+eK7B1HBJ6VEzlcfP1PcUOEoXu3b5DupepzreFBJ4b/ALGe8aQrgrKyD5MHgADt+PeobjwlfX01lcXers89tJvDCIADGCMD1yOprp1bDE4+tSI6nKhgSK1o1I6sicWYmq+HTfXFpfW900F/bDCzFQQw9GHHv+ZqWz0WQal/ad/Ks92E8tCibVjXvgZPJz1rV3oG5Iz6ZpwIAzWvtI23J5Wc5baDeWerXd8L+J5LsAMpgIAIHy4+bt+tUZdPl8M6Pqk818ZUudzny49jLI3GQcnHUV2DFWGe/aoZoI54WSZVdGGCrjII96wlVbk7a/oi1HQ4m2sNSsbGOSDxNbiFEGA0SlenTPpXW6RPLPpFvPcDbM8YZgPX1xVeHw5pNtOJ00+AODkZHQ+wNaium4lsYxxUSm776+aGomF/YV0niFtWN8m508vy/J/gznGd3X3qqmlSaJLqWq3F55iypvlRIcH5QcbTmuqIj4bA4pzossbK4VlYYIPQitVTb3Fe2x55plhe/wBnRzW3iVYo2XeVdEfaWOSCxPXJ5rXXTH8QaLay3U5jvIXLxXEa9wxAbB7EAGthfDujRXAlFhbK2cj5B1+nStUIoP3Rx0onRu7p6+goysrM5+10edr+G+1K5WeW3BEaom1VyOT1OTW0VBY/3cc09053A4J65pmc4GRz29awcZR91lqz1MSTw4YtQbUNLujZzS8yoV3RyH1I7Gkn8O3Oo3lndaneoxtH8yOOCPaM5B5JJJ6Vvq/zcgjFPwD6V1wmtupk4mFf6HcXes2uoJepF9l3eVGYdw+YYOTnmoR4YkTV7y7g1KSGC8wZolQZJHo3bqfzrpNpBzUfnIF3ZHP4VblZaglqZfh/Qjodh9lN286AnaCoAUZJ/rWlPvKFYyFcg7SwyAfpSgseXOM9AKz9Ylu47HFhHm6kdUjLcgZPJPtjNc1SrKWkUaRiluZ2meH7jTNSurw3ok+1PvmUxY55Iwc8dam8UWC3uli485oJLNxcJIqbiCoJ6d617eOeO3RZpFkcDDNjAJ+lLhWBBwfauSdapGfr3NFCLVjl7bQ5L+707WxqcrSCPOTGBuB7AdBwT61eEN6PFSvDevJblcS25X5Yht4OfUnHv19K3Y8KOgFSKeSQAM9cVVOcG7v5LQUk1oheRgNzn0phGG287etL3zjNPUEElutbqLnsRewmVC5yKaEyM8in7ATkjmg9Dj8K1cL6z6E3tsNyfu4+pFOBHAHGKRDt4PXvmggHt1qYJ7p6jdthoG87u3anZZSB1pWbav8AIUKpxk9TT5NbLfqwvoKT2zQSD160ooIHWtyBoyKU0e9LyTmgAPHegH5k+tJjPTFAGGT60nsBY7VLUQzUtZDYUj/cb6UtI/3G+lMRXxTsdqQU7qKoYpx70yf/AFJp4HrTLj/VNSAZx+NIT6UuO9I3HbNaCGk4xTgeOKaQQeDtpuT2YGspVOV2sUo3HF1DEc1HuG5nPJ6Cmk7WJI4PUU0kK2DzkgiuOpWd9f67GsYEhOSAwHNOjPGCehxUcrZZRzxzSjIXPK9z9aqNTlqO2thON4kuewOaAT3pFzgZ4Pel68V3J3VzF6C8d6KTmgZpgKR75qKRR2HXrUhzTXxjk4rKtFODuVF2Y1MB2yMEU0DkMD1JpST1Kg+9LglgTjjoK5OX2lo/1uaX5dSMnc/Hccg0uR3yPpUuPajFbrD92TzjM5G1QQM85o5XkDjuKk/CgCq9ireZPOR8swIByKMl+pxjtTmYKCajIJwwIz6CsZxtKy17otPQVSA2D19aC21sjp3xSYRl5601Wx8p59CO9ReySul2HvqPBJYMMAd+ak3jpVc/IM9B/Kghh8wbOO2Ota058qejv1Jkrk26kyKiDlug496cGPQgfhWnt4k8jHMAeKiZ1+8ucj27UhJKNzkdDS8FCwOAOBiuaeI9orLTqaqny6scCzfdAx70eWdwJYnHpSKQCc8DqfrUhPORW1JKoryd2RK8XoJsVhytNI2kEdMflUnGKMVrOmpIlSsQgAdR+IoIwTg5BqR488jGKYPmPYDrXn1ack+X7jeMluNJ+UDjAojYA/e4pBkknjI7etPAQ8gYNY0nK97lSStYlXHbpUg9uKrglQDnvUofJx0r04Vk9Huc7hYcQCDUCr325IzT8sSdzBQKUhc7sk4689a56rVRppbGkfdViJEZVPPOe1Pz2wAfXNTLjaMdPalwD1AohhLR92QnVu9URK+1iADTmkIQEDvT2QNjnpUHDNwCV6c+tE+ekuW+4LllqOILdxnHQUqqrJz3poDDjABUdfWnRnGTuHzc4FTSlFz95b9/+D9w5J20HhBngkD0prr5Z+vTnvUoOKbIN8ZFdNSlFxdkZxk7kIJZs7Rk8YJp3BII4xwcUbFZcrjkflQo5ztXHQ/WuNcy0Zq7dB5jTuPam+XyeTTvMHenb1HUj1rr/cy10MvfRHll+XByR+tBwcZycc4NB2klvWkHU8DAPpXM77LVf1/w5roTGNWXpTBHg5z0p6tlaT613RjB2kkYttaAMdeKKAMDikJ4zWjdiRCdqkngCq7Zclu3YU/mZj/cFPKZUbcADkV5tVyxD934V+J0RtDfca6kQklsYFEW4xADj3pqq7qcngnrTo/nHzHIHaognKonZq67jekSNUPmttbjuaUho5AB1NK6YfKKSB1xTkfq5BPvWUacIy5Xprv5FNtq4x924B+napHYFdq9T6U0BpG3Hp0p4IXIVQTW9JS9530fff5EStp5DBEAPm/KuL+IyCHRory3aWKcTLHvRyuVIPFduEPV+Sa4/wCJuD4YQEf8vKfyauqjQ5dlZfiZznczPFMMnhWzstS069uQxmVHgkmZ0cEE9GJ9P1qzdPb6f8R7a5mlMULWLSyeY52qckd+nbgVvL4XsLia3ubyS4u2hw0azyFlU/T/ABrI1GCGf4nacJUVwtiWUMOAdzc10RpxjqtzNybOgsvEmlahbTXFpdCaOA/vNqklfwxmnReItMm0x9Rjule1RtrSKCQpHXPFczpBEXxM1yGMBUe3Ryo9cL/iag8LFE8Ea4r4ASa5DA8AfKKqwXOqsPEelanPLDaXSyNHGJHbBA2n3NZGjX2kaVqNzBb6jH9ku3EluhyAH6MFY8EdMYNc6IY7b4TfabRAs0sarNKg+Yr5mCM+nJ49zW54pt7K5+H5eNUEaQxyQN/d6Yx+Bx+NMVzYTxdospUC9j3NL5Kqcgls46envViz8Q6Xf3z2dteRyTpyUX9cev4VxWrWMC+HvC6SQKrSXUHmcYJLDLZ9yetaeqwxQ+O/D5ijWMlJVO0YyApwP1pWHc6S+1qwsJfKuJv3m3eURSxC+pAHA96LPV9L1RzHZ3cM0gXcQjZIHrj8a5yGSXTvGerM8UlxFcxRuDEu4pgYCsO2efyq/wCDNFl0jTJPtEapNNK0gQYJRTjC5/CplCMlaQKTT0E8aW4/4Ry6m8xlkhTcjK5BHI9Ko6T4fsLvQrOXz7uG5mgVzKlw+dxUc4zir3jizt5/DV3NImXhjJQ5IxkjsPpSeHNG02PRtNvfs6ib7OjF9x6leT196ydHlXufiVzXepmaJrd1Ya3e6LqkpuHtl8yOYLksmAcEDvgj9au6jLpfiGC31D7UJNNsmZpUCn5nGMZGOgBP51k6VH/a/wAQb7VLXMlpbx+WJR0ZtoGPf+L8hUvhJETw/rCPtUpdTblPAHyjrWDpuClyrV9P8i1Lmtc6LTvEunajP9ntZ/NYRebnaQNudvU+9Rx+JNLku0hS5AaVtsZKkI59A2MH865CzjSD4XTXNvGFuZFKvIo+Yr5uCCfTGa6aY6JdaDaTyKrWkISWEKSCrAYAGOp7YrCoo2XNJuzt53NIt9EdCjHccDGOorj4rqTxXrd3EZXTTLNvL2RsVMze5Hbg/pXXogePO47sVw3gzdpeo6nolyAJlk8yPPBcdMj8MH8aIxkqDkvX+vMG17RI1NY8LWv9mSrp6Pa3G07fKkIDn+6wzg56Vb1qbSHgtrTV59h8xZI0DEMW6Dpz3NZHxDXGjJcozJMkiqGRiDg54qPxXbQ23h/SIUUgpdxAFjkng55rWlLmfMm/66P9CJKytY6++1ey0wxrdTESSZ2IqlmbHoBk0yDxBplxp8l8l2gt4ztkd8rtPoc9DzWHqM8b+J7SG1hVtVW3bEsrHy44yeuB1PUY96zfCoY3XiiGWRZf353HbhWPz5OK7ac+eKkZSVnY6OTxjoaQRStfx7ZSQnBycHGcdQMjrV65vrW1tTeSzoluQG8wng56Y9a4fSbWD/hVlzJ5Sb3ilZmxySGODn2wKsalFLL4K0GaIqzQG3kETHHmnbgKPU80TpxmrMIza1R0f/CS6Oshjmuvs8nULOjRnB74YCtZXCICpHIz9a5WSzl1bxVYagbVobe2hZWMoAZ2II249BnOa6RJUaby9/zAbiu4Zx2rjqqMJWgtTaF5LUZqV+ljp9xdOMpDGXIHfA6VzPh/TR4ksRq+sEzmdm8qHcQkagkYA9eOv0ra8R2Ut94ev7aLJkaIlVHVmHIH6VQ8B3ccvhW3hziSAvHIvTadxP8AIitaUeZc0tyJuzsjOu2bwfr9ikMkjaXfOYzE7bhE3AyCe3I/Wujtda0+51CSyjnP2qMFmj2MDgHryK5vxyn9qaroulQfNLJMXcKeVXjn8t35VLHhPiVJgFc6eAv/AH0KmtCKfMkODezOisddsdQlnjtpi7wYEishUqT65HtXJvNZy6sup/2qf7QabbE+1vII6eUGxg5HU+tSaZPbQ+IvFc8j/uYwjPjuArbv61j600kvga2kgEVvpwkX7PB96RuT8zN2PU4H51VOLbsxTaSud7c65ptreJZXF3Gk7cCM8kcZ59Pxpun69pmpzyR2d0sskS/Moz09RnqPpWF4mghm8TeGlkRXVpH3Ajg4C9aLoJH8TLUJhVey+faPvct/gPypVMPBRcuoRqO9jrJIopoXjlBKOMEZIz+IrjvBtnHLq2rvI8kgtrjy4Q8jEKMt789q7EuNhIP0Fcj4L51LXl3A4vCT+bVFKraLUdRzjqmztHfGAD2JJFZE/iLSrWV45roZjOHIUlUPoWAwKdq10YraSCEk3ksUhhReeVXOT7ZwPxFZHhCKzuvBixyBXD+Ys4PcknOffGKfspVHzTQcyjojWvdc06wt0nubqNI5RlCDu3D1GOtMTxDpb6iLBbuM3JOAvPX0z0z7VwhSWT4Yl58MFucQE8kLu/x3VveJLaG2m8OmKNUCXsart4wMjj9Kw+qKLSluX7a6ujrLrVbXT/LjnkJlfOyONC7NjrgAZqO08QaXfzrBb3cbTnOI+jcdRg1g3rPaeOoLsIZ0lszG0a8vGA2d2PTP9ateG9Mkt9Q1PUZ41i+2Tbooz95VBPJ9Cc9K9GHLy6Mwd7mtrdvHcaRcrJkbY2ZWViCpwcHIrkfDGlWuo+HIbq5kuTO7PlxcODwxHHNddqjE6ZdHPHkvgD6GuO8LaBp+oeFoJZzLvcvu2zOvRiOgOK56lXni7aFqNpFrwlqs8v8AaVrcXJmgspdkdw56rz1Pfpn8a1tG/sx5b2XTZzLvlLTMGJG488fn2rA8JGSy1zUtCjKzWcOXSTaMgkjgkdTz+lJYeZDpniowHa63E23H0PSuWUbt9tDROyXzHXT2Z1hb4aqBqHn4i4byNo48vdjHTqfU1076/p9vd/ZZLuITAElC3QAZJPpxXNWWlWeseE7cT6rKLRYlLoBGBGVHPO3PFPurS1fxd4fDKZFNu3Mq8thSRkeveuxUeazvYy57HT6brNhrDSfZJ1k8o/MBnirwALEdMe9craKsXxHuwgCh7EE4GMnctdWrRyAlSpwcEg96qdFPzBTM7V9KfVPs0ZmZIEctJsYqzDaQBke5rmYNPhXxzLp6yTm2FoW2GZzycD19DXbngkAkADmuQjbb8SZvay79+RUKotY20Q3Hrcg8SaOdM8N37rcTtEJEeHdKxK5Kgg+o+vrXQWXiDTDNBYfak+0lANnvjpnpn2qn44cN4Uu/cp/6GKp69DbQWegeTGibL2EDAxgc/wCFbqpBrRmdmmaXiaTTbiAW9zM0d0g82Jo0LPHj+LA7Ve/t7To9MjvpLqIW7DAkJ4J9B79eKyLidJ/ElzFp6xreJAq3FxLyqJ1AVe5OfpXPaRsk+G+pRudwVpNoPbGCP1puStuFnc7AeKNJluoLYXke+YKUGDzkZH0zxWNrTQ2XjfSbkybVZJWkLudoAQ84PSs/XI4YPAOnSQoqOohcFRg7sdfrzV7WYY5PGWgJKiyLtlO1hkZC5H61gm02/vZb1Oi07XLHVfN+yTrKYzhgARjP1q1cXsFjC1zczRwxj+JjgCuYs1WH4jXmFxvswxA9QVFbPiAK/h3UeBgW0h/8dNS2+ZXd+w+hE3i7RhNDG19GPOAK5BAwemT2/GsXxaUj1/QZtxXdcfNlztwCMcdPWo002xf4b5aOMH7KZd2Od4GQc/Wql/D5sXg5Lob2dl3h+c8L1rT2cn1J5l2OwsNd03VZnjsrlJZIhllAI49eetZHiE2d5dGK8v2iSBNyrDuJRj/G2OmO2feo51EXxDt9gC+ZYkEDjOGP+FHgfM1hqIuhm6+1v5wbrnA/TrTdN3vcOZbHQaZK9xYQs0yTsV5lj6MPX8atKMye2a5vwZC0cOpxIf8AR472RYuegHYe1dOBjj+IHNcc6Fpa9zWM7oTaVOAc96cOxAIz2pS3zbunFOjzsGfSrp0lzWWwpS0uO4HalAzR2orvMRcc0nrRzkY6UuQM0AJimEBV64FPJzTG4deeKyq2tfqVHcaNxO4jp0Gaerbs9c0wfMCc889KA4LBgOorCFTks3sy3G5ITQfc8U0MS4DDB60MyjvXSqke5nysUHtQDikBByeKMk9KtNPYQ7NGcuv1pPxpf4k570nsCLFS1CDxxU1ZDYU1/uN9KdTX/wBW30NMRXXOakB4qNaevSqGOGc0y4/1L/SnjrUdz/qH+lIBvOaDxR1pCOe9aCI5BkA9VBoGwjoOaUgg5B/OmMSFzgVyzvFuVjRa6CsF5AYfjVc/PIFBHHpUpUYy/HsKj8ssxK4UAZFcNZSk0rfLr/wDaDS6gpzIxxyO9SDPXLflUUQJHyn5h+tTJIT2+ppYdRaXM99QqX6DQckAOc+9PBKnDfmKGdcY/pTCuI8nOTxXZflu4vZGVr7k/wBaN3pUQyxw3X0pWOw5HQ9q19s7c1tCeTWwFiWxwB6+tOCgc9/emlg3AGfek5DYYk+lZ865r7+ZVtOw/KsCAc0zJQ8/dodeOOCKQPuGAOfenKetnv0ElpdbEmc0ufUGmINoxnNOrpi20rkPcU0hPHWgj2pOcYxTEAwaZ/qz/sn9KcGAbGQD6Uwvuzk8dK56042unqXBMcVX73FI2GGAKaBj3x1B9Kk4x7VMH7S62G/dEAOPmPNM2D34p5z2pQvet/ZxdrkczIAuPlwBzke9O+QZyCKkCMy/NgH0pjxEkYH1rmqUpQjeOprGSb1I3OB8pFMO4KEPfmpGBY4wAM4ppULKRk47Y7V5k4yb5ltsdEWthABjhceuakDAYG0jj0pocglCoNO/3QQa66TcFeL19DKVnuSDBHFOzjtUO/a5C/rTt/8ACfzrsjXT3MnAfkd6iC9sH/GlU9sZPb3pcnocA9sVjKXtNf6+8pLlFWIc54pxjUDA4+lCHIweo607B3f4VvCnTlG6RDlJMasQ9zSMmB8zYHan5IGKRxlePvDpRUpR5XZBGTvqRryOBkjrTsn7wAHrSgZ+fO09DSAAtjGQa5OVqyT/AK/P1NbokUqo2g5NP4xURQgbePY0DJwWJ3HrW8asoe60Q4p6pkhIAqHcNx+U7W9qJMgknuMZpAcsOnvXPUxDk+XaxcYW1H7cupCEY65pfLIyBjB5z6U9W3CndeK6Y0INX7mbm0RB2Kj6VG0nzEE89MVJIhx8p5NQOpY7uSBxzXFiHUgram0FF6kq7A2DjFTcDsPyqtGvofwNTI27rW+EnpaStciouw1wAC3buKiJw444681ZOMc1B5ZfKgcA5zWeKpe8uTqOnLTUdG2X6dan5J4FQBHHUfiOamTO0bia6MK5pcskRUtuhSTj3o259vekxyKXPPWuwyDoMVDK287B+lOlfYnfJ6VEg2RFz97tXDiqt37Ner9DanH7RIRiMovJ70wSMRzwD3pysDGFHGeDTZz8ojT9PSsJNcvPGXTb9C0tbNDmyy7U4B71Fkp8nYGpVlydqqcih0UJtHJJ/WqqR9quaL1X9WFF8rs0BkHlALwT+lCjIAzhR+tJtDtgcIP1oz5hIA+QcVUU27y16Lz/AOAJ26DslztH3fX1p4AAwPyoA2rwKQDnPvXbCnbV7mTlfRD+1Yut+HLTXgiXsk/lJyI0fC5556dea1yeKpXesafYyCK7vbeByNwWSQKSPXmtb2JauPsbMWVssCyyyqvAaVtxx6ZqhP4ZtLnW01d5rkXcYwjLIAFH90DHTk/nV0apYGzN79sg+yg4M28bc5x1os9Z03UJTHaX1vO4XcVjkDHH4U7isUbXwva2utSass90buQbZGZxhhxwRjpwPyqA+CdKa4upv9I2XLM8kPmny95/i2+vPvWxbanZ3lxPbW86PNA22VAeUPv+VWXkWNCzEKqjJJ7UXCyMvTfDum6XpT6dDEzW8gIdZXLbs9f/ANQqj/wiVhDFHEZbqS0jcMlrJLujBHTjqR7E4rXs9W0+/dltL23nZeSscgYj8qZqF/a2a77qeOFOgaRgAT6c1hiKjUHy7mkIpvUq6t4ftdaeB55Z1EJDxiN9oDDv060y68MQXd9b30t3dm4tgBGwcDHHPGMc960bK9tryEy206TRqdu6Nsj9KW21G0v2kW1uY5jE219jbtprSErxTZDjqed3cWjXevajJrMl5p9yZdkYj3AOigANnByTXSeFLWSC4uWtri8l0xlXy2u+pfJyVyAcYx2rfN5aG/FmZUN1s8zy++3pn86tjAGKvQVjO1bR4Natfs1zJMIT99I22h/rx7VnL4O08QLA0961uowIjcttx6Y9K2bu+tLCMSXVxHChOA0jBQT+NNstTsdQ3fY7qKcJjd5bhsZ6UXHYWz061061W2tIEiiHRVH8/WsuTwfpjXs90FkBnbfJF5h8tm9Svf8AGtCXWNOiu/skl5AlxkL5bOA2TjAx+NSJqNpJfyWKzqbmNQ7x9wD3/l+dTJcyswWhQ0zQNO0uyeygiOxxhxI27f8AgeO9ULTwhpGnXy3MULlkfeiO5KKfUD1rbvtQsraWGG5uY4ZZTiIM2Cx9vzqbiTKN97sa4aqmm431ez7+vmbR5dwcoqhlODWXqGiWerzJLPGRPF9yWNijr+IrSEY27SOR39aqxarp8l19ngvIHmGcxrIC3HXisEqspczdl1SL921tzPuPDVpcoi3txd3aRkMI5peM/gBmptY0O01tI47ppvLjwVjR8DPr9cGr2oX1paW6zXMyRpkYZzgZ9KdaahZX8ZltLiKYJ1KMGx9a0cpylJRlou39bk2ikrozL/wxYalJbzzPOZ7ddgkWQqzL6MR9T+dJb+EtKia4kt43gadQreW5GABjj0JGeevJ9a3XZQFZSOevuKY3ySBh9w9av20oS5r3XX9GLkTVjGj8JWMOkyabHNdC0kOSnmfXIBx0OaxfEemWen2Om6bNDdSaUspkkmGWaEAfKBjoDn+f4d0CD0pOoIIzXoJ31MGjzm00zSpLmJvD93qT3IdSD83lKM87twAxjPHWujg0RR4uk1SKOWIeWUlZjxKcLjaOwGOffFdIEAHA/Ko5cjbjjJrOo1FOViopt2uQMAGJ7dvTNYWpeHFnaS5065ewvn+88XSQ/wC0Oh+tb3l5HA49aVVBYDv3rxr1FPTqdb5WjlPDFq+mSyrq1nKmoOcNetmQSjPHzfw9uOOlbWqeGrDVLyG6m86OeJdoeGQoSvpkduTW0MdMfnTJXwCADmvXk4043ZyJOWhz0HhTSra9nuUgO6VSjKW+XbjBGO/41kweGNPN9caU2mTmx8sOlw8xIByDtUdu/vXWvvUc4z9aejEDj8M15kMVNTaOmVJNGNceGLCaa3kLXCNa/wCp2SkbD6/U45J609/DdrcaxHqbTXJukGA2/gD0xjpyfzrdRN2CTmnj06V3Rpzmryehi2lsUpITPGybiuRgMpwRWHb+C9OhlcwT3sckh3StHcMpY++PxrpniQLwo+tRr8iFgfqaxlelZP5laS1M3TvDlnp1491G08k7J5ZeaUuQuc45qCTwnY+bM8MlzbxznM0UMu1HPfI/wra80jIwOnFKXIQ55xxxXQsVCxn7JmTf+HbG/sIbF1kS1ixtjjbaOOmajvPDdpqAtlnnuSttgx5lxhs8H61sAt0DZJ/SnYBIBXhaxlVk5XX9fd+Jagkjz7WotNm8Qzf25HdQpFEkUE6Bv3vUliQOtaHhyxSHURJpc189gY2Ehuc7S2Rt25APrk12JRD8xGB2GKkQfLyBmqgnP3Zf1+F/QT01RRv9PW+tGtpHkWNhhvLbBIIxiseLwdZ20BhguL6OPP8Aq0uCBXT45xRitvYRtYnmd7mPYaJaaZDJFZw+T5nLODlifXJzzUWneHrXTbmaWCSZ3uDmQSPuDHuT71tfdUmQqTk4wPyoVMZJOGPYVzyptSsnfuWmrXOdj8EaNHetOsMgUtuMO/8Adk9en9OlW7rw7bXmpx37S3C3EQxGUfAQdwBWuSVIB5z6UpbHtXWqqe/QycLGMnhy2i1ZtTE1x9pPDEvwV/u4x0qr4d0oabNfTRJJFbzspjjlbLcZyxHbOenXjmugbkkZOByfekC7gDkKPasalVu8YlxglqxrZPXnIxxWG/hq1bUhqK3N19r6GTeOmMYxjGK3G2r9080zBAI71506kotpdTdRTSZS1LSIdXthbTvKIM8qjY3fWq9x4YtLq1gt557lo7fBjHmYwR0Oeuea1wWYZByfTNSouRxjPv2rejNyWiInGzMO58LWFzex3kqSmbywkmHI80D+9jrTf+EV02O0uLSGGWKO4fdIEcj8PYf4Cuh2YOeppQO1dkYTtqzJtdjnp/CthNp0VjNLcNbxY2qZPTp+VOk8NQS3tvevcXTXEC4jYycqPyreZQeuKayOBwcj0NEotPbTyBWsZC6DbjVm1IPOLhhtYl+Cv93HpR4leKHw9eiRlQvA6LuOMkqcAe9bHmYHIw1AVSvzDcfepi1J2XzG9Ech4a0ayv8Aw9ZiSeWWJVBkt/Mym8c8j6846Vt3/h6z1K6guLh5hJbnMWx8BDnqPyH5VrIoHQAfSnAc+tdVzOxjSeHbWXVY9SeSc3MYwrb8AD0x6cmlm8PWkl5JdxtNbzSgCUwyFQ+PUf1rZIBHIpu7JxRcLEFnZwWFolvbRhI0HCj/ADyakbA9z2pXYIPc0KpHJNYzfM+VFxVtRoQqd2AT707eMcjmk8wZ4UketKxVlzWceSK9xlO73HA0vSokBPPQelOJC9a1jUvHmehDWtkOGSPel3BaYGwgIPSj7oz1Y0p1P5RpdxHYEEA00gFflP4VJhjyW/Ko2QA5LVzVIzfvNfoXFrYSMjDDp3pIsBd7dcYApBjzBu5H0oBG48ZA6Vxqo7q72ua8u44fMSxGSe1L8w7DFG8+g/Ogbicgiu2nyLZu5lK45ACCQPrTjg9KauACAc04Lkc11Q+FGb3E70vRl+tKfejqV+tU9hInFTVAOKnrIbCmv/q2+hp1Nf7jfQ0xFYGpAcCmAZp6gfjVDHDrUdz/AMe7/SpBTLkf6O/0pAM+lGcUnQdaBxzWghDSFQRzS5B7Gge+KTSaswInUFlXGc0KQELYp0ingjqKiLKDypB9K4ppU532Nl7ysIqkFcDkipAuX3bSBilUEtvPXHFPzVU8Ora7ClMZhu2DQEJOSfpTwOKTtkGuj2UbmfMwKZx2o2qPc0uOPWkK5yPWm4R3tqF3sMb5WyvJ7igZkHYD9aFG35WH0PrSlcHcuPf3rlUXJX+9Gjdhp+U/Nkj1NIxy2R94elP2kj5j+FIB5Z9QelDg1ptF/eCd/UaGYnHApTlOeop5QHBHBFIEJHzGr5JfPuK6Gkls4wAO9ICQM7wfwpzKFDKeM96bvbHI49qzblfV/mOy6DGPJJHB7ihfvgHnnrRlM8A59qYOH+bIGM1yVJtSVnfU2irokc5ZgPTHFKS3CgD6elMQEjrj1qQKRzj9aujOcnzomaS0JEUYBzTjjPao88gZI+tKH654IrvjWT3MHGw8fWmlSWB3celG4H3qMkltpO30A71U6iS01uCi2RsdrYPUHg9c0oAZgRyOpNPJQcDp0pCDHjH3T19q4lFJ3buvyNr/AHgIgSc80eXgHk4qQYxjrS9q7FSp22MeaRHsXBGKayqAAQctU2OtNZNykflSqUk4+6lccZa6kQBzhuKBzkN1HpT+OknUfrQQW+6uAO9cnJfbX+uppcRSVGMc+tOEmBg9RSlRwe9NMWMFe3WtnGpBaMm8XuJ5nIOMY9aaZC2N36UfIOCM00rg9wD61x1a9S25rGEST7rjPNTAg1WHJJxk1KhKjGPetMNWUW9NGTUjdEvWmMuQcZzSqQwzSnAIFd0+SUddjFXT0ISuTs59zTBgnLdz+VTlMHdt496lEaEDjPevPjh+aWn4m7qWRBnB4PvTxIpAA5zUvlL1I/WoZECKcE4z0FdPLUpK62M7xloLvJHTHuTTRGTwe1IAcH5Rnv3pcgMMkfhWXNzNc5VrbDxGOvGaTaQPpT1ZcZzSMy4PIzXRy0Urmd5EJIPGQcenNPU/MOD9cdaQDJO0ZHWnhCOSB9K54Rk3eJo2rWY8fpS59KReF5oxntXoRu1qYMXHAzTffHFOPaoZn2Rk+vAqak1CDk+g4q7siF282U4+6vWpcHbkjJPQVGqhIcdWYUuXRl3AHA4FeXF8r5prV7+V/wDJHS1fRdBXQRx8H5qfHtCbzxUar5zFmPTtSoFBYHseM06S99TikovRf5iltZ7jVU+dnpu5p20l9oJJ7t6e1G7MxIHQbVpxxGu1eWPrVU4Rs+yf9feEm9AYbzsXp3qRYwvSiNdi4GPen/yrvpQt70t/60MZPohtIc5p2eKTk1sQNKmuM+JUaHwyrFRuW4TafzrtOv8AWuL+JjovhpEJG5rhcD14NNbiexuR6hpRthCt5aYCbQgkXGMdMVzHw4mgs/Cd7dSkJHHcOzvjooVa69IrFLUTxxQBAm7zAoxjHXNcP4JvY7TwHqc5jWbypJXMLdGGxTg+1S5pLVjtd6I1YtZsY9Ys9Xksbm2TUQLdJvl2yZIKFgDkex9DXZZGK8r1i+tbjR9CuW1BJJftUMjW8ZCx26YOQFHTHTJ54NenQXEU8KTROro4yrKeCPWk5xWrYJPaxwXiHTbyLxXNqmjKqXNpbRTPCq/64FnDA+pwo/L1xWtdataa94GvruIg7oH3o3VHA6H36VaS4ifxnewiQbmsoRtz/tvn+Y/Oua8W6RdaC15qGmjNjfIY7qAdEYjhx+J/zniG1Ubt0X5jtyrU6m/urbTdFhhJeMTKsESQffZjgAL7+/aqGmtY2Gvwwmxl0y4ni2rGSDHOB06EjcP6981T8WvJa3nh7U2U/ZbeX96ccJnbz+QNT+KDHf6loEdsVe4F2JQVPSMYLH6dPyppqLab31B66roa0GpWM/it7MWbi9jgJM7JjKbgMAnkjJ+lbveuR8+IfEkAuoJ07b9Tvzj8q6C11ewu7ma3guUeaAlZEB5U1XtI9wUX2LF3aQ3trLbzIHjkUqyt6GuS8ESGxl1DQZ8CW0lLIcYLoe/8j/wIV2W9W6H8q4jxck+ia5Z6/aR7y+beZB/Hkcf59hVRkpL3WS1Z3Zq2sMep+LLm+KK0Vigt4zgHMh5Y59gQPxNS2WsWd14lu7OOzaO7hiHmTOgBZcjA9cc5q9otg2n6TDDIczEb5WB+87csfzJrmrBl/wCFlauoYbmtlA/JKYC6tNY3L395Lpk9/bIvlvOGUCNV6hMkE4OSSO/fik1bXbiLTdHbTVkuIbiWJPtBcBn5+59TjntWb4eudEtNPm03W444Ly3kZJBMSN4JJyOx61d117SDRtDnt4Ps1kmoxuFxjamWO72z1/GplFSXKwTa1R1lrPJdWivLCYJxnMbEEr+XFcl4p0qe91e1m01hFfwwSTKVGCxVkAGfxNddBNFcwrc2zB0yRuHRsccVmXVxCniyyHmIGa1lypbn7yY/kfyrhfuzbl0/Fd/8/wDhjfdaFTRNch17S5lmjCXMalJ4WHQ49PQ0yy1K30LwbZXEitsaBNqIOWZh0HuSapeI9IuLKdvEGkgCaMEXMIHEqdz9f8M9qZeag+n+C9HYLETIsCB5V3LFkffI9sVzuCdNcq0b0/Uvm97XdI2rfXGbVU068s5LadovNQFwwZe4yO/+FQjxYk11eWcOn3ck1vtAj2gM2fqeB9fWufF1Z23jXTZW1Brj91IkkzvuXdg4AxwPoPWtHQ5Yx4v19d6ksYSMnqAOaajTjFtbNX/T7mO8m7M0LHxeLu0b7Np13NcxsUlgCjMePUnitrR9Wh1nTor2AMEfI2t1BBwQa5XwpPGt7rzB1x9ukOc9s9as/DqQNoMw3ZIuX4z04FdtCS1prp+RhNPST6nZcE9aQgZoFKD710kC8/SoNwYk9z74qR92BgYGecGoypDAt6ZPGa48Q5XsloawSFXdgdfWl2MRn15+lCFd/Bwe9T+9KlBTXvMJOz0KphPA9jmgKRgbSSoxVklRySB6VDuILA8nqSD2qKtKnB3RUZSaHBhuA6E9jStgck9KjDfOTn6BhThGGAz+YPWtI1pyVoq5LgluNfe3TAxzUTdQM9R2qxsJ79KYYzjp0Oa561Gb1sXCSI1JxyB7mpwmSOB61EPmbsan4HWtcLTutXdImpIaq5zxSeXjOGp/HP8AjUUjgjA710VpU4q8iIqT2EBJIJwQP1qVXG3Pr2qtnBYdQRxSYOAB65JNcFPEyi9Nbm0qaZbB549KC2F5NVwAOBg0q7iQx+YA8V1LESelv1M+Rdx7bchwRxSE4JZ1OSKDwC7DHoBTULEBuprOXM5bf13sNWSF6DcCN3p1pQrBiSATQQB8z/ePYU+LIX5uT706VN3s/wCvUJS0uN8ojkY56igIc/dAH51N2xTfrxXR9XhsRzsgI+cjBJxxSIADknGc1Ng5JHpUbqFbIzk9qwnQ5HzotTvoNCjK+hJ/KrCLtH+NRLkEbgc+tSqwNaYeEY77kzbYuMmjGOtKMH+lBOO/5103sZjffNDn5c+gpA4OeKYWz1OKwqVopWXUuMGAXJxwcDJJpQQpB6Z4NNVyrfMOopobJ3dgT+NcaqJarc15X1Jw4zjnPvRuHqPpUK5dicUuCueFxXTGtNq9iHFXJgcjPUU0uAajJKgFR1/SlUqB7+9V7Vt22J5bajiA3fJpo3HIByM9aUIXJxwP50ufL4I+mKiT5tZaLv3KWmiAOqjBoC7+fyFIqhuW60pwpwnX+VDu0nLVdg66CEsp29TQuBnP3vegHYMMD9aeAG7VUIt631XTsJuxHjd04Hr60u7cBzjvUmM/hSEDHTpV+y69xcwwk8fNTCDuGOD71MAAabsYsSDwazqUnYqMkRH7wA5weT60rDY/ygc0oXDNjsRTmIdl29jkmueNJWd97/rYtyGcEAjA9jT1VSAcDmkQAk5GRmpcccV1UafVmcpdBApGe1BBAzmkRSihdxOBjnrT+vIrpMxKDyV+tHU5pP4l+tJ7Aib0qeoamrIbCkf7jfSlpH+430piIFpwpgFPHSqGLnBxTLn/AI93/wB01IKjuv8Aj3f6GkBHxjpRRnikz71oIANo7mmltoyeKXPNMZSDvHJrOcmo3iOKTeofO554FKY1xtxxSb8jjrSYbrnPsKyTg9Ur+Zdn6BkoQG5HY1L3FNZl2e3vTIywHI47ZqoS5XyrVfkJq6uSnnvSUgHNLW5AtHI6Uce1NLYIzxmpckldha4rLng9qYHwMNjP86R2BIHQYyaQAHBK8VyVKj5rwNYx0sxwDN7U5Ywpz39aRGySpPTvUgremoyXM9yJNrQMUcAcUZ5xTSeODWxIyT5uopmwFSABmnGlHTmolCMlqhptbEWGUABQCe9AX5GbuakYHhhyR2puRjGSB6YrgnTUZWfy/r7zZSuroRBn5W69sUoYjgkjHrT1XOSRwemaftCjAA5qqWHlZNMUpoiLZIJIxTcHfvxx6GpyvHQcUmK39hf4mRz22IsMXyoxxScN9/qP0qY7sHH4VEE3jcT8wrKpB3stfy/4cqL0G7ht2lc5/I0gUggOflqRsuu3bUE8ht42cxPMR0RMZP5kCs3F6f8ADfJlpon3KvyjmnZzz27ViaF4itNbM62qygwkBkkXBGf/ANVaN5dRWVvLc3J2xRoXbHoK2VWa3X/AI5Uy3uGOtMMhPHqcA1j6dr9rqdnJeRxyR2yKWM0gAU4645zUVv4n0y4d40nIkDBfLdSrkkgDAPPcVlWr1LbFRhG+5tYOcjgdAakU5UepqAsdqg8fSnBvmBweKyo11GWhU4XRPjNQwXltcPLHBPHI8R2yBWBKn0P5VX1DUY7CykuJshEHQDJJ7Ae5PFZvhme2+xSwRQSwzxynz1n/ANYznncfrXpRmpK6Odpo3iMrk9ucioeqk5ySOKeZOcKOR1zWZrGqxaPZPdPG823G5Y8cD1PtXJWipyvFGsHZamiEOOPXrTwrd81m/wBs50KPUoLSScuiOIYuW+bHH4ZrWjfeisQVJGcHqKqnhYpaMUqjuIEYdc4PpSEtwCcY5BqXNQthSQ3c8GprUeVe6OMrvUUOc5GSe4NSRttHUYPT2rD1zXI9FtftEkckpGMiPGByBye3Wpr7UTZ2cVxDaS3AkdV2RDJXPeopqopXSv8A1/Vxy5bamyzhVLMQAOST0FRRXNvcwb4ZY5Izn5kbI/Ss7VLqG202d7sGSLbtMYGS+eNoHcnpWb4cuLaSxn8iN45fPdriOQbXVyc9OwxjHtVVcU4xb5RRp3drnRhlbGV5PrS7OMH1yMVAJPmHbH6mpfOPAzzU4epCb94c4tbAyEZIzg+9QnkZGcZ6GrQJrCudaSHxDBpX2eTzJwxEhGFwFzx69KWKw+l4BTn0ZrpIfvdifSplbJPeoRHtx83OO1VrK+NzeXcDW08X2dgod1wsnHUf59K0w0KsNJE1HF7Gjg5pSD3NM3YHesnXdfi0G0W4mgmlVjgeWvAPue1dxka+TVWXMk4TrirAcbAxxjGaqxsC0kprixck+Wm+ur9EbUlvIkVgJTu69PpUcrZl9ulEw8u2eZgzMF3EKMk+wFZuj61DrKzTRwyRLFMY2EgwcgDt261xVVUtyy0Td/v7msbXujVUmMjIIB/nQ0fzBm/i60jyKdp9Oaa7eYygZ/8Ar1UnSjHlTva1kJKTd9iWLDEt2HApYzucvn2FNkwqBAeTxUi4VAB6V20oe9y9tX6v+vyMpPS/cepBpenSsbXvEEGg26TTQTSh22jy14B9yela6kEZzXYZCj8qXOKaehpD79KAFCnPsaqXWmWF5Msl1ZwTOBgNJGGIH41c3DGQapX+owabbG4uXKqCAoAyWJ6ADufanewNXFOmWX2U2v2SAWxOTF5Y25+nSoYtF0+2dntrK3iZl2tsjC7ge1M0/W7e+uZLYxTW9yihzDOu1ip7jsR9KZrXiTTtAWI37splJ2KilicdT+tROPOrMFo7ksWi6Yls1vHYWywlgzRGIYJHcjHNX1GxQuzAHTHSs7StZs9csTeWpcRKxXc6leR169qrW/izT5pkUeb9nkk8qO6aMiJ29A314z0NYqM4uzf9efYv3d0XRoulLMJ47C1WYNuEixKGB9c4qe4RJrWSKaMOpGGVhkEVDqeqWenW3n3DHBYKioMszHoAByTVSz1iDUJpYAs0M8IBeGZdrAHofcVhiKklFyWvTQ0pxV7GjLbxXMRgeNHixgowyD7YrL8P6Y+nRXH2q3so5Wlby/s0e35OwNGq+I9P0RYVvZHUyglQiljx1zj61b03W7LUtN+3QErACRukXb06nmtKc5OPM9L9yJRV7Dv7I083P2kWFt527f5piG7d65x1qnY6OItZudReKCOVwY1WEcbc5LMccscD6YpIPE9ndTwptnjgncpDO6Yjlb0B/l61evdVt9OMMbK8k0xIihjGWcgZOPp61fLKejvb+ugtFqi6kYQcfnSSwxTqFljV1DBwCO4OQfwNULHWoLy5ltTHJBcxAM0MoAYKe4xwR9DWZN450mO4liH2mQxOVYxwlhke9bQioq0URJ31bOnwMdKpRaXYRTiaOzt0lBJDrEA2fXOKrafr9lqWnSX8bMlvGSGaVduMdevao7TxJbXU8MZiuIVuM/Z5JY9qy/T8OecZq02FkyPV9JmvNUsJ4YLNo0fNwZowzFeMbTj6/pWrNawXMJinhSSM9VdQQfwqpfaxDZXEVqI5JrmUFkhhGWIHUnOAB9afYapBfSzQqrxXEOBJDIAGXIyOnb6UXCyLyRqkaoqgKowFAxgVQOmWBuy8llA0pO4O0YJz9fWtHdj61h6lr0FvdNbxQz3M8QDyrAm7y1/2v8OtYVlK3PHdf0y4W2exp7ArlDjB6VXNlbSWvkSwRPbY2+WVBUAdOKWK+tb3TUvoZVMJXeHzjA7/AErOt/E9lKYY2inSGZvLhuHTEbt6A+/bPWuJ0+WpZaW1X9ff8jW946lkafZo8TLawgQ/6rEY+T6elOt9K05SStjbK3PIiUcHr29KlvdQtNO07z7qQJGFxkAkk47YqHTdQh1TTYry3DCOXIXcMHgkf0rCPPRl7RSumtfmU+Wa5bBFpGmjzEjsbUKy9olGR6dParNjZWlruNvbRQscBjGgXP1xU4QREE9DxSKdk7L0zzXRSlOm4ufo/nsRKMWnYsD8KB1pN2enSlGDXpGA79KjdgM8496dTGTJz/Ws6spRjeKuVFJvUg3Akn15FOVueWP09aHjZeTyBinRKCd3PtXlRhUdSzOhuKjccoZiDnp2IpWj6YXjuR3qTODTHmCjHrxXdKjTjD3jFSk3oJkHo2SeOe1SAADjiqu7CkZ+bipRIxyAePWsaWIintdlygyXdk+9RyOdwQHGe9J5jbcDr6+lIdxU85UdSa1q1lKNokxhZ6gSNvK/KOhFIJPl55JPANJkEZIIHYCnKMvgjJPP0rnjKTkrf1/XQtpW1AkngjgUn+8Mn3NThQBjFJsX+7XRLDzbvchTSKpyeRx6YoMZDYNTGPaOD9aaOWBbj61xPD8srSNVO60HRxZGWz9KmAVcYA4oz8vH6UV6tOEYrQ55NsXAxkjr7VG6qvIzk8ACntIvTOKrtIWIIA4Pasa9WCVupUIu4ucEE4JHoelSqQQMdKgypjTA5BxSrwwC84HXNc9LEcmm5coXLGfek4NRndnqRQG4xgZ/lXUsQuqM+RgzFQSOabkBck5J9KUkjg8k9MU0KCu48H2rOpUvK638+hUVoLu28sMChMl93b0pNjEAtyB2pBh5OOB6+tTzPmV/kmOysPEh3YAJxSAmR+egpwRl6Hik2EHI61o1UluT7q2G5Lc5x7ClO0nuaXB6kLSMPmAPANZzUox1V/Uaab3IzweBQM7j2NKwOcYwuM091yy+prlVKTu0+xrzJDV3b8kn8qdjnkMT70kasV5I61NjNddKk5aybMpSS2GBSTljz2x2qQIMYIzQAMU6utQSVjNthgY69KjUYYluv6U/NJxzmplC7TXQaYhXPQgGjARefxpDlSMflSclgSDj0FZOaT21GlfroKBuOT07Cn4zSBgRxQOvatoJJXRLY4DjpR39KTHvRirEJj/9dBpcUhwASaG7asBpUfezg+tIDuPLYz7UAFzkjC08gHjANYcnM7rT9S720AKBwKMflTTuTpyP1pwYEcVpGS22Ja6ikZo4xRnrzRjirEHbFIeq/WlyKAclfrSew0S1NUVS1kDCkb7h+lLSN9w/SmIgFOB4po70EOcbT35zVDJBkmorr/j2f6VIpySPTrUV3/x7P9KQERPSlz1BFAXI70u361oIjcDqODTd2TtJI/rUpX/JpjYb5RzXPUhb3r/LuXF9AZccrx/Wk356Dn3pApDYc/Snuq454Pas9bOUdPL+titNnqNKYIccnNKGzyM59KQFmIU8f1p5QgfKOR+tEL6unogfaQ07x8zdPSl3j+EZJo3HoAc01F2uc9SM03KSaUXoxWXUfyBnjNMdgCGIORS4X+PrRhezY/Gs5OUo72+Y1ZPYic/LuXocj6U5nXYo9eaZIR2O6msMbMEGuF1pRcrG/KnYlXPLNxk9B1NSI2AAT+tRqhIySCfrTtpB+6Pzrro8696xlLlelyTPFNPWm8knAwRQGyB611xrL7Rk49h34GgkL359KRnK/eGBSMADuzziidXTQFHXUUhm6/KP1pApXkfkaA+/jp7UYMfIOR6VleLXN+JVmtB6nI6804nHGaj+/gjj3qTp0FbUpt7/AHkyVgx3o/ClGaTdk4rRyS3JsB/yKifC8g8+nrT2YhsY4A5qKPnhT1ySfxrlrVYv3Vuaxi1qxwJbpgD1pPL7nJI96OhHPIOM460k1wsUDyESMF/hjQsx+gFFKUZ/FqwkmttjzmxQ6DqOm6wmBaXjPb3B7Bt5wT+Q/wC+T6102v41S6i0oHMKp9pusdCo+6v4tz9FNQ2Wnvq3g6bTrm1lgnw+BKhUBixKkHv26U7SbK60rw3NcXsUs2oXCfOqpubhdqLwPQDr3JrsauYJ6FTwxvi+HsckVv8AaXCSlYcZ3/O3FV5b2ew1TSJLtLOW6umWORPKCyQFsY2nOcDJBzU2jx6rbeBZrK3tZ4NRhD7RIhGQWzlT0zgn8ap3VvdNZaRLb6NdRtBdRST7lHmOwzk+p+px1HvjlrUVe9t9zSE9LHcYw3JwMVyx1m+v5tSjs7yCK5tZHSO1ZATIF75Pqc/Suqg3vEjyIUZgCyE5wfSuM1e0g1OK4Z9Pu4tWjldbeWGBhvwx2nd0xjHJrGhh3q1oaVKhpajfSyahZaXAkRuZF85nkTcIgB1A45z+VRWuo3dn4l/szUFjkknj3W9yibSwGSVb9f8AJqK8sNRsNV0rWDHJcGO3EF2sS5bp94AdeT+lXBbSav4jtNQEEkVtaRsFaVNjO7cdDzgCt/q6tZke01NO9u47KzmuZjtWJCxx3Arj9ct7rUfDUmrzRWnmPEGEflZKRnphic5Gc11Gs6c2p6RdWQO2SRflY+o5FcvLeX8nhSXS5dKvFuoofJyIztIHGc/QdqxhCVuZb3/q5c2tmWmup9C8EWt5pqW6ExRtLuXkkhRkAd/c1vahqN8psYLNMG4J824KFliAGeR6ntmud1CO7uPAUFkun3a3JSOMJ5ZOdu3JOOg+uDU+sG9kbSZTZ3NxpuCbiCOM7y2MDcvpnt/9atlGqlojNuPc0tD1ue51TUbCaaK4FsUMcyLjcG65xxkVo6vqcem6bPezZ2xLkL6noAPqa5rSlvIfFt3IdKmit7qOMIeAqAADnt2PArU8T6bNqmh3Ftb8ynDICepBziuWtUfOlLZmsF7ra3Ob8S2N1L4dk1O5jtPPk2GRRDh4wSMYfPJ6A1uazfXHh/TLEadDbxW7ypG3HK7snIHT/wDXWPqupXmqeFZLM6Ze/bAEWQeSdoIYcg98+gq34lkurzw/YIlhcm481JGjERJUAHOcZFdNGo+VKSMpxV20zU13WIodRtLHdbxzEGYzTjIiA4BA4yTyOtZ2l6vcXGqX9mqW09yiBo7tVKJKoxw2M9N1Gufb7TVrPxBYW0lxEIfJnh2EMFznOOo/+tV+y1a71DfdPYXFrZxxkDzEPmSOSOijJwBn659qnERjOO1/62Kg2nuZNhruv6h4dm1OAWkZhLs25Sd4XnaB247mnvr+u3WhDWrOC2itkTc8b5ZnwcMR2Azn34qLw+J7XwZeWU9ldpcESBU8hyW3DjHFSWSzQ/Dx7B7S7F15ckflfZ3zlixHbpjvVww8UtNiXUb6nX2V6b2xgulVlSaMSbfQEZ61zeu3EVt4q0SaZlSNEuCzdONnXNbPh/nw9ZxyRyRSRRJGyyoUIYAA8Ec1g+JbOPU9f0+KWyuZbSNJROyQsyqWXjBA559KwdN+0te+jNOZctzY0y91S/ma5byY7BjmFGjIkdccE88fl07Cq2j6zqd9qGs20qW4ks2RY1BO3Jz1PXt6VB4fnvdLnk0e+gupYIG2290IG2svYHjt69P6s0F5INe1+5ntbqOGd1aJmt3+cLu9vcV104zStJGUmr6MgsvEPiLUtDu723js1a3kfcTk5CgHaoHfryaXxDqn9rfDr7dgK0ojJUdAwcA4/EGmeF/OsPC2oQ3NndpOZJGWPyHy2VAGOPWs14bo/D1NP+xXf2oNjy/s75GJNx7elKrNwaSW7CC5k7vobl1rWs2V/ZfaobcWN3KIAi5Lxk9MnofwrqDlbcHHuRXJeJLhrqPR2gtrpxHdRzuBbv8AKgyCTx19q65cOFPRdoIyMHn2NcTjzNt7tWN07aHPDVr/AFm9u4NOeGG3tn8tpZEL73HUAAjAHrWX4avxp+ja7qF8ArRXsrOinjdxwPxOKZpkk/hjVtRsrq1uJLeeUzQSwxmQNnscd8YqrZ6fe6tpGv6cbSeB5rt542kXCk5Hy59ciqjFqTU1df1/wSXJWTRrXGp65a6JHrTLbS2xVZHtlRg6Ie4bPJGeeKvyapd3L6YumRDyruMu1zJGWWJQuRkDHJzjrWUNVnu/CraSLK5OpNB9naJoiMHG0sWxjHfrUN/BeaXJolrNDPcaVFFtnW3UtvkAwNwHbOOPr1qYwg5Rstt/kU5OzuzT0fW9Qvb3VLOQWs1xZELHIhKo+c9euOlZ1n4n8Rah4fudSghsl+zO5kL7sFVAOFA7+5NHh+WWy8S6w8mmXMEEyRupEfyoqqeuO/I4GTVbQFuIfBOq2stpcpM/mbY/Jfc25cLgY9a3hKMVzLVvp8jNpvTsWvFuo/2p4DtL5QFMskbFQeh5yPzrRl1vWNP1uwhvorVbK9cxosbEuh7ZPQ9R0rnrqG5k+HljYLZXZu0l+aLyHyMMTzx6EVseJ5Gub7QpoLa6kjguRNIVt3+Vcjrx7Hiu2xjfqdI76p/bkSJFCdMMRLuT84ftj9P1rSAGazP7Vb+2otOFpMVeLzfP2/KPY+//ANatTFBQhx61x3iBzceONAs2B8pd82D0LAHB/Db+tdn271yviqynj1DS9ato2lNlKRMiLljG3BIHfAz+dCEyn4km+x+M/DU65VpHkib3BwMfrSa3Y+JbbXJda04WtzEIxH9mcfPsHJA9yST19OtTPCfEXirT72GN/sGnqzeY6FfMkboBnk4wDmrbeLoFvbmyk07UFnicqiiAt5nOAVx2PvR8hfMyta8QpqPw3utQsgYWdRE6d0JYKw/In86k1mzSP4YfZ2AzHZxnj+8oBz+YqceF5JfCeo2EqrHcX0klyUDcI5OVXPoMLn8azbq4udV8KRaFDBOupiNLeVXjIEe0gMxbpjA/HNZ1G0rR7lRs9ypFqE2o+K/CcVwd6/YRcEEdZCjc/morT1wmz8c6LOrkNcxyQSAd1HIH5n9KXUtFbStR0TWLeN5IdPjFtKqgs3lY2hsDrjJzUgt5PEPi621OEP8A2fYxEI7oVEkhznGeowRz7VlOKnFtdnYuL5XZ9yvq1t4l0vVrvWLWO2u7dwqmDBLiNew/Mnik8Sa3HqHw/N9ZgxrcFYyOhX5sMD+RFa6+K4Xnns30++FxGxQRiEnf7gjjH1qm3heR/BtxpbKq3MzNOAv3VfO4KP0FaaaXWhOutmHi+3S28BsiYHkLF5ZHbDKOKg1x7lbTR/EloVa5ijXMDdZQ4HC+/J/yKivp7nX/AA/b6JFbyrfuUS5DxkCEKQSxJ47DHrmtLVbaSx1rRroxO2n2yujeWpby2K4BIHOO3tWkW2k2S7X0IvDNxB4h1O51wyBX8r7KtsD80a5zlvcnpitnUJLfQ9BmlhjVEgiPloBxnoo/E4rJ0+zim8Zy6lYRtHatblZm2lVkkz2B68dTWhrcUl7qWl2Cq3lNN58zAcBY+QD9WI/Kn5B5nN+JbeXTPA9jp4bDzTIkxznJOWb/AMerT8cYt/DCzRERyW8sbxED7pB4xWh4u0eTWNBkggAM8bCWIbsZYdvyJrH1gyeKbSx0yCC4jLSLJdNJEVESgcjJHXPSmJ6CeJXudN1Gw16yXzpCn2eS3/ikU/N8o9ev+c1b8KXEOq3F7rnmqZJ8R+UDzCq9Afc9al1CGSy8V2uozxPJYi1MAZFLeU5OckDpkcZqDTNIgn8Rahe20LR6dcW/lSKQVEshPJA9Md/UmkPqdN9ohcELIpPoDzXH+BJ/tttql9MMyz3TbifTAIH0GTWtbeEdI0u6ju7W1Kyx5wxkY9RjufesrSGHhi61K1mgmNtLL51s0cTPuyPu8dxgDmuedRc3Jez/ADLUXbmtoc9LfNaeGPEVhCzCOK+MceDwFZug/I/nXQeKLdLfwTJEvym3WLYR2wVAxUVv4YuZ/C9/BNhb2+c3BXsrZBC5/D9aTUpLjXNEttIjtrhb2XYlxvjIWLaQSSTwenGOtclR+1tJfZf4Gsfdun1Rt+Y174XWSXrPZbz9Smag8GHb4VsueNrEf99tV/UQlpobQQxOypCYo0jQsT8uAMD6Vn+D/MTQLW2lhmhmt9wkWSNl6scYyOePSueUIKEuTa+n5fhqaJtyV+x0rygrt9R1pk3yssh69KSNMhuehxSuC0TAnlatqcqblPdrT5CXKpJIlSRfpUowe9VUO6MKw69DUsRZXKNyR0NdNDESdubVMznBa2J/fqaT/JpMmgg89K7jEjkbHHY9/SmbiOBkClKkDuSO3rSYH4+3evPqOfNd6G8UrA0mRgZOemKaQG4/Kp8Y5ON30o/KtfYSlrJ/gTzpbIqBWL44BI4qSMEnBP4dakdFGNowewpFGzJGCO471yRw/LP3jR1LrQmVAOnX1pWCsNp6U0OCuQaRnHUCvRbgo+Rh7zY1iVPynI96IyBnP3j39aiJYqSWPB70Z3OT+QNee6yU7xNuS61LQNITUQGF5PtxTTn+LJArr+sO2xnyeY9j8/zE7f50bjjJHy+lMO7AY9PQ0cc5OCO1YOcrvp/X9aF2Vh6MBuOce1DSMq8jBPTmk5LjeM5HFPVB7/jVQjOUbRdhNpO7GnAOM8deB1pjbRzgkmpdmO5A9qjZSHBUfiaVSjPlskOMlcYM4PFPVmUD0x1oQYHTJ6GnJHnP07VzU6UrrlepcpLqLtY4P8zShBn39ad0XA7UuMCvThRit9TByYxVAJycmm4DH5uD2FS85pCB3HFE6SasgUhCpPG7j9aYQGbC5wOp9KTdnkEgGnKcYXsehFc6lGTt0f8AX3F2aHj0pfoabkDPOaOa7UYi/wA6OD1ApvOOaU/KuT+tDtbUBGXkEH8+9N4HIH4k5xSglyCchaXcgOMYrllFSfNeyNE2tBUAVeDmncdgOaZjA+U4/lQhLEmtoStaLJa6j8jGPQUueOaQj3pG4FaNpK7JDPWk3bevFINwGWIFMYnI5FYTrWWiLUBxb5ievHFByqhu9NJB+7wfSjflAO4OK5HVV3f5GiiPBw7EDNPXDDJ4NR7sDCjn1pQOMEfnW1OpLpqS4okBHQGgGmAZ4IGe1AcgEEc1uqv8xHL2Hg0x85z1A7UDPXPPoaDJ7c+lKck1aWg0tdAMi9uT0wKTDdd3P6UxkfcGUjr82advPpUuTWtT5Dt/KL5mQBj5qUDHJ696TaMdCc96bkjpkgUlNxd5aha+xJn3pe9MRhjjnNOJPpW8JcyuQ1ZgcZ5pf4lwe9A70Dqv1qnsInqWos1LWY2FI33T9KWkb7jfSgRAOtP60wdacue9UMUKN2RUd3/x7v8ASpaiuf8AUP8ASkA3t60HNHGBR1rQQ00z7hyOnepCR6Gk4OelROPN6jTsJ8rikCAHJOT60xh5Zyo47inZL9DgVjzJytJe8VZ20egkjA/KOT7dqem7bycnvQVC0vbvWsYO/M9xN6WQdc8U1gGI457U7qPSj1q2k1ZkrQZtcdwaYRlsEgAdeKm4I5NBUcEgVhUoKS0LjOxWJyMJwM4+ppJBsYEDIx0qQAbQR1DZNK2GO5uABiuF0VJeehtzWYzIRdy5I704OCBh8fUUKhMY7ZGDTwo4GK3pUZ7rRESmhoIHQ5JoEZCjnmpNoAwKBxXQqX8xm5diP5m4OKQjYc/zqaoiu1i3UH9KipCyv+PYqMhM+YeMCg/Kfm5Hr6U/G7lcZ9aNgyCxzio9m369+n9f1cfMhoyWyvT60o5+8efShcBvl6fpUpG7rThByV/+GBu2hET8wXOQTQACSFUdcVIyArxwQeKYVbOMc+oNTKnJPXX+tuoKSYxg2c4x9Dmo1ZvM4XnHIqTu2WIA603bkkrxx+dcNS7kuTubLbUjD8scZOalDHbnjJ65FMQHHyk59D3p6ykjoPx4ooOyV3YJ+SJA5K84I9qk3KACTwelRAgZPBJHQUqrsGNuc13RqzW2pi4odJkYxjb39qb8g+6u49zQQVXk8elALclAMVLnLm13+9/IaSsN3AfOp47in8dfX1qMYJyvL+9KWJ6nBB6U6VXlv/S/ryCUbjm9SOKYdqjngU1nJB7YHOO9NYMV4FVLE6PkQlT11Ajcfl7UqbSTkAmowxVqRW4OQSa4o4j3+Z76/wDANnT92w3UtOj1OxktXlkjV8fNG2CMHNWo0WONUGSAAMtzSK+OMZ/nT967c5AHvXpwrwktzncGhsiArnvjiotucAHvkVM7EEDIA9aYdueMq3qe9clbllNmkLpB5PJJxz7U4RDj17UqNuHPHan8V006dNxukZuUr6kLKd+OrfpTSvy9yO4qWQrjntSbiSAx9uK5qkY87jff+tf6ZpFu1xijC+g7Ubjn0+tTqBjApTGGPIrZ0Z8vuyJU1fVFXeQ3zDqeakhbbwRgGhowDtI9hxT0R/XHHSvPpQrKp5r+tTaTjykwAOD/AEpcfNSL8tKCB0r2Y3tqcrEIHXAqsF4mz69qtVWZtlyQejCuXF2XK36fejSl1Gn5pI8dqe6l5DtOMdabGm2cj06Ugk8oMDy26uOElyt1dE3r8jVrX3RFG5snGS38qkjChCxHck0yPnyzjk5JokUklgSE6daunLkjzpXf+aTuKSu7CFNsJbnPr9aeEDYTHAAz71ESwRUbOCRg1KS2WaPG31qISje6Xa6+/wD4A5J9xsqqsmMdqfFGAvQZPeolw7ZznccCrQHNb4SPPUdS3oRUdoqIuMdqMDrTs5+lIeBXpGA0jvRnFLkUCgAx1600gHtTx06U0+uaAEGPSghc9KXOOtNPB7UwAnHXpUCYYZ/vHJ/oKncMYyF6njmkjjCDaOuOtctWE5zSWxpFpK4m0uPmGF9KkCgKOMUvfFBI6e9bxgokN3I2jDHoM+tMcELhvwapvrQcEc1NSkpbbjjKxBHgyHoCRyPep8DHt71H5ID71P1FS98VGHU4pqY5tN3QgULzS4HegdfajOa3IG4HvRjGTjFOH5UGgBo5HHNGMGl79KO9AAVGCD3qntCOwP4VcPJ4qvcA7kI78Vw46neCmt0bUZa27iiMeXkdabKcxq44IINKkpUbcA0o/wCPZvaudOEoNQ00/FF2ad33EEeyRSec+tNnXawIHUc0rTeYABxjnJpVy5YtwcYFK9OSdKn16j95PmkN3FWYAckA/SnqQVbd1PamqwTYx7rihTm446EVdK17t/L1Jl5CRkG3PPQ1IMeanU/LUMYy7KOmalUl7gnngYFZ0G2orzS+7Uqa3ZMOtLnHQ03POBz70o5Ga9g5RGbaelQSSBmA5UetPYNuyOmKhcHI4/IV5+KnO1raG9JIlWU4AxnNP80EY71AFO/A5HrmrARQMAce9LD+2kt9AnyIhYlmz0I4yKB0BxwOOO9PZQTwcYpgIz0APr2oqU+WXvPf+v6/MIyutBwUtg8H+lO2Mvv3pU+UcdKcG3HmumNBW13M3N30IGLEkMTjHSgJhVJGeO9SllAOelNAbbyOPTvXJUw6U+/6GsZ6D0XjnNOI7CkVgRkGgnHNd9NQSvExk23qDICB1GKYz7ThgCe1BlABIxUW4+YQRjNctarBP3HqzSEX1JouSWJyf5VICKqhiMkEccZNPErEDj9adHEQUbMJwd7k/em8Hk0wPuXnikZsgjODXQ6sbaMz5WOIDHAA9zSglR04pgJwAeB6ilyckKcjHX0rlU1fmW/9dOxpboPDDGacG454qHPG1ep9aTcfuk81v7dctyOTUm3rnjn8KY0pZsDH+NMDc/MdooO1h3rGpUm1uvyLjFdgVtrAHtSA5YkcDNMz8wx0pQRuII4FcKrPSL2ua8vUkVzg4GR2pVc89PwpofHAA/OjPOc8+grrhKyVpGbXkP3g9Bml3AjBXH1piqVA5/Cn4JxuP4V0KVRrz/Ai0RBkD5envTQ64Py4NKWZeFOfWmpjnPWs46PTf8PkNjgrHpwPSl3kDG3BpMMW+Q8UqkbtpGDRFO9lp59/Qb8x2DgktzTNxZl44B/OpNg4PUDtRtBHIrX2UvQnmQ1jhySCR2oyCelLs9zTWG0E9ahqcU2gVmNY5OABTckIR79ac2QMKfqacigqw/CuN05VJ7mt1FCbiAM9KkEh/vCmLkY4BBFPUfMeOK2oqWiJlYbuG4ZOTShepzgmpAuOQKQgeldapdzJy7DRubjgD1oKgLj0p4zjpTWG5eKbhZN7gmRfPjAJK+tS4XbwaQN/D09qCv4f1qYRa1i7jb6MYQSeOB/OgEAY5HsaczBQKTBzkjmoULSst+o27rUUdace2BSA0tbQIYd+go/iXnvRnJ4pe6/WrewkTVNUPapqyGwpG+430paR/uN9KYiAdacKYKeDxVDFqO5/1D/Q1IKZcf6h/pSAiA4BzxSgmgAkDtxS44rQQ0801m2qcdaUghTjr2FRHJjyvI61z1qjiml2LhG4pAHH3moBCkEdM4INKjAsT6gVGzAsVAzls1zSmklJGiTbsyx17UdTUWWDAbue49BUuQO/412Qqc1zJxsLR3zRknnNJzWpIuO/NIT7UucVESXYjoB2rOc+XTuNK4jDcx25B7kUhG0/MSR608kKOlAbPXisHThfV6/gXzO3kOByOKXHeomGzLKcD0p6tlQa2hO75XuS11Q4cdhQDxTe3WnYx0rQkCRS9qCcVHvJzkcVE6ijuNRbGk7SfLyfUUD5iNwOewpEGQi54xzSnC5GeARivP5tOZ7dunc3t0JhxSnANN38jjrRur0ITUloYNNbi7qX86bn/IpferEMkTKNgc47Uz12jOffpUjN8xC8k0zyxzu6muOpDmneBrF2WpGsfznpwAM+9TLGAPXnvTOU4x8vrUgIYe1VRhBaNaim2/QUBRS8ccUmcZ4pf4uTXTZIzGOp3BgB9KQAEFlbA705mAU4qH+LPA9q5K3LF6a3NY3aFxuceX2709lB5xyO9IrZ7Ypx7VrShG1+5MmyIoTgk4OOTimOpBHcd8Cp6RqVXDwnuONRxKwGQSBgAcUDcEGMg+lKFxkDkCpUAx1z71wUsPzSte39dDeU7Ibhj1GSD6UoiII6H61LSj1JruWGitW7mDqMgIw3HzYH5Umccsdwxx7U+QbTvHXuPWk5YEAbR3rllStJxW/9f1r8jVS0uHzfxE47YpdzYw3WnoMDjoKXAbr+db/V5W0epnzq+xBLkcjB46Z5qMEuVwM4XpmpZIiCSDjJ60gjy2AOCK86rSn7Q6IyXKSx7lAyPwNSiRcA5/8ArVGsZCjLc04xjHHpXoU41Yx0/Ewk4tjGfdnIPfgU6KTIOfpkVFtyOeCPXtT0QkZPX6daypOpzX/r+v68ipKNiwOaO9NGQABR3r0Vtqc4vvULAPNz/dqUVGR/pIP+yawxEVKKT7ouDs2MOWwM4kXp70J8292Az0xT5Ig/zLww71GGcHHAfpz3rhnB05+9t+f/AATZNSWgcqieu00rMojRfXj8KjVmVlEnb2pxjBjLEepFKEpSTUN/P0Q2kmrjrhThAODninl1WAZOOOlV/n+RnJxSyxHyd36UvbT5pVIR1t/TDlVlFsdEu1o1x/DmrI96gwRMp/2eKm6Cu7Cx5U15/ojKo7tMd09KDzSZyMg8VBJITlUI4HJrWpWjTjzMmMXJ2Hs/zY6n2qQdMGooVVVznmlMhJIUZx3qKdZ8vNPr0HKOtkSEnmmknPJxUTTMCVwA1NVWkbJPFQ8YnLlpq7H7J2vImEiE4B59KcRxSJEiCnHB7100+e3vkO3QCeKTikLc9KOlWSAOCad29aTbxS9OppgBPc03dx/SlpDwaQBmgH1/WjgGgjcCCPah3toAu4HpjFB+lQNCU5Qn6UglIPPWuN4p03y1Vb8jX2d1eLLGeOKaWwMk4pqyZXgHilysikcYPWtlWjJe49SeVrccOc85HrR19arKWil2dQenFWFbcM5zU0MQqmjVmhzhy69BwyBiorj/AFROCcVKeRgVDcZELfh/OniP4UvRip/EhFAWYk9xxSkZdgOhWmzA5jH8Rp0YKswY/MR+lcUXaTp20vv6o1a05iFFBs938QBOaleQeWrqDUcTN5Wz1OBTjH5bKMkrzj61lTleHuLok/XuXJe9qIRuWLPSgfupGGOo4zTUkyIxtOBTyTv3EfNjAHpRGcHHnjura/KwNO9nt/wRMGMdy7GlhyspU+lTRxYyzD5jUa83T/QVvGk4uEn30+5/iyHK90Sd6CRt44p2OOaUAYr0jnGE5AxTHI5XuR+VSMpI4qIg5wQTnoPSuavUaVki4RT1BQFwABk9xUrEKuSeKjA2nPr3p/lnHB6dAOlZ0pz5bRRUkr3bI2fnK9e/eoQcgjvnGfapmDKOuBUYU7Wx1yOK467qOaTNoJJDwXwcZxSrIenUnpSRx7hnnGM81N5a+n411UlVlG8dDKXKnqRM2cYHzg00tySfvZ69qkkjKrhRkZ59aaAChAOE7g9aznCalr/X9dyk1YVTgEd88tTXJyAfu56+tSRr6Age9PGCORxW0KMpR3t/X9eZDkkyvwU+YE0zjtkCrRRcYGOe9Quuwqa56+HklfoaQmmRg9flzinE5UfLx7CngBnznvTwoVcCqw9ByvroKc0vUbsJy33T2FN25OX6D07VYC8YpAMZzXZ7CNrGPOyEEkdCVoHzH5TgetPYBOQce1NVg5APy+3rXNyqL5Zb/wBdehpdvVCqMgjHTvTtoxgjJp+ABRz2rrhSSWpm5akYUkdaYy44ySDU/Y8Cjt0qZ0IyVhqbTKvO8cYAOBQww7EemalcYORjnqD3piruyMj3FcfstXA15tLjlUl84HT1p4Xae1KqkGnYPU13wpqK0MG2xrZ7Ypcg9RQ3T+VN54HStBDQpB+UZHvQApBGKkPTPpUbMSuTgVzzap6L7i17w4M3RRzShAOQOfWkRtoCnoe4p4GSDVU7S957ilpoKKDjsaU0mSa2JEHpQV9qUdKM89RQA10yvA5HNNPGSDjPUGnl+y8mkCbjknmuWpHmfuGkXbcRRnGBwPWn85HGKZkrw3I9acDz1rWlZK3UmQ4/Skx3xSk45xSA5NakjgOOabxmlwe1GOKAGkZ4xTCxUbQd1Pc7UJpgyMKO4ya56j103LjtqCj5sk/N6U4jPWmMeDnGV5FSbhiik+gS7jTjOB1pR+NHFKMAY5rSO7JYe9GB8v1oPI5FA+8v1q3sCJxU1Q1NWQMKRvuN9KWkf7jfSmIgApw6U0U7ntVDF70y45gf6U7BI64ps+RC/wBKQDFztH0pc5NNT7i59BTiRirERuvPAP51GQRzyPrUjMRjimGRmOBiuKuoX63NYXsRhtr8Dt0pIzjJA5PU0vIc4+Y45oiPynaeepFcME+ZK/f+kbPYcAc87ifyp2AMZTihZD6fhS7mPG3H1rtpqFvdv939fmZSb6idPmB+XuKUsxPy/nSEcBB1707BXpyPStFzfLrbuToKGKj5/wADTT8x4HPrSkbjlunpSEbB8uPpRLm5ddvx/r8QVr+Yg+Vsnr60OQ2BjJoH7wkHj2pGATBXr/OpV+V2+H8R9fMTaVOW596k3cADknsKjBZ+CMe3elCsvK9PSnG6Xubfj/XqD313HBiD8350bs5wcKOppBlu2PrRtCAgj5TTbl8v6/ASt8wIPUFvrmk5znkHvxRnaMBwe/NJukbhT9a558vnfyLVxqsRLkA/SgNlmJ6570bT5ow2T60iffYEkGuT3k7eZroSfMfU/hSYI7sPrQXYHBI/GlJ3DBYY74rrjy28/Mydxd21sMeOxpd/fHFN25OegHQ0u1iOW49q6E6nTbp/wSPd6geHBXr3FN4Od55/lSlQD8p+buKjwGzvPPoayfxW/wCG/wCHKW39XF+fHU7fWnhwqgLz6VHlsdSV9aeqdCpp0+a/u/j+nkErdR28DOeD3zQZT2A59aY0ZcEk89hTcfMSSPoe1E51Fu7IEosCQWbk8/pSbzsYdTnig5Y4AHHemYwp4yAa4ajabcXe9zaKXUcpyepPOak8w+n61ECFwdoIPelJUnJwK2oycVvqRNX6Em8AE5prsSAR070iocbu9DLjk/ezkV0zlUcNV/X9dCEopigkj5MACkHL5Xj1pCByTkH0peWI3fL6VlzNtf1/wxVv6/rclDrnHGRSeYOwJ96Z5ZIwcY9aAP8AZ6DFbupU6ohRiIzZYZPtQHwTj6CkZcjsOe1IBgnuRXnuc+bf5m9lYm3g4zUgI4zUIzkcYx6UoQ4/rnpXoQqTa2uYOKAvuJ3dP7o70KVUgDofzFMA5zn/AIFS45Hbn73rXPzy5r9f6/rsaWVrFgY9qa8gUfpxUfltjsMe/Wo5F9U/E9q1q16kY3tYiMIt7gjncGY5yemKsrIG5z+FU1ToT0JqZU44TFcuFrVL7GlSMSxux0oyOSaaB/8AroAzXsI5R2fSoi3+kD/dp5FRupDBx2rDEX5U+zTLhvYnLUxlVhz+nWlBUrx+VLxWnu1I90xapldwQMONw9R2o3nyyg5OOtTsuVIHU98U1olIz0PtXHPCyTvTf9epqqiekiOVgYgB69KSWTMO0dT1pTGQDkbh+tM2nadpyD7c1y1Pa3d1urGkeXQkYgSRMfcU/O8+w4x61XL5TB4ZeQal37QBtzu5zWsK8G23to/wt+hDg7eYhYqHCjgd6YuCFA+71Jp5JClMYJGc0JgRbWHWs2uaaV/v/IrZBJt2hVHJPbtTd5XKoePen5/drt6njNJGuDg5qprmmuTd9vyBaLUbEoDZYcHjJqbGzBHI7inFQyHjIpNuRgniuunh/ZRstfMylPmeooIxSg/rSAYXHWg4BPrXWr21MhCwJxTlPA4pMd6XgimAFvQj3pN2RRgY5FLQAZpvft+FLtyfSnYx9aYDetLkZwetB5NIFPU9ulIBskm3oAT2FRlBgs5wadJG5lV1IwKeV343dPQVxzjKpJqUdtu3qapqKVmVUYpkjNOOTl84zwQKmkUAFgMn09ahR9rD0NcE6ToyUJPT+tTZS5ldbj3QeXvUnPWmrJgg44Ycj3pzKrOqjgdaYTtmG3tWlS8Jc0dNUtPzFHVWZKuWkLZI28AUyZ8rsPXIp3mAHcAdp68UwsHnBzgD1pzqx5OVPVv70+olF3v2FkbEsZIHenM2ZBjHANRynewPOBTRkDrgeprOWIftJJK6un9w1DRNj9wW2XGMjH50kjedtA6Dkn0pFXPCgn69KlWDn5jVQVWquVLSyT+XmD5Yu73GLj/lmMn1NSqmGJIy3rTxtVcDikMqAgbwM+/Wu+lhlDWWv5GMqjew7Paoo/8Aj4c47CpCQBnimRAs7P2Jqqus4Jd7/gxR2ZJuPGMClJz1FAAoPNbkCZ5prsMZOBSv93ioGGSODn2rlxFZwVrGkI3HI/zfNyD0NT7uOCMVUBIwOcdqkUnA2g/jXLh8TJKzRpOmtyVj1qEjcS2doPSnDeDk8n9KjQ7gSuGyM57fhWtafM0miYK3UmU4ATAGOlPLY4FQof7npzmlJPA5K+prSnWfLsJw1HNJiouGZiQDig7cc5B+lMJG5jnqOTjrXLiK7drmkIW2LCP8vJ5p3vUKEEcn6cUvIOV69q3pYhqKuRKGpITgdaYSZBubhPSjJ7Ek9xTcY5z82fu0VK3NbTT+vv8AQIwsKOOUHHcU9TuGfX1qMgMSTwfT1p2cnBO36UU6vK32/r7glG48tjqe9NMu0HvTcknk9OlGVIIYmnOvJp8unqJQS3GSOdwPQ4OKN2OM5zg0jEbcA5FJ909T0rglVbk7s3UdCwH6g8YpVbIxxmolCjnJNO7HHbkV3QrTW+pg4Il5z1qORiAAMEmlzuGc4xTHfjGM9q1nVvHTQlR1F2heScml2Bueh9abt2kHOaVjuPBIwOves1J/Db5f8Eq3W49SSSD2704Emow4Axjn9KN5AzuGa0hVstdSXHUkY4HOPxphYH60wNlS+Oe2e1PYEgfNR7WUvhDlS3GZZlJ45/ShDub6CjaVAIb65poPz8Y/pXJKpKM48xqkmnYUcYA5wxNSK+Dg4qOPO3CkD3qRYsDk8mnRlN2cQml1HeYM9eacCKZt2gZ5H0oPynA6dvaupVWviMuVPYeSMe1MILdPxpduR1OfWgNs461U56WlpcEuwo2r7etJluoH50EbuSaTzCP/AK1Q5NK0tEO19h2QQc/jmkRSTkcLSYJ5agybRg/mKOZ6OewW6Ifx7UufSotpbqfpzRuKggnr0xWjq2V2tCeW+iHFueOaQucYIpPu4UH8aNmepOc1Lc3omPRCKMrjPPv3pFOH564xSsnffimH7w559a5JXptaa/maqzuDEljg8nijABH96gfeIHHvT/L6YJzVU7zvZailZCg4zxine1MIC55NPyNoxXXTvezMmKPrQSMr6560gIJPNL0x9RWl01dCJ+oqaoamrMGFI33G+lLSP9xvpTEQClGaQU4HiqGKKbN/qm+hp/FNm/1LfSkBAmNg+lLwKRP9WvHalOfpWghjruz9KjYlIiFGMDqakYlSOOtEi7oyB1rlqwUuZx3saRdrX2GRABj6imBdrFhxg4p4OTuUjJ6g0YzhQepyTXO4JxSXT+kXd31AqXdeD71Jsx3b86ccelH1xXZCjFXb1MnNsaqhR3+tOAHU0cZ9qMema1SS0RN7iYqPbsb5ufQ1KPrQTz2qJw5rPsNOw0qDjmmlACC3JobKcgjHpSB9/AOB39axc4c1mveLs7abCP8AMcAEsP0qRQ2OetKoCjA6U4/TmtYQs+Z7kN6WEx3Jo4JpG49ye1HatRBtA5wKYUwGIbg84p/NIec1nOnGW41JohTA2HsRQRyWxwWGKUjaTtJz6CgEFhk8jse1cXs/+Xb/AK6f0jbm+0OCcg56dKeAAScCkzRn/JrtjTjHYxcmxc0ucU0dPWkdsVYhjjDbh17j1poZW69R1z2pxOAelRHJPOc9eO1c1VqD937jSOu48ktwvA9acgwvHApituOO3WpFOR7VVJxfvX1FK60HAn2o470mQRTgB6VuQQuvDYJyaT+EjsfepGbB/pTNnc4BrirU037nzNoSdtQVA3J4GaftGe1NDlfvDHvT81tRjBKy3Im29xMY7UjKGNKTio3crjHNVVnCMfeFFNvQTfjhsEjpinAZ5JzUQ4Bz2FKrbQPc9K4IV0mufY3lDTQsZo/KmCQdgcfSlLquMkV3qrBrcw5WNkXHzDApFwTz+tIx+fJwe4FDNkYOD/SuKU487l/X9ehsk7WJcDFO4xyKiU4UdSadvz92upYiFjLkdxG+XlfypFb5iW/CmPuwTgdKZuJYHI6da4KuI5Z7fI3jC8S3njPWj8qhDcgA/lS7n4+np1rsWIutUZOn5iKBuyvIHvUyEHP9agxjOP16fhT1UkYHbtmuehUcXaK3LnG61ZKfwoBpBwMHml6mvSWxzi4yOtAHqaPal4HamBXkBibKnG48ipY5Q3fmm3AzHnA4qJhuEfOM+leZOU6NV8m2jt+B0JKcVctfWlOKrLKyHaeamDhu4rspYiE9Nn2MpQaH7ep4pjRbhnOG9aVTk06tZRjNWYk2tipKjZ+YYPqOhp8IBUg81LMQsTHHUVWGYhuTlT69q8qpGNCvzbrqdCbnCwbyWYZ5+7U7sFTGM+1RiIKgYZzwTT1dfmc+uKqhGULqW7/IU2nsMRS3Kj5ewzT4zsch+GPIqKMkAkcZ7fWrAQkgsc1WFipJSjv+Aqjtox/4/pRgZpKO9eoc4p9aZklutBOTTSwHU/nSlJRV2NK+xJmjKgdqjU5UmoUIaPc5br0rGrXULJdSowuWFYHocmnbh04/GqykBtygrjqKkkkAUhTyelTHEx5W5DcHeyJQy9iKOvOaqfKoxgkjq1SRH0OQRkVNPEtvlaHKnZXRP+VHIPNN3BSMnrSjJPUV0qcW7J6mdmKTznik7jFJgZwKU8dKoQHoaqFS+7byAeCKtsA8ZB7+lV8tAmMbhnjFcOLjzW5/hXU2pO224i7dwDkhgKdOAuwqv8XWmpkz7mxyOKJlwCuTjgj865FJeyk0v8/K5rb30LGMqq5GOaa4CSE54xnApdpiZT1FR/M0mT19fSsqkuWChKPvf8AcVd3T0H5LHkZPp6VKIw3L8n0pY9oQEDr61HcXcNrE0k8iog6ljgV6FDDQUeaWplKcm7RKEmrOniGHTI4QUaIyO+eV64/kPzqTVdWSytJvJaOW7C5SHcNzfh1rzu+8TSx65qeo6em8YECO/QE45/8AHTWbdaa4g+1y6hLcaizKxSEEgMT0Lev0r1eSC5fl8zGNOpJPy/BHUzXl0WjbV9dNobgZWCAHI9jjpVrTn8PxTh0+1XM0Z3I7qzcj0xWINPlk8UWNvFaRWrRxF/3jeYT15P8AhXVDRLl13XOozHnG2IBBXJiMbKMfdfT5HXSw2Hu1N3s7b/8ADr8S6NXMx3LZ3ZTkf6vB/WrEWqEqT9huVIGcEL+XWsa78K/aBbCG8uox5uZnExyUweB9TiuQv7FbP4gW2lwz3K2jlAyid8nI9c5rOjB25r6sVWdG9orb+u56SdYABzZ3W7GcCPP8jiphqlsW2lyhyANykZJz0z9DXJXXhf7DBq0sd5dLCYBJABcNlWUNkdeR92sDwlYz65ol3dXesXyPG7IrC4bA+UHPX3rbVGf7pnqUd1DMu6KVHHqrZpXKbeTXk/hC9vr+0u45LaW6SFlIlikKSLkEdvvcA/nUOg3943jC4hkvLhoYWkKRXNww6HAB561lUk7NNFKknaUHuetKMkbjwtRaZqtnqcUr2khZYpDE2VIwR9a5S9naTxPpLTC5tt7P5q+cwV9qbh0OOD+feo/F/iFfD1olppkccVzdlpGdAOM9W9yf6Vlh3CKst2TVjJPXY6BtR1Ma0lm1tA8LlidpOUjHAYnpknPy+3WtA3MKTeQXQvjcFyN2PXHpXOHQJP7KDLfXhvwmftP2hvv49M4xntiud8JTp4kuri41KWV7+2j8tHQhPkbPPGDkc/nU1aikrrS3X+ugoprR6npqgZ3Z5p+4dDzXkGl6/q3hrU7d9TmnuNPu0DAyMWwp7jPcdx/9au3WO3uvElpcxXMzQS2zzBVnbYWDJhsZx0Y8dK6IuKVjN3ep0jqCpxgH3qP5dzZwT0FcDLrd74l8VvpNtO9tYW7N5piOGcKcHn0JwPpW3qHhiNbCU6ZdXUF0FO0rOxDn0O4n86560YSlZaM0jJpHTKAwzxjtTsqO4qppgkXTbaOVSJUiUMDyc4Ga4Xx9LPZ6zp32e6uIROcSKkzAHkds8da3oxgo+6Zzk76no25cfKf0qNSBwTh89fWvPbu/u9D8cWdhZ3U89rcbPMhlkMgXccHryOOaqa9PND4+tLKG6uI7WV4i8YnbByee/elVin6jiz04lcEHJY/pUi42DPNea/EG5m077C9ndTwtIWV9kzDOAuM81reINdbw34ZtVtiWubgBUaRi5HHLc9f/AK9TQin73cc3bQ2Jb7U7bxDFbzRRyadPkJKikMjYyA3Pt+tbLKNpIJJ9DXMaZ4fW60OKa6urx7yeISNL57AoxGeADjjNZ/hLXbnUJrzQ9TLPPbhh5oYgsAcEEjvkjmtp0oyWqIjNo7E4xjHbNOYhW49Oa8tbVtW8M60Lqea4udMllkjUSSF/lVyuOf4hjPvXXnyNR1nTbuG5lNvLE8m1JWCvjbtyM+54rheH5Zcvfr6GyqXVzpkA56gU8bfX8Sa4C+1q713xYuhWczwWkbETyRnDtt+9z2Hat+68OKlm39m3NzbXIX5GEzEMf9oEkGuynQjFGUptnQMqsuCOvv1qvd3dtZovnzRxBjgF2AH61lf2umhaPp66gsoZoVVmxnDhRwT6nn8qX+yI9Tmh1DU0LypzHCT8kY+nc+9auimm9riUjYjkDAOrBwRwQaI5I7jc0bggEqSvqKworhplj0+zYjeDLMwH+rRiSAPc5rcghjhhSFF2RqMAVzSjCPuP7v8AgmibepKgBYr6dcU7yxnP6ULhTgcCnda2jTVlzakOWuhHt2k45HoaQqcfdx+NSZ5pGqZUYsFJkHJPYAd6VVDHjpinFAqnHpxQoxggZyK4nQSmuc257rQYnTB4NSLknoKTZ0HfOTUqR45yadGgxTmIAc5C/maXkEk4JNPxTO9d0aSRk5NiAEnGcD0pTtUe1HXvQRu6mhwUU3Fahe+4wA8kZx6U8FQvBFIG29fzpxVTyetZRjb4d/MbfcZy33R+dKoHOOvel3AcDk+1AB3ZPJojG0tNfyBvQQqR93gUBOD/ADpx6ilANbKnEnmYzkYyuR603j0b8Kl+tNIyMColSuUpEXJ4AAPvTR8zgcn3p5UhDx06+9CrtYA8cVxeyvJJo15tNBig5IPFKB2I59qVud+O1Ow3GB06GnClZ2QSkCgHPb607HAAPalXHNGBnNd0aaSsYN3Yirz704jIAPr0opO4B9RVcqUbIL3ZYFTVXHFWKzBhSN9w/SlpG+6fpTEQU4dKSnAVQxfWmS/6pue1PFJL/qm+lICsgxGpz0UU7OR1pFIMa8dqUY+laCE44/SgnNLx9KjzvJHQVnOSjtuxpXGnEjYAGB1PrShSnIGR6U75VFIHycMMVlywT95+93Lu+mwoYN/+qn54Gajk2gZ6H1FKudoyea0hN83KyWtLofRnApB75ozzWlyRc4FIf1ppkUd6YNu8sTkHuKwnXitrFqDe4mSRu6liQM0HrtOM4yDSMdpBPTOQaSVwXG3rjiuP2kUnffsa8rbJVkG1SepFSds1XB/h/M1JuYcBcfWuilXdtTOUOxIenWkxxyfrTSzDqPyo3fLuPSuhVIsjlYppm7JIWlLccjAprYzx19qzqVLrR/5lRj3FACj/ADk03CtjPUUoJUksPxppO88fiazc9LfgO3X8RQSrYBzT6Z9w885pOXJ5/CqhUt7vXsJxvqS5AFRswHv9KaxO4KT3pBnJGcDtSlXb2GodxhPJBJ5pytyc+lBK/wB41Gc7s7Tg1xTqShK6ZtGKkhQQBlj0GMU9GKnt+NRIM54zUqsD0AH41OHlom3YdReQ8McE8Ee1O38cDNRg4Yk4z6CnCMqow31rsjKo/hdzJqPUQsCcr1pGIGd/JND/ACgKAcnoaNrLz9761LUuZ33/AK6DTVhoyvzE5HYZp+SecgY7UzaV5yM+lPKBsFuvpRTpyba/r7/0FKS3GEls8ZOOBnrSEDAyf0qYpkDimND780VMNN+fqONRehBg5xSrwMkZpxG18k5IpY4gc+lcUaD57LfU2c1bUARwQPyp4QjkHk+tSbPSjGa9GGGS1k/0Od1OxEV2ttXr3J70bf8AgPvUrgbSSKiOQACeKxnTjB2/r+vQqMm1cci7lHb6U7YOg4pFxng0/tXTClT5e5m5SuRsmMn270wR4Ax9D71K2eFB5phwoyGx7+tctSjTU9DWM5WHqmODTyO1MVsKNx5oZjg7RXSp0oR0M7Sk9RGYKcLnrzinIRjjpVfLKSM5JGPWnJnjJPPbFcMMVapt/wAA2lT93cs0vGaai8U7HPWvVhLmjc5mrMUcf4UHA5ppUjv1oC571QhHG5CPbvVRfmjYd15FXCuB1quVCT47NXn42ndxl02fzN6MtGhyqC3zcgjioyMTYB6fpTyMKVPBHINCxElstzXLKnzJRitf60NE7atjgzKxXrinrKr+o/GoiSoDAdODQjDe+eh55rZVnTko82/f+vkS4pq9iSbBQZIxkfzqN2USbcALjmo2HLAElQfSpIxnO4fnWbrOtUstP+Bf8x8vLEHdioT1PX1oaIKCWOc5qMNwPQNkZ9KkkcMRwcDms1OnNOUnrpYqzWiEB4+m2rP1FV44SyZLY4qZT/Dnkda7cGnH4la+xlV12JMgD0pPekxxmkkJAAX7xOK7ZzUVdmKV3YRsgMRzxUI4AbGXapdzKMMo/Co9jIoYnHP6GuOtLmkmun4eZrFWVgXOMoQD3BoVQJEXPQE1I0QZw2cH2705VWP0ApxoNP3unX8dunmDmuhG6kSBwuexxQx9IyKkLqOmT9KTfnnawFVLku+WVriV7aoRECpjOc8moolO35TyOMGp1ZT0oaNG9j6iiVJTScHsCk1fmIcEMf4m75pY3GQVPBOMU5wI4W29TTUQRFc8jGPxrm5HTmlfzfl/XU0upInxwTSf41HliPu4A9akByMivRhUUnZGDi0LweBVe5GIjuP8QxirAAxzUM6mTCLg85PtWeK1pNLdlU/iTI8KzqO240jBjlj8wHFK2VkXcMDJORQJAICOOOPrXmKMHdSdv+GR0Xas0PZhIFXt1NNARiw9OAKVyIkRc4J6msC+1MXUrQ2M3lQx/wCuuewHoPetZNp80rO2/wDkOlTc9I6Iv3GpfZ1WCGNp7hwdqL29yewrn5FN5Oxn/wCJjdj/AJZqcQQ59T3q9Z6e94oiTfBZHlnJxJP9T2FaksEFjalLeIBUQnavGeK1jWcaSt0stTe8KUmlv/X9WR5VaWX2m7tru7b9xNfbXQDCDof6mvRNQu9N0iyj86NApIMUSICWbtgetczBaW83g62MkuGaUyeVnlxkjj3xWpb6RbaZe2mqF57uEofnlO8x56ECt8TONSXvN2Te3XXQ5aNKoo335vzKGi3E83jJZ7lHSdrdmZGXbs5wB+WPxrd1TULqDUEEJ3Qwx+bMh75P88c08mLVNXtLi0VmWHd5kuwjII4HPWm3Gmwfaru9vIpLhCw2Rxk5A6DisKtqklHpsl+Z00acaUry662632NDUb8xaE95akElAUYjoDgZ/WvOtSgEPxHtIY7t9wMYMzHcQxHXmvTLTTIre0ltWPmW7M21CPuqf4ayF8EaOt358kbynIIVyP59a70jmbhblT639RnjS6lt9DKwyMpkJD4/ubTmvNNC0q+1bRb2GyllWSPdIyK5CyfdG0jOOme1exXuiWmoNbJOu6GDIER+6wIxzUOm+HbPTNRuLi2hjjSRVCqgxtx1z607E80eRLyf4nO/DzWLW50o6cIY4LqAfOEXHmDpu9z2NYWm28Vv8TNQgvo02zNLtD9DuO4fpXoX9haZFf8A2uKyhS43b/MVcEnPWsnX9PsL7V7AXsMTphyzE7SABkcjtXNWxEVeOoqNKcmnEpXembPEunrpsgk8pZJXhkfcqDAXHtnP6Vzfjy08uayvFhlifBEkbsWC88YPQjr+nrXe6RFBbSObKyWG0b+PB3yHPXnnGPWrGti1ksdt1befblgJD3QH+Kpo1abVupvNTk+WfUpQeI9PudIa8SUCNI97qcZA5/niuW+HWlTILvVZF2pIPLjzxkZyx+nA/WtKTwppmmbjc25ltWIaOZSfk/3lzgj3xW1bSwvCtherHscARmMYjlXtjHTtxWVSCV1HW/4DlTbtKOyM+HRoPEXgu1tZSpPkgxyDnYwHX/EVh+CLXULDxLcaXeMf9Egk2KeRyyZx7HGa9DsNOtNPiKWkKwo38K9Pyqb7HbfbReeUv2gRmPf325zj8xXXGlHks3c4nJ3ujzDRIH8O/EC4gvEZY7kOsTseGBIYc/hj61ueNNZ1DRobaWxuAqzMVMbIGxjFddqGl2WpRBLq3jmA6b1ziqUPhzSVdW+xLI45HnMZAPpuJrCcYqreX/D/ANdik3y2iO0h7iTSLaW4k8ySSNXZtoHJGe3auH+IuG1bS1Y8DOexxkf/AF69NjhCDAwPQDpVC68P6XeymW5soZZG6s4ya0p0WtbilK+hUtdE0+2k+0w28YuDx5hyzfmea4PxNFHN8R7GOVVZCYlYZ4PNeoraJbwLHCuFHAGc4rLk8OaVLc75LCFnz99hk/nXK+anPVa7GtlJaHn3xB0uzsVsDawCIuz7sHr92tPxzpk134e0+8iDMLUfOAOisBz+g/Ouvm8P6bdYNxZxyFQApcZ46f0q7Bp8FtbeRFEqxf3c8UUKkmlZO6/UU4rXzM/RNUgufDttdGVQBCPMOeFIHP8AWuS8EWk134g1PWthSCQuELDqWbP6AfrXYnwrpB3MbNFDHJRSVQn3UHFX/sEK2n2cRJHCF2hFGBj04rrcpxi7ozsmznrXTrTWvDs9nOvmLJPN8wPKnzWIIrnfCen32keKpNKvXJihikeHPTkryPriu+stMtLFStnbpBuOW28A1K9tCblZ5IwZkUqr9wD2/SsVV919inHVPqec2UUvh34iyvdqRb3jOElYYU7jkc/XAroPGmr32jafBd2NwFLyCMoVBHIJz69q6S7sbe+gEV5Ck0XXDDOK53WdC0q2ghVbZ2V5ApclpCi4ydoOeTjA+tdEKqdlYhxauO0aKXXLCK81UmRGj+SNkAHI5PH5D2571CuoXVitxpCybjEjNDcMesY7e7DOK6CFZJkVNrW1uoAVMYYjH6D9apa1oiahaxJDsEkMisuTgEZ5GR7fyFP27vZvT8g5eqK3h6S3tjfRNII5RcsGVjhgo+717YGfxrY+1ea5W3G9R/y0J+UH696VrS3llWR4IWlH8RUE1Oq/MeBnsK4J11OT7s2ULIljbgA8kCpAahCNknufQ0oyM46jsa6YV5W95GbgujJB1pcc0xZFIGOafkN0/Gt1Vi9mQ4tDS+046n0phQscnilBCHn86CWbOMAds96wclU0lr5F2a2FUbeDx7+tSA8e1RhsjDcH0oQnv931q4TUbRW35eopJvVkmfpTSPWjqc4pSOK6CAGOtL7VHuA4zQX4yOazdWC6lKLHMRjnmmfMF44oYncu7jBoADBmP6dq55y55af5FpWWo5DgYxg0veowwJQ98U8Hf0rWjUTXLcmSe4/qKB3GDSfw0fhW5Ae1HNAPNFACdQQfpUbAEbWye2RUmT0XmkKZ+8eawmud+7/wC1puZElpfrdD7POfKPUP0rXA47UmQpw3HvSoxYZxVU0vmKTYv1oxk9KUjucCo4pDIWyhXBwN3etSSXGKQ/XuKM8n1oznH1FJ7AiXtViq+MVYrIbCkb7jfSlpG+6fpTEQ0/tTRThiqGB6imy/6pvpT+9Mm/1bfSkBXi5jX6Cn44qOHmBD1+UVISQK0ENyOlMkA6r97tjvSsc8dTSAFeetc9STd42LiraiLkHc/XtSuQByM57UF93A/L0pPL2nKn5veoV0moar+vvK0vqJsZcMfmx29KXzMnC8k0M5Y7Rwe9LsAHHB9RUwT1VLYH/eDaw53c9803PmMQRwByKX5z8uMD1oKhSCo+opuL6LTqF/vAEkZAAFBVieo/KkLAZwSuaaxbIA3HNZylFR1V/mNJ30Gv8AL3HPYUhA3Lt6nrT8BRgY3HqfShlOxSDgiuOdFtuy2/A1UthylMY3U/EYHUVHkMORtbpmnIGK54+uK6qTeiST+X/BM5eoqj5icECkCZXIzTtp/iPHpSn9BXTClfdGbl2GnJ+XGPU01lVRwSDT/wBKRlydwJzTnS001YKWo3J/jHH6UjYJwBz7U4Njhx+NGVUDH5VHIrNX+/cd3cZnYctznvTyoPPOfakCljub8Kca0p09GnsKUhCq4xim7T6/pTqDVulF9CeZke07s4zSL98E+/Oak9qjYYPHftXNVoqHvI0jNvRjduHJHHzYFSqnUtg5pmGVgSMgelPVtxzSo04J6qzHOTtoPUAZPFAOetIckUvQ126GIhUEmmHKH5Tn2pXbaM81Huyx7ZIrlxFSK06mtOLY9Ov+17078aiLYfA7d6cr8HrUUsRGPuscoN6kmfWg0zfg8rgetJvzzjit/bwI5GIcMf8AZHU0q8DKnj0NR9c84UdjTiQQCwwK4/aby6/116I15ehIrZGTxTsgVEu5gGIyPSnBMkn1/hraNao1ov67kOEbiOS3rjpgVGzbsex+lSPuAwOKjx94njHSuOspc3qbQtYeB1JIApw7YzzQibuT19qkAx05rqo0pNX2MpyVyNgduc5XPek7j17A9qlIDDBqNsg7QSff0oqU+R3YRlfQFXrgkHvjpTjGCMDgUiMOFxyOPpTyy9M1VNUnEUnJMiaLbgqM47U+IDHvQ7fKQDSZ4wfx9qxl7OnUvHoWuaUdSbIo70wFjjsKfjIrvhPmV7GDVgz2o69s0nt+VOxViGnpUU6kqGHapsUjdOnFZ1aaqQcWVGXK7kJOQHIz601QyjfncMc0IfLkMbdD0p24JlW6dq89Wfvydrfg/wDgm700X9IbG25mzwGpqRAhhn5gafHgxEDrTV3bflXBXr6mseVNRcve3/4P+ZV9XbQSOMmPdnJ64p+9JV2g8jpmmo7CNjg4PNJCoBAYctRCVlGEFo1rcGt2+g+JVeDHQ0RqphJYc96Y6bG2g/K3PSnlCqYUkqO1OmnfWOsVZifruNT7oOT1wamiA5J65waZgZIH8QyKUFtwKn79XS/dyvvb+v8AL7xS95Fg4x0qvvLF3HUcAU8ygAh+o7VExXzF2E5J5+ldFerGSVn8uv8ASIhFrccsZUZV8n+dOETF9z9B0FKmFlYL0xSyN0Hc9KqFOmo8zW3TpcHKV7CGTnag5pMBeXO5qQ/u8IgyxqREAGT971p2lUfn+C/zYtEhoZmHCYHvR+89FxTmlUd+fSk8zjkHH0pvlWjmxa9hpOOHXj1pQCOVO4elPVg3emMm35kODnp60nF/Endfj/wR36PQccOuCPqKYI3XgHjsaXlvnTqOop4bcARTSjUavv3XVCd47ELBkIbcSTx1p6HBKenpUfJMh/iHT2qSNkVeCCe9ZU2lO60X9IuV7aj8YqsSUkcDnuc1M0mPujPrUABYBuhdsn6U8RNSaUd1/X6hTVtxCC8y7jx6CiZArjng9PrT0AdWY+vBrI1i+eQJY2v/AB8ydwfuDufyrldOLg77vVf16G9NSlNJdCvqt4b2Z7OB9sMYzcXAPCj+6PeoLeOzEcMt2RBZf8u1tg5k/wBph1NP0vT0u28hM/YIG+YnrO/cn2q3q0b2zyXduPMkEYTGM7Bkkn3+ntVfDeolodd4xaop/wBf19xasrN7dZpC+8zSmQewOAB+lLqEErWk4iG6Vo2CjPU44/WqOn3USRAW5L2yZeW4kJ+d+9akcyTRCZGzvAK+4NYyjTUrLpY56ine7MXR9IGl3CRtCGQwLucY+VwMEevPWtO3to7GJo0Y+TuYjd0QHsPamX99FA4ghzLdHpGv9T2qGPSprqQNqM/mk8iFDhFH9a6G6knKMtOun5B9lOT0/wAgOrwZaKyikuJOn7sfKPqaIo9Zn/igtVPbG9h/StPy0RlijRVQdABirAGABW2HgnNtbR0/zMp1VFe6t++pk/2RdM2ZdVuWIOfkwo/Sg6DkgnUr/P8A11/+tWvjjJpQcnFd1kZfWKnf8jHOkXiYNtq1wpA/5aAOMUrNrVqvKW94AOiko3+FbPHrTDnnjtQ0kHtpP4kn8jIi1y2MnlXcUtq+cDzVwD+PSnXGn2l1eRXMqiXYPlH8Jq7MiTxMkkaMG4wRnNZh0+WwBk05sLj/AFEhyp+noa4Ks4Tej17m9Oy1joyS+up7UBILWWeUjIC8L+J/pWbpclxe6qDJOz4hLSxlSqqxONuD6eprXsdVivZTDJG0Fyn3opOD+HqKnt7JYby5ugctORnjoAMYrSnhqcUN1nBOMo2Y9lBGxgCjDBUCuevtOFgDlS2nucsoPMB/vLXRswDAr96mM8UjNDuXcRkqTk4+lYuC52kyaVWUNehladqUsc6WV2QxcFoZweJV6/nitzecArjHbNc1e2C2jpbMzLayPmCUdYJPT6GtTTbprpGjkG24hbbKp9cdR7GtmqkVZDrQhJe0j/X9f10LxlJLA+lAkAAx3pj5YnJyKTaVJ46cGuGVSXMyFFWLKyZzTgR9KgxnGMj60u5iSoI46E13xrtaSMHDsSFsE5OB9ajZS+WQe/PekLbsEDLjtSh2IznGO1ZVKsauj28v6/AuMXEkjAwSTn+lOJ4qMOScoMD+KpCeK6MPJctkZzTuKSABxTWAK4PekLpuxuzSFxuq5VKbVmxKMugAgfKw+hpCAQQo69zSL8/XnIzyadG2eB061zQlzSS6P7zRqyHKMKAefrTioIwRxSEkdad0FdiikrIyvrcj8v0PHvURHzEZ4HWrAzmkdM5Pf1rCrh1JaFxnYhUBmGOBSKDkgdacuUx64xzTlUMfzya4Y0lKyW5q5WGqT2yPWnA9+SfepFXFGOeDXZDDtJXZk59iJAU4xkU4qzc4xTwMHNDAkEjrWjopK3RdBc12RjCjDfe/nQvmD7q8dgacqqwIPWlG8cY/GsFFtK+3l+pbYwBXGSfm9+1JubHT2z2p7R8bief0pFYOvoOlOMJXts/z9RNq19xDkDO6kMm/A9aNgHc49KUr0K4yKt052EmgGTwo6UhQnqAad3ycg/Sky2OCfyrKTVrS1/rsUk+g0njDA49abkiMgc5NKzu309TTCSY8Y4zxXFUqWel9jVLuSblXnGWNKCepPXvSK23jAzUgbnlTXVSs1e5nLToICexBFPBzzTRy3y/jTf42Ga6FNxt5kWuPPBx/KkYHAIOQOtBUDGOvrQJOwGTVylpyz6iS6oXI25BwKQMcZCnFNKty3U+lP8wEVKlLaWg7LdaiMVZemRTY3z06UhGDkA7T1FEbAZUDgGnGTlJX0/UTVkSdeTQgZR8zAnmkDZJx2pffHNdCaexAd+KXsPqP50oOBzQckD6j+dJ7APwas1Bjip6yGwpG+6fpS0jfdP0piIqUfSkFOHSqGFJJ/q2+lKKST/Vt9KQFWDPkJn0GKeeaZDxAnT7op/0rQQgGDTHY5Cg/jUlNIyvIqJxbjZDTV9RvlADjg+tKQx46eppOV9SKUkbc5GKyUYbbFXfqBVQpzjApI9xB9O2aTBf72do6D1p6jFOMeaSktEDdlYd0opvejvW5AYGTwKRkyR2PtTsUuKTimrML2ISgV8ZPIoIZk24I96kcBhzUYBYcMcds1xzhyvlitzVO6ux6DLNxkU8ADgdKjDbOCCB7U8HIB6+9b0mrW6kSuLjjtSADH+FBakBOBWxIpxmj6YNBNMc7UJHWplKyuCVxHIGBgZNR4A/vYHejLcN1x6UgYGJufWuCdRSld/I3UbIer4yCenenKQy5BqDdgbuo7D1pytgYPeqpYno9v6sKVMm6dBzRxmot3o/P0pd56d66Pbq12RyMe5wvAyaYCqqT1Y0hkIOOv86aMZLNwf5VlUqXlpv59Cox0HsWUZIGO9IuHcN0x0FNbcRknj09aQEPjPA/nWTm7r8n1KSJd5JIUZApGkyQq9T+lIqsqkLyPegx9+C3v3rV+1f6/wDAJXIN+905z3JppUqNu7J7Cn7G5wAAfem4YLjHJOMmuSrTdtV8zWMtdxnJIPrTwwHGOfekKjaqg8jinomQrHnipoUp82g5yVtRMZzjqeMCpDGOOePSlAApQB6V6MKEV8Wpzub6ETLl8sML2IpxAxlmyB0p54qHtnnscDtXPVSpvvf+vmXH3kSRrjnGPapMnoKiEo6Y74NO8xa2pVaSjZMmUZNj+KicfN8pwep9qeXAA759KiIGSAevJNRiKkWrLUdOL3HKdg6hh+tSZHGep9ag4bkqQO2O9OCseTgnHr0rOnVktEv6/MqUU9WPZ8cAZqBtyDIHSpghHTnvyaa0bEHPpwfSoxEKs1qhwcURo3JJ6ZzwKl+8OM4IpqgcAEEip1AHA9KWGotrV6DqTSE8sAdT+NM27OMDPbnipcgDmqzSBmY1piXTpWtuTT5pFhRhQB1pee9V0ZsH5sVKhJHXNa0MRGdopEzg1qyT6UtNA49Kd0rrMg5pDmlNIeBQBXnGRuxyKXiWP3qVsHtVcZhkxn5TXDXiqc+Z/DLR/wCZvB8yt1Q9IlMY7MP51GrkFiQc55qU7lbcBx3pUGNwPHNZyopyilo1/SGpaNvURSFbtsbpSDbkxngr0NN+67oR8v8AKiMFXZW5Pv3FTeTaiu7X9evQdluIqPIwYnrmnsHDKmfxpgYhiiDIB4NSHzDgthSDmsaajZ2vfq/zKle4j/Kg/vKf0pQMdB05AprsXZQMbvrxSEMgBI6d6bmk247K39f12C2lmODBpGYDgClQSNhtwAPtTF3AEkZDcU5OjFRtx261VKfO1zX6vt/WgpKy0JFXaCTyT3pisCzycYXgU/d8m72zVfBWyU569a6qslBLl2Sb/r7zOC5t/QsRDClyeW596UnJ2DI9TSgArjBqKMhIDJ3OWNaNciUOmrf9eZO92SfJHwBlqQu55MfFM5jQE8u1OKuBuyM+lZ80ul/RW0Ksuo75W5HBpytnIPUdaiZvlEi/iKVwQyMB7GrjO2vp80+omugjYjmDZOGOCKeuQ5XseabOAYm6jvQW/wBWw7mpa5Ju3k/0YfEgdGEm9McjBzTTlCoYKQTinySFQMDknFMYfOASWbriorRim+Xf8Cot21BNqhweoNRkcE8cDaKNxWR2I5P6ULklcAkD9TXN7ZS9xef5mnLbUjvZ47OwklkYKqr69TXO2vnTEsATe3/Vv+eUXr/n2q3rW++vYbFseSh86Zs9FHb2qzo4L+bfyId0xxHx92MdB/Wt5SV7vRbbdDppr2dK+7f9L/Mn82DSbXBXy4UAHAJx9aoWeq2yC5hubpC3mllbOco3I5/GtkKJRtYfeOWzVA6RFbXyzWYWMsf3i7cgj29DWNNvkb3X+ZEZU3dT3Ik0yzu5BPDI32VvneJT8jN6/wCNJe3Uks4tLM4m4y2OIl/x9qn1O7aFEtrZd1xIdqAfzPsKlsrCGwhjB+eVjmRz1Zqc4ucW9LJ/j/wBqdkpS17L/MbbaXFY252ZaQ8u7csx9zV3/Uxj+8akzvweijn61Cczy9TtqpRjCXND4nov8zBzlP436mJqd1ex6hbW1nLsklBLErkdeP61Zsr+6iu3s78IZQnmK8fQj39KpXNoNT8SywOZI1hiGGQ4PY9fxq3cabBpunXtwrvJO0TDzJGy3sK7qNJU4KKN5uDiovdrt38y5pmqjULBrpo2iVSRgnOQO9S2t/Be2Qu0JSJs8vwRiuaWLULTw8bhLiP7O6EmFo+gbjgj60rwyPZ6HY4Zo5v3koB7cH+prW7E8NBt2fX8ldmzozlJLi2F4tzEGBjbfuYA9jWv3rl9Vgi07VNLezjWGR5tjBAAGU4Bz+dQ6/eXKa3H5DMogiDthsD7wzn8xUSqKC1J+r+2knF7r8tDrHUYXsB1xTCoJGO/HFYY1OabXhGkwFukO5lHQng5/UUyDWdSvVklsLaJoEYhTIeWx6VxuUKlQFhqiiaWoaWt4FfcY54zmOVPvKf89qisrt97Wd0VS7UZyB8si/3h/hWhYXcd/ZR3CAgMOhHQ96i1CxF1CGRvLljO5JB1B/qPatalBKN4kRqO/s6n/DGbq93NbxIkZCLJ8jzE8R578fj+NUPK/s+COZHSa884BZAxLSKeMH8M+3Fa8JS9tnjniHmA7JYj0HH8jWeRo2h3DEoI5tm4Hax49u1cNJzi7HXBq3Ilr+ZuXNvFe2kkEoyjrgj0rmppLiznFyAxubMhLk9BLEejflUOo+MrKO5WziluIZjgmQx8KfcHnFOkv0urW31M7RIF8u6jHeMkjp9RxXfKq1FOS1MsPTabXTt/XfY6lJY5o0ljOVddwIHY81MqbjknGa5/QbmS3muNNlIPkHdET/FGf8OPzroozydvK/Sso8sp69TCtB03ZDgq9MA47mhkVuo6U7juaQV3csbWsct2QkZbaowR0pQAfurhweadKQMf3s8YoV2YY+6fXFcMox53F7/19zNk3a4m1mywOD3FNIIXcqkDvU4ABJ7+tLjK1qsNdavUn2mpEAMnsvbimEbTkEH2qUoAO/0qBjkcjn0rnrxlFalwaYZwrY6Hj6UDheCSfWmFdsak96hs9Uhubia3gkDmHhsDgVzU4ybtJaJfdcuTSL4brkZ+lKrqw4INZWu6l/Z2ly3II3gYQepPFU/C9jLBZ/aZ3czXADtuOevI/nXqU5NQcm7rZHNJ+9ypHRbsfQU3cX+6OPWmhtrc4I9aT5lBKj5amVa/6lKI/ZuwSTu7GlVuSp4amElfm3ZoyXbI4x3qVNRl7q1/MdrrUkJzzj9adjIpvT1pdwHtXXdGQ7NGaYGB6HmkMgBx3qXUile47MU4IznB65pQxxgjJ9aiJG4nrjoKceBggAnpiuZzvK8TRR01FK55Jz7ULxjikVtyDPehc4rpgo2uupm73sx3X0pcUY9aXgd6sQpqNwcjjI9Kk5xSd6icFJWGnZkLqc5PYZxSsg2D69qVx8zehHamDGAd2cdK4nGMW0+psm3ZoAAQVJ6cA09FJHBxQq5Bz3OakGAK1pUNm/8AgkSn0GhefvUuxSMdKcBS4x2roVOJF2R7WI5PHtSMoC+lS9RUZBD5ble3tUTiox2KTbY3cWOBx70GMAdeRTmGRweaYyu4KngHuDzU8nSSuF+2hG7ZAPVh2ptvGVjL/Nlzkg1DLDGdg85gVORVuNic8jihRu+WY72V0PXBXOKPUjig4wfWgkYzjvW6VlqZsdmj0+opgzkGn54H1FD2Am7VPUAINT1kNhSN90/SlpH4Rj7UxEQpRxTVORmnA5qhjqST/Vt9KOhof7h+lICrFnyU/wB0fypwznmmx/6pOP4R/Knda0EGfWjr7UU0vgc8Ck2krsAdgo9zxUZU5zhfpmlLDeCOmDSBQ6sT15/CuSb9pK25qvdQ9XLEgjBHWnCq6yZZTjJK4qRSfMIJz606WIUkkKULEvSk703zFB5IpwIPf9K6FUi3ZMizDp160pIUc0hIHJoyrChzWyeoW6jQPM5/h7ChjtOAMn0prYBCoTn0pVIT7w5PU1yqbXu7d2aNdRwcEYPH1phwX+TIx1NDESnaOnc0H92Bgj6USm5avWK6glb1HE4GT0oBDDg0zO5svx6A0r4JwvLVp7Z2uvu6k8nQCSQcEBR3phUsONx980oGF2t0PORRuIB+YfgKwbv8f6fqWtNhhVhyOD9ajH3jk1J99juJ2jrSJ8zg9F54NckoKUlZdTVNpajEOFJIPXtUisMDC00/I7YbgYpwTLgkfX3q6EakPdX9fMU3F6sDlmycAChV3bmOfan7Fz0pee1ehGk95GDl2GbdvuajJDP83TtUxPOMGm4BHTNVKkmrISlrqM25GMnHcU8IX+VcY7+1R8qxCn8+1TxEL8tcylFy5Vp3/wAkaWaVyRI9q454pxX0pu/PejPeu1WtoYsNnNIyAjnpSluaZIScAZx3qakkot2uOKuyIIxY45Hr60/dtAGMUobcdqNgCkO4kjqB39a4oyUfehr/AF99jZq+jHfzpSQvWmbg5GCQuPzpDnrklRWzxF17qIUO4yRsgHHOelMBOcYxnipASF+Xk47CmEcjPJJ5zXm1k5PmvqdENFYROeC3APAqQY4IyPqaaFAkIH3TU6xgDoCa0w1Gb07dSak0hqIcEjjNDofl4yo61NxjpTGIVSTXoOhBQszFTdyLgDgk46A09BtHPJPWo+GJI5NCSk4ya5adaMJamkotrQsfWmu21fSmhzjP40m4k9foCK6ZVk1Zbmah3GkAAngjuc0ofbgZO4+vajbk8LkD0PWnqp3cnPrnmuaPPfTT+v66+Zo7WGNuc5IJHYimtGwByBj6VZGAKO3NazwkZLV6kKq1siCMLu9s9KmH0qJmG45//VSKxOQP51FGpGn7pUouWpOOnFKBk55pidOeTUhOK707q5ixCR2pKUngUhOOvFMQHnOKrSYLyE/w4AxVnFQyLhm6jd0NcuLjzQ/rs/1NaTsxIn42N1pwGDtPHpUcvI3DIboRUgffHyDmuWnUt7kt1t5rsaSjfVCMwEpDfxCmYL4ZuFGee9SbScNJgEDoKcFLHLcDsKpU3Jtf131FzWEVSR8oCr69zS7UXgkE+pppJYkZwo6nNNC5+6mf61ei+FX/AK6JdBerJfLVl5Apo+VtjHIPQmkU4A28jup7UuDu3PgAdKbkpJSSs/wt1Fto2Rk/KYgMkHrQD5aMGbLNzilU4lYtxuHFNiKqOhZs9fWuWD97fXVei9PRmj2JV3eQARzt6VATmzT1BANS4dhksqCmBI1GFLNita15e6u1tfl8yY6avuTh1A+8KhUk2+zBzjHSpFGcbYse5p+JMfw5rRqc3d9mtF39SVaJAWZtnyHKnNSGR9v3DSlZMfeX6UEScciiMJq+svwBtPsQHeItpB3E1I8oOwe4p37zPRcUHd3jB+hqfZuKtd9Ft29CuZMWZgYWOe2KYQQkS47ikIj/AIkIFA7YfoeAamU3Kd32t+PmCVkOnzhPQGkYkPvXkY7U8OcfMv40xSnmAKfrV1GnK6e9vUUb22AlZGVV/GldtgIAAAHJ9KagxKxPAbgVR1qd7TSrgqRucbVPqTSpPTmff8On3lqPNJRRjmQzwzXOTvvpREmeojH3j+QNXP7Z8mwSSCAqqOq+U55ZGHylQOpPHHsaZZxhr61tiu1bS3ycdnbr+matahbsFglt4zKbdwwh6ZGMce4zVSnFysl+J2S5bqMl/XT8LCxamr3CRSwTW0kn+r3jAb2z61cMqojMzYIBLE9hWZPM+sC3t4reeJ1kDu8ibdgB7e9T62zLZLbqAZbhxEpPoepP4VLp296O39fc/MxcE5KL0ZBpA+2XU2pOvDfJAM9FH+NbHJPOAemPQVFbwraxLGBgAAA1I7LEOOWNKMoqHv6JdO3Yzqy553j8hk8uB5Y4qSAYyO4rmtWn83U4LYXLRYBMjK+MZ6Z/z3q7Yz3Flqy2NxcfaPMTcjkYIPofyNTQcpVfaP7vLU0nQtT0fS5tNNCk6xM6CVgSFJ5IpksUF9bvFIFeNuGAPofasfxFeWsPkpLbiaYAsBv2lV6ZBFXXntdH0rz44m8lACFTknJHr1616lzD2TUYyV7vYmutNhudO+xHckIAACnoB06/SqupaXNKtpLZMiT2v3A33SPQ/lU0esWb6at+0hjgPGWHIOcVeM8apuLqq46k8UaMSlVpvXu/+CYsOmXl5qUV5qIiXyB+6iQ5Gf7x/wA9qqXdskV3q11essMUkYjiZyMHjr+gqbVfFEVvKLSwT7ZePwqJyFPvVG18PXGpTC712V5ZCcrAh+RR6USUEv3m34sX1qpe0Frt5Lqczp2o6hOblLCye4kaPyxIRgIMY6/hUaaprWmabFcpdxeWrkNEuNy5J68V6fbWkFuixxRqiAfKoGBiuf8AGOlWQ0K7uVt0E2VO4Dn7wrChRhOSSSt9/wDw3yNKuJlJOU277q2xr6FeTXejW00q/vHTccDHB6fpWi0nAwQARWT4bZX8OWGQflhAHOOnFaIHy5wuD39DUVlUpvlv/X9eZmpRn71rXMzUFNldR6lDllX5J1A6p6/gav6hsbTrjdEZlMZzGo5biieJZ4pI3JIdSrbe4NYceoyW3hu+jkfE1mrxbjxnj5T+op0Jq/Ltc1ldw5/5fyPP1szPaahrFywdnlWGMseQSQc/kMfjXo9ppNpMZJopFljngWFSORgDB5968+0yK0lbT4LuThp2mkRyQoQYx+fP5V6Zp99ZTobeyjKxxjgiMqv4V046cXBRvt/w2pnRjOPNNX1tftrr/kc6sj2M9lcyMS9rM1pOzHqP4T+VdjHkruyWUnoK57UrZTe3sJHF3bb195E/+titnRLr7ZpFvMQASuGwc8jj+lcMaXO79DqxMrwU/wCtdfzuWyxHHTvTTvC8ZIPvmpSm45PXsaidSCBu9+KmtTlBX6HJCSbGZywz06Y9KUN85IGFBz+lNwclgScUAKeGzXFCTubNItK4ZcilJHrzVfgEYNULHW4b6/uLSKN2MGN744z6V61Gq5L3lscs4pGozBVJJwBzmuOs/E9zqPigWsIU2eWA45YAHnNXPGGqtZ6UYYs+bc/Iv07/ANB+NZXhqwSPX5Bwy2kAjLertyf/AGYV18sHRlKXVaf5/eYSnJVFGPzN/XtQ/s/R5pQT5m3Yn1PH/wBf8Kj8I2P2bRYpX3ebOTKc+/T9MVkeLnN1f6dpsWVEr7m/PAP867GJRHCqLwFGBisqdKMKKT3evyWxTk5VG+iOS8Y3P2i/stNUnaTvfHPsP0z+ddhFGFiVQuFAwPauDhH9p/EOQk/LASTn/Z4/niu3nu4LSIPNMka5xljjJ9K6q8Uoxh5fmRTbblImYKoxjrTcsoAPSpOGXFM7lW59K82pDXsv63OmL0AqEIIxj0pcbjuXilDqnTJNAX5ic9ahU7ystvLp8x82g07dvJ5pVBYEt0HapAvGSOaaVOSR+VVKi1qJSuIFJQcL9KYcoc4NLtPYEUbmzgZz9KxnZLW9y15DCSHBGNpOaGJZ/l7CkH38kc9cUg5znIHYVyRm9VsmzRrqP3bQADz6U9HU4waQKnQHFBXbznI9K7oOcFe6sZNJkvbHNH4VGSEbGeMcUpduuK6FWXXcz5WSZGORSbs/dGaQEOD6UwNs+UnIpTqWs76dxqP3j9hY/N+QppGw5xkUuWJ44+tOU5GD19Km0W9NH3DUN3FKMY4qP7pwOR6elPPpitYT5iWrChsmlByfam8HpQABzWghxPNNJyKB7UD3oAo3kxgCo3+rfI4HOalWRjboVJJx3HWnTlCP3mNgPf1pwAAwuR9R1rl52naO39bGlu5X8gPMJJCfpVkg71I4BHIxTkwy56UjBjINpwvc10QStdEO48jjIpvJIH60c4OMe1IC3lqWGG7gHOKoQ49cHHSl/wAR/OmYznJp+en1H86HsMlx+dWKgFT1iDCkf7jfSlpG+430piIV6U4U0U4dqoYtD/cP0paRvuH6UgKkf+qT6Cn8Ae9Rxf6tf90U/wDGtBCbgPpTXZWXGeaG25zjJ7UAMfQfhXPUcneK/r8i4pLUjYhh12t29KRXIYhhjjNSFOpLD8qr4HmcjK+tefV56c0+v9bm8bSVhIztXOQW7e1SLyvdvpTIwd7ELkZ6VMs2cjZg+lZ4blsud/gOpe+goDAcIMfWg4wXUYI604lz0AX60hGV8tefU13S2sv6fSxkgXlst1HQUrgFsKMN3NSYz1o2gdAK19i7cr/4JHNrcjwYySMEetIT5hweFH605+WGR8vtTuGUdKhQu3FbLp/XQbel2RuFHPQ9sU0BgQz8/wBKkCAHJJPpmmtluF6dzTlDq9H0SBPoLkFfY+tAUDoOtKqjt0oPGMmuhR0Te5DfYD9aNuO1Ic9hSnvVWEMKgnOBUR+XAJwQcg1MBmmuc/Kp5rnq042uty4yexERkMOpPfsKm7c03ysdCc0hLDgrn3FKnenrJDl72w/OaM00NuAI6fSgd66FJNXRnYCTQXVSBzTSxLEDBx3phyx69O4Fc1WvZe7uaRhrqOUgEA46mkZsSbR1ByPamyK/LenfFMK/ODnJI5ry51pL3Wuq+7Y6VFPW5Ij7SxH0yaeHZsfNj6CmZC4+U596XOeCcD0HeumE9Lc2vbVf5GbWuw8sS21uPel+YnCtx3NKqkncR1p+ABxxXXGlKSu2ZuSWxEcH5ccDqRTtu7hThe+adtZBgcims+TtI2+tYygo/H/XlcpNvYenzKQQMD8qfjFIp+UAYx7UpIrspq0UZPcMZpjoCOTjHNLuzxikkyRxyO4pVWuR6XCO5EqMTnqO3apFchgpBBPpTdysctkDt701cg7g2SeMGuGNVQdof18vyNnG+5MzAccZqJiWGOx7UpRtuCoyf4qPLIxjp71u3UqK1iEoxIHUj+Lkc/T8acgK8DAJ6Z9KkMPXjINJkbgMHI9u1cLoOnLmehtzpqyHqm4ck81LwOBTQ65+9zTq9OkoJaO5zybe4xlXBPT6cVEWKLvHJ7+9OdjIdoH0/wAagdcHG4HPBA45rz8TVs7wXzN6cejLCSMcj070uWcdf6VCgYYHPuKsKMe9a4fnqr3rkztHYYYyPXHelVQX9xTnfauewqp5gHOPm70q8oUJIIJzRdBAHXAoqspJxk5PpjpU65C811UK7q9DOcOUf0pOvHegntijB7iuozE6UMFYYPSl/D8abwW55pNJ6MaGkMoyPmFAYv3x+FSEnB70x1JO4HBrnlTcdY7di1JPccqheep9aX8aYjluDwfSnY7GtKfK4+6TK99SNFzEVHXNOWVRx0PvSMhzuTg1H5hY7WTJrkcnSajt07pmtlLUlbYRliPqDTcpnjLmgL0/dAUbGIJZgq+gpPml71l93+YaLS4jAO4L4OOiinAORhRsH60vygrsGc0zzTuAJxzikuSL957/ANbhq9h4jUfe+Yj1pSwCkj07U1CAQM5J65PemqjD1HUVop2X7uIra+8x+87CQMMO3vQz/JvBPqaQRu2SwxnHSlEfybe2auPtWn6EvlQ0vnyycc06R9pH0NJ5OABu6e3SlZdx64OMUuSryvvoO8bjctuB6gdaeJPl3H8KTadx9OvSk2EIo2g47CiPtFdg+VjtwYZ/Q0ELwCBUbbs+h6U5c8fUmj2rb5ZIOXqmIY2B+Q/gaaxXOHXDdiKXzTvPpmnF1b5Tx9ai1OfwO3l0H7y3GgbV2sAU7Edqx9ebf9jtQ24TTqPyNbRQqPkI+lYeqBX1rTVOUIZyfwAqUnF2a/r1/wAzehZzv6/kWdIVZLvUJyPmM/l5x/dAFQXupSpqE0Sffj2rDEF5kJwd2fQf40/Q1D2kkhfaZJnYgH/ax/StJRCrZC7mHfqabmmuV2S9SpNRqNtXM6yu7gag1ncSJNIqh/MjXAHOCpqSYrc+IYIiM+RCz/iSB/Kr0VvHEzOkSx7juOBgk+prPssNr2pORkqI1BPYYzXTTju+jIck25Lov+AaewqODx6Go2VP4lIzUjyxxgbmwzHABPU0m3cQXIz2HasqtJSfLBf5f16GMZNas5XUQia6009tI9ssYUEJkE+vv1q7Yo13q8moyRPFbwxbUMg2k+/6muhGOlDokisjqGVhgqRkEVtToxjr1NpYq8eW3SxxEtyLwX95NbTt5sZS3byyVCj3+oqxrMjy+HNLhjb95K0a4+i/44rq2toGtTbCMCIrt2qMcenFUZdEt2WzUM6panKLnryDz+Va2NI4qF07Ws/0OPu7jyLeXSd20rejaD/cOcf0P403Ury48Ua22n6e4Wztky8xPy+5qXWNM/t3xU1tZvhFINzJjhcDGB+X+cVr/wBj3OjXRl022WWCRFRoy2CCO9VJeyjzNXfYUq0a8lGDtpv5u1xvhnSrKwvJTYXcU8TRDfzl92evsK6Mrgf4noawdFtbm3vbye4hWN3xtC/dwew/Kt5SA/rn1rzKtdVpJPf/ADFUpqm7R2sZj6rJFrBtv3QgWLzJHPVT/h0/OsnxDqbahoGoeVAwt1ClZifvEMOgqDULV9SvdVnhcgwYBUfxY/8A2TWlqDRXvg+eWJVWNrcsFHYgdPzFdNKMqUk09B4mnBUr21tb00uVtBkN94NtViuTABuEjgcgBjx7dua3tNaIWaC3maaPkBmJJPJrz3wzJNc6eNOWQJAzl5HzyBnkV2iarpWnwrD9rgjCDCqJBx+Fc9adSVZp6u72DkjChFX3s/wNwKd24tn8K4nxntsorwDj7ZGhB/2lYZ/Q11VhrFjqORbXUchUchTzXKfEgp9isW3fOZioB9CP/wBVehQhFyWnU43UajJd0yLwjYxXpa/uoAyRotvCGGegBJ/P+Zrsl+QqEAwo47VU0u1Ww0W2iAC+XEN31xk/rmqlr4m067vHto5TuQ/eYfK3OOD+NcWMhUnUbjsi6DUYKLerH6wDFc6dcnJZbjyzxxhxg1B4QeSMXtm5GIJiFH1zn+VWfEBZdJd05MciMuO3zCual1O40rxZLBAEzczpuB9D/LrRhlLRI7ZSj9Wd/wCtV/meiA+tVLm/tbeaKCWZUlmO2NT1Jp/mbR8zcEda4e1kbWPHrufmis84B9uB+pzXVCUal09ktTzJ3ja3U7bJxjB9awtL1K4v/Ed3CG/0S3XbjHVs+v4Gta+vI7OylupTsWIEnNct4IuY47C/vJpFXdJ8zOegAz/U1OFw0HCUpa2tYdWo+ZRWh1Gq3KWGm3Fy7ECNCQM9T2H51i+DLR00hrtiPMuZGcnrkDjn9fzrn/FHiJ9Z8uzs1b7IZMCQjHmMOw9ua72wthaafBbr0jQL9cCuuWHjTpWas3+hkpudS/Y47Wp1ufF8Yc5hsI/NkA9hu/wrY8KwSQ6SbqQZkuWMz5Hr0/z71yviNJrHxPcqzBIrwKu9ugXKk/yxW82pS6oRpehkrAihZbkjhF6YHvU1qL5FGGi/Lz+bIpzXO3IzNY1SGPxfa3gybeA+VI4Hy7uc4+mRWxf+KElK2Oij7TdScBgPlT3rWi0KwFguntAskAHIbrn1z61Lpuh2elB/skCpu6tnJ/Oso1IcqaV2tP68jTknd676nKnwzq2l3SX2nXCzXLqfOD9yep57Vq6bol3Jdrfa3L5s68xRDlI/f610mzaGUdeooXaf4iDUSxlWW9k/60/qxaoRT8gVs5GOOlMA3DBxkjJOacRt5wCDTQ+FbFefKs3JKp5nQo6e6OjOMeh/SpwQarqMDJPTsOakViBz1row9ZJcrInF3uh/rmlGDSDkZNHTgV2XMgOcEA1G25UHOMntUuTTXGRg8HsaxrQUot9S4OzGIo+b8qiUYAB5BGaf0OCp59+DTlHzZIGcYrkjBTaUeho3bcYqkkjg49acqsOiD86lChRwOT6UDpzXTDDpKzIc9RnllslhzSEsMDGfpUnPXjNB9MVp7JLVaE83cjCMAW7+lOGwr0pCxBAAxnuaQrzuHJ96wcbSfIr9y76ajgxXsSPWgqWGen0pwkXH9KjJx2IWk7JWbugXloxyHrwARRu54BNIVGPfHWlVsDBGD7VonKKSeiFo9hQ2QcUgLZ+Xp600jIJ6A05uoH8PrR7ST36BZC7mB6ZqNmYBiuSwPSpNgzx/OmspBBHJqKino90ONhgw4CkcbuQaex+cHsBmmEkuMA/Sk3Dln/SueNXTl89/Qtx1uSKwVe/rTiTkYP1rMF7PJfrD9nfyGz+84AGKv5bOMDFdVKrb3d0Zyj1JKXGfWmoSc8Uo64rpTuZgeOvejGAPqP50ZHQZoOfl+ozQ9gJx0qeoB0qeshsKRvuN9KWkb7p+lMRACc1IOlMFKWwucVQx1DEFTVObUFgDM4wqgkmorHWrLU0b7NMrsByvcUrjsWI1zCn+6KMYpIj+5TjsKfitCSJsHGTgjmk3Huw/KpNoz0pu0A9KwlTk3dfqUpIj2+Y2DnA55ppG5xjhVOKkKHlskA1GBgMAOQ2cVxzouO66/f2NoyTEdCsuVzk8j0p5+ZORz2xTuXkU8gDrmnQjhvTcaqFFObUdnf8AQTlor7oBEpAyOaeFC8AAUtJkV3RpxjsjFyb3F5pQMcUmMGlqxCVGy9wcH2p5OPWopSSqjpkjNZVbKN2io7iF2Py9vUCnoFwAvbtTBlt2CRjgYpBJja3c5BrljNwlzS/roaNXVkTjpSZ5pgZt2Djpn6UGRcV0xrRau9DNxY40namCQHvz70jNjgcmq9pG17i5XcUsQMgc00Mqjrk0b2B5FRqAWLMefSuec25e69fPoaRWmpIATySc+lRFmY44IHXFOwWB2scU3LJhRgmsnqlul+ZSHF8DC9fftRtCjO4/hQmM88n3qTYqtkCtIwlPV2f6EtpaEYHyENwc55708OcdFzjipNoK0m0AdKpUJLRMXOnq0QtnZvbk9hSeXmE55INTMowQvBNRnJbBU8+/WuWeH5Pi10/r9DVTvsIqnBXOeO9ShcCmAlWJIwfanh89DmumgoRXmZzbYueacCTTcUFtoOeldTkoq7M0rilto5qFOcc4JGc+9EhLEYHI9ajO4ENtA+leViMRed7XSOiENB4c4bnA9vWn7yQB0qJUJY/xDrUgZh8uNv0rOjOW7dipJClm28c54o25woyB3pyKeMjABz7mpK7YUXNXmZOdtiIbmPUEKaUgcuy/QU4qp5xg+1Qh3bnkgc5rKpH2Wj1/r9Covm2JlUhcZyfrRgjAOTTRMBgEZ7E+lL5h4wPz4rohiKSjZMzcJXH9BnFQhuTzhmPftTzIWbGduOtRBSowuMsTwaxrVed3h0/r/gFwjbccSS27KkL+po2lskqQSeuelLswMsAFHX3p0YITLHrzUU6TnK0v6+/7kNySV0Hl/wB04/CmmEYwOccjNTUjg7SB9K6p0Kdm7GanK+5EoOd2DUm8AEnio927op9Bim/xZ+YAcZ965oVHDSP9fgaON9xXO8kc471EY8HO3AHarYHGOtGfyrSWE9prN6kqry6IgjKqeQQPftU25eoPSmMcMeDz6elMxuOSDjr/AIVEKjpe5H8huPNqywGBGV5oJ9OaQAKuBR+VehG9tdzF+QZP40mD+FKeelH61QgHTFLSZpMigBrqThhncOnvTkfcAc0u71qM4V/9k9fY1jL3HzdHv/mWtVYmBPp9KjlQP0OCO9BfrtBP0qBnLr1I5xgVjiK9NR5WrlQhK9yaKTcu0nJzT2UlcdvSonwVAVdpHenxPvXngipo1L/upu45Rt7yAgschdu3pkYpFjBGW59qlPNL0Of61uqEb3epHO+g3AByFGaC6sC2RgdTRmoJV25I6OMH2orTdOPNFBBKTsyUyjHTqMimRljg8c+9BUh48DjGDTYwygDaufXNcspVOdc3T/gGiUbaDy0gcAYBI4pzkqhI6gdaawzKGHOBzTnUtGR0Pqa6FGSjP8PuIuroaJT8nucGlaTDBfzpPL/eBh09KGiJRjnk9qybrqLXX+vzK9xsczqpUN1big7AxUYzUUqlmyR91f1pUX98zE845qVWnKpy20v/AMOHIlG4pix8w5PHFNbcBnuOeam/GgjI6VvLDRfw6Eqo+pFkhSeprK1Mhdb0xicn5x9eK1zEOMdsVg+IiyX+lygjCTckj6f4VMU6SbnsdFC06iS63/Is6O6pp5QANIssi/juNVrzxDaWMMygsLtQdqOhGT6/Sl0gE/alJAYXTjP5H+tVNX0e41a7LhUjjiQqJMcuev5f/Xrlp1lKq3Jen9dzqVOHtHzvTc3rLUre9hjKTRtKyAlA3IOOciqVk2zW9Vz6xH/x2k8P2kVtp8bNAI7jJVyR82QcUsKqniS56/vYlk/FeK7ZVLq0Hqc/JGMppbW/VGb4hulg1GxaTLBD5rAemRjH5Vc0tZ9WKalcSkRgnyoYyQBg/wAXqatS6dLLr0d44QwJFtXnnPPb8ai063n0+e9g8tjbA+ZEwH6fWtIQUVZFyqRdJKO6X9IqR6ldJHrFy0hZYm2wg4IU5I/wp9nr8zaFcXcyqZ4TgqARnIBH86zpYpYfDTKYyr3NxyD1/wA8U3WEezuJ7WGP5bhIsY55U4H8qqxr7KnN8tuv4K1zdj1wPcWFs0J8y6i8w4P3OM/j3qbUNVitBJCCTcCBpVXHUAHv+FYU1pPceJAtpKIZLaAAEjIx6f8Aj1WdNW4l8SXAuykjww7CyjjnBA/U04uz1MKlCHLzLtf/ACI/CNxZRaUHaeP7VM7PKGcbs5IGf89625dY0+BAZb2AAjjMg5rJ1rw3pX2G4uDaIrKjMCpI5xx0NYa+F9Oj8Oi8EAFwE3htxI6+h46UV68Oe7vqctDDzlBbb2NyXxVo0TN/pgYjoFVjk/lVc+LrWVcWlrd3DZ/5ZxnFQbld9PtLG1tIbi4i8x38oYUY+n1q3Hqr6TfGy1Wa3MRj3pKBt/Aj8K44YalJ80UzeVOuo+81387EEd3rUzSGz0aC1807neZhlvqKpNoOtw6ZcQ/2jDFEwZjCi5zkdMnpT7/x1GLsW2l2rXLH5S54XJPH+eKq3kWrXCK+s6l9khc48qAZOMZ5x/ia7VVdL3ZJL11f3XucjjOeibd+xzug2mkC2muNUvJM7yq28ZOT054rbttOl1AKuk6JHBF/z8XQ3Ej8c/1o8H29hbalfW1ykTzxygQM/Jbk5x/nvXoqNG+QGXK9QO1aTnBVGlr+WvkYxpzlBOX/AAdDndD8MJosj3bSGS4YEMQMKAfQVxniy8l1fXbXBzbLP5ERHQkEbj+orvPE2pPaaf8AZ7bJurk+VEo689T/AJ9a5LWbJLHWPDWnhR+7cFiB95iwyfzFKMZRl7Vu7YSStyRWiN3xM5u7e10qGQi4uX7HARQPmJrnZNEhtvGlrY2MpjxGDuY5yQCcmrj7dW8RSXNzIUsw5tg4OPujJGfc1TtLSBPiDFHbXD+WmGBD5z8mcVjQaj7j6K/9f1udc04qNRPd6aaf1dfcdr4m48PXOOvy/wDoQrjxPFd/EnKspRZFXOO6rz+tb/jTUlh0X7LG2bm5dUjjHJPPXFc/pXhRr77TtuDFc28gAlHOW5z+vet6MoJ3b3CalKjZdNX960Ow1zW4dKtwiqJLqX5YYlPLMa5XwZcxWd3qhvZEhnUjPmEDoTu/pW/o/hePT5TdXc5ur09JH52/TP8AOpNQ8K6Xql39oljkSU/f8s4DfWsZSoR5qTe/Vfloc9qjamlt0KEcr+KtQXajDSbZ9xJH+ucdPw/z9HT+BrOW9MqzSxW7nc0K9M/4V09naR2sKxRRrHEo2qgqVoxtI5/wrONSrBXpaLt+vzKdOEvj1ZxN9bwzeMtNsIECw2qBtoHAxk/0FdoXAAx1ziuS0k/afG2pXG35Yk8v8Rgf0NdHqF0llYTXTEDy1LY9T2FLEV6l4xT1svxCjGNpS8zHltINe1+4M6CS0tEESqe7nk/l0rasbG1sIxDBCscefur61U0G2az02IyZMsmZZCRyWbn/AOt+FaYbbycZ61zVMTzStfRfd6/M1p0kle2rLCgClX6UxWDLyOT2p4J6dq7oSUldGbTW4MAev6UxgE5yTmn5GKDtI6CoqUlNabjjKxXOCSM5PsKGGAFPfmnfxH65x7USgtk/gK8ydHR23OhS2CIAjlfyqT5QCQ34GmqCXHB6cmnlWUdQfTIrenTnbb8P+GIk1cbv2ttI4YdKdu6AAjPTNN2E/MOtOySMbcfWtY88dPuJdmI+4YPbvQNgGf1pBknax/Ko8CN+SCtHPrzW+/oFtLE2VcYzmkRiDtbr2pjMOCvWjIf2p8/vab/mK2nkTnmm0Bh0znigHjrXWZi+3FJ1puQO+TSbwBknFADmAIII4pFO07T+BqtPqllb/wCtuok9mYCs6XxNpakg3SH0CAtn8qzqRlo4rUaklo2bnHXAphYHhRntWH/wkUb8w2d5OvqsJx+tL/auqyY8nR3APeSULTjTnPS1vuJdSC63NtFK9fyp+R2rCL+IpycRWcA/2mLH9Ks2VrqiTB7u+jdP7kceM/jWqoqEbXQue72NRgCKaobnuKXnHP5Uoz2OM9qzlBPUtOw3B9PyNROzbGKDJHTLVM43YxyM80xskY6D0riqwt/SNYsrRXSs+0lRJjJXNTAgAkjP1qnNpMMt3He5YSL1wcZ9KuAAfKw4I71h7OUJLXf9S7p3HRmMLhAFX6U5guODj8aRT1Hp2NGP9kV2JylHVfgZWSY5SdoJp+c0wEkUvauiCsiHuA68daD1H1FLSHtkdx/Om9hFgVNUGanrIbCkb7p+lLSN90/SmIiFKQCKaGGcd6eDVDKslikhIYZVuDn0rPsfDNjp1813bh1YgjaW4Fbfeg9KQFSP/Vr9BTuRTYz+7X6U8e9aCEPOOaMcUf1oFACHgUwrzkZB9qefWmkljtHXuazqWtqON7jcM+eRj6U4Nt4Ix/KncIvpQGDcD8qyjBRfxe8U3fpoKGpenaoWAEgC5DH0qXPHWtITbbT6EtDuPSgmoxIrHg0Nln2ih1I2utQ5WK2SDzioCMrgkhsdzTyB2Bb3pDGSBworkq81TVI1jaPUaH2Nhu/eo1cBiTzjoKJVAIA5PfFJx5ikcDHFefOc0+VvZm6S3Hrls9eeafhh3AHoBTMuBkjj2pc7sZJwfQV20nGOmt/uMpJsRm3Rkt/D0xShTjIxzzzQVLDGMKKl28V006fM7szlK2iIwMtlsZHQUxiGbbnGOtT7KaYwTyK0nSurL/hyVLUZtwOG/rRtCKWJz705lCAkHAph3FgWIA9DXPKag7cuv4FpN9RyruO4/gKkGM4pobJIIwRTgwPSuinKCWjIkmOGAOTSGgmkwOvGK0uibCEgDJNMU9XYfT2FOLo2csCKZgMxCn5R1+tc1Spdrl1/zNYx01F3MBkjikVl3bicelHzNkHBAoLBuCpx3xzWTm9Hf7+5SQuS5JDEAcCm5OcnkDgU8KrAkfpTwBjHH0rRUnPVsnmSIVOwds9z1phY/MxJJ6fSrIUA8Ae9BUHjH1qZYWTVr7DVRdiuACq56g4qZeecGmFCGAByaeSUAAXNZ0oqM7tbDk7rRjgw64NGe/QU0OCu7tTXlUJ1ya63Wgo81zJQk3YdI5VMqcVAGI4BBGMVJ0PJOPX1pj98KAFGQO5NeZiZSlLmvY6YJJWERcNgk8HPAqXcGGAv1OOtRhThWBwxODViIAjdkkmlhqTb5QqStqKq4ByOpzQdrHBHTnpTunrQSMHNetyRjGz2Oa7bIG+8VAOOOM9aTzWGcn7vWkcFiQNxPY+lRqSWJJB554ryJ1nGXuq39fodKjdak/mMeeQKMsc5U56A01SzNy2R2wKm4C4HSu2lF1dW3Yyk+UixhsAHGOxpN3zAenXNTHAHJqszEMSDkk9BUYhRoq8eo4XnuS+aM0eYxznvUCsN2ePbPQVPGC3J/SsqOInVdrlSgo6h5bbTkAEjHrSMxTAIH0FTdqrzMfN+Xn2rfERjRheO5MG5OzH+b6DrSqxJx/kVAu7rg1ZjXCj1NRhq1SrLUc4xitBT1pTmjjNKR616SZgMDUE5HTinUoH5UxDR6c0pyf4aUeucUcDvikBHM22MkZHb6VCoC/KWPA7VLMN2FHXrzTV5TczY9hXmV3zVtOn3ef6HRDSIoZR92Pp6ims7K4cAcdRmnfJu4BY04k7egH1NN/Dvb0QddiQHPOeDQzeuBUCFlTaD+QpwQ9duT7mt44mUoq0dSHTSe48uMcc/Sk3ORkL9Mmlw/wDsrSYBPzOTTc5df0X+bEkuhG7y5IGOBmmsXBxu/hzTzt3Nj+7370SY3eo2GuOTck3f8TVadBG3qVweoJpSGXaNx5oc524B5U0sm4eWR+X4Vo4pc3y/QSew0bwFYN15pS8iqucHPNIMlY8nn/61DDMaZ9D0rNuSi2m+nX0HpezH73B5Q/hQHBJyNv1oJH8Ln86Areob610RlPo7/c/8mQ0h4IboRilwai2DP3SPdTSEle/4NWn1hx+Nf18yeS+xIzbQc/zrnvEUfmaeJ+Q0cgfj0rYZzKcbeOppl5BHcWksO0AshHPrXNOsq07p6Lv1Oij+6kmzNsZAup3KgrtmiSdARntg/wBK2IsrkHGDzxXN2k58vTrgjaUc2so+vA/UCtqaWaAZhhMzZxjdgfXNRrTqRk1b+v8AI2rQu7f1poXGMYwCACeBnjNZepBrW+sbsLhRJ5TnPZumfxptxZ6ldokkssCPE6yRxoDjI9WrQv7UX+nyw5HzL8rDsexr01FXvbU5o2g1d3XUsZY9AKNp9hVXSrn7Tp8bv/rFG2QejDg1exn1rRGEouMmmMMYI559jUU1hb3LpJNEjsn3WI5HerOMDtUcs8cSF5HVEHVmOAKAi2noV49Pgiu5bpAfNlADHNV7SyW0vLufzC7TuCc9sdqtw3ttdD9xPHJ/usDVPUrxrIoIoXllkyFRRx+J7Vz15SjHmib0+eUuR9Q1mKa70yaC3K+Y2AM9DyCawbn7YNMS0u447W1RVDzNICCBjp9cVqwap5kUxkgcTw8NCoyfbHqKzY9Cu9cv/tWrvstV/wBVaof/AEL/AD+VYUJqvO1TQ2lKeHhor6nO3WtTHV/N0iIrCIhAs8o+VR7VNY6Muo6lNf6rdSXcMEf3uVUn0Ht+VegJY28cAgSGNYgMBAowKjlt4WhaB4lMTdVxxXRWrOgv3eiMoSjU/i6vbyt6HChLeOxmle2eOeSdZE2x4ULxjH51p6/Cup6lYWBO3KO7MOMccfyroJ7OK5tGtpMiNl2/LweDximppcLanHesxMkcXlqp6Y9f1rip13Wmrnd7eEfeWjV7fdZHnmlkp4x05jgCaLLDPdQR/Nf1rf0rXLWyu7+WcSZnlzuAyOp/xrL17SX0XxDaagrp5bzMVxkbRkHB/OrN/HNpegR6VEA+oXjtlF5wuev6fz9K9CVCpaLi9/0MPb0UqiequrL11/Mn8Kq+sanc6tcuzxRuUtwxyAT1I/P9azPF92U8URXkY3LbKEQ9t45/QkV1GjxrovhaMSxlHiUsQeCTk4/HkUz+x7aTRlbUYDK4Jmbbndk9en+eKwWN5ai5tloY1MM5Qk1u3+pP4e0tF8OW8MscbiVfMfeucluef0/KqGs+Dna7hv8ARZEtbuM89gfcVdTxLZLc2cEDqkLEiQsu0KAvA598VvwXENzHvgkSRehKHIzW9Kak3PdvuZ1aFSnBRkrI4aDQLq31uyn1Of7Tdu7MDnIVVGf51u+HIWbTZLjPM0zuRn3x/So9TuQ13qFwCcW0HkJjn94/cfTitLS7T7FpsMJBDKvI9+prixd9W9vusdcYqFFRW+n+f6otoBvxnj+Qp6nDZHTmmnIHueaeMsowfwrkpTlzeZjJKxN2xzSMQqMScAcmmqW3DJ79+1QatJ5Wk3kmcFYWIPvivZozVTY5JLlOc8GR+f8A2leEZMsvf8T/AFq3q4N1qFjpoGQz+dMOo2L2PsTT/B0Sw+HY3Gf3jM5/PH9KNKxe317qhwUdvIiP+wvcfU08dFOcqnb/AIYijflUO5r7Cirk9aF2lirDpUhG7HUk05YRnLHtxXlwoS5rwWh1uatqM2jgA5z+lSKdq/MaXYf7xpoUIDxkGumMZ03czbUtB55XI5FNUkjgfrSK5TOAcdsigZBz0BqnVbt+IuWwbC3B5PWnKqkZ6H0pCSpBJ470eYA+QfrQuRSu1qGrViTBHI7daXC9s1FJcxRqWd1Udck4rMn8R6Zbg5ulb/c+bn8K7YwlLZGTaW5sCkY4Xpk1zLeMYXcra2k87dsDr/Oojq3iG7P+j6YIQe8n/wBfFafV59dCPax6anSg7xyQD6elKJIwpDbQRXM/YPEc/wA0moRwZHIRQT/Kn/8ACKm5AN5ql1NntnA/I5rlVCEZe9JX+buaOrJrSLNSfWNOtX/eXcI9twyKoS+LNMUkxSNI391EJzUsPhfSYcZtvNIHV2J/+tWna2NtbLiO3jjHbaoGKOSi3ZNteWlvzC9TeyX4mEfEN1cD/RNIu5PdxsFMa98UXGRHZW9uPV2yf511HlKTnkfSkeMBeByOaG3BXhFfi7hyuXxSOcGl67Lg3eriPjlYUp58MxS4+0X97P6q8vBrfPOGXr6UuVI+YYqHWd7xaXy/Ufsl1u/mY8HhjSohkWalx13kt/OtC3sraHb5UEaBR/CoFTsMcqR9KarFSWA4Nccq8lJKTvb5mqpxt7qHYUFsYx0/GpFC4HNRAjucmnbuc4HFVSra37hKOhJjBo4HQ03fyMjFOrvjNS2MmrB26U7p9aQUY561QgAwe1Mb7/I4IxTy+OOppBuYdMCsZtSVluVFWG4bAXPHrTQAz+wGKcqjJU0/AHAFRThzblN2GBApJ5JpcHA5+tOpDwe1dEYpKyIbuJjtSn/PNJS8UxBnHX8qGOR+I/nSYzSFcAfUfzpPYCfP4VYqCp6yGwpG+4fpS0jfdP0piIQB1xThTRTh0qhjqG6UlDfcNICpHny1PtTiee/4UkX+qQ9sCnY71oIM560mcjimkgEA0M2Bx17VDnFX8hpMcOaYN0Y5596MuvHWmmTfgZIHesak47vR9P62Lin8h27zWyeAOgPeh8bckZPalcLt+YcCmhScMTg9gahqSTja7f8AX/DD03BUZQT1PvSFzIdvQdzSlj904B7kU8KoTAwRUqKl7kHZf1/TBu2rAhdvOMVGuUOcYDdM08xjOc8emaf2xWrpOT5no0TzJKxGAVHy4IpjliOv5VJsX0/WgruUD+VRKhJxsvzGppO5AUAAQHluppdgNuPUU902gMOoPJpvABww2nn3rB0lGT5l0t8v+HNFK60EVSvyg/SnqNoI9TSLhmyDwBj61Jgda6aFOKV18jOcnsIRzSj6Uo560vWukzD8M00jtTuBUbOB1qZSUVdjSvsNlKkdeQc4po2s59+n0pD8oxtyuf4uKickMCoxg9jXl1cQ4y5mjpjC6siTJLEE8LkHNCuckgYz0+lREFX5zzzxUqyKp6HPqaxpzd/edrFSWmmo/BY/dz9TTX6Db0bjFKWDDk8e1KATgkYA6Cu1RU9ImV2tWJjcNoXHqTSuqhQBwx4BqTjFIyqeq5+tbyo3i+5CnqM2sAQrfnS4CLtH3jSFVRSdxApm5t2SAT0ArGUlTfLaz++xSTlqTKNox+tOxUSyfKD+FP3rtznGa6YVIWsmZuMuo7GaDgdBTRIuf6mkMjHJXoO5olWh0YKDGq+FJ/iNDAjADkk0KSRvI4xScYJZDn0xXE22rf5/1qbWDaxwoIOOtSbCzAsBgdqjC7dq5wT6VOMY7kVtRp3b5v68vkROVthpiHvj0zS7F/u0uc96OnvXQqUF0I5n3ImT5gobk/ypw+RcKRxTGZkZiR7CmnHC7TnvXA3GDfKtfn/XmbJN7k3mfICRyegzSE5YZGMColwW3HcAOlTqoHTJJrWm51dL6f15EytEjZWdCq8fSmFCCeMAjHNWMge5pkjbUbbyac8PGK529gU29COPCjue2cVIHBB9uvFNUZbb5gAA5ppT5cF/vHnjpWUa7gkk7/d/W5TgnqKZAwAGefamHcQQoHPU1MseBkndxgEUuBnArZUZVFeT3I51HRIrquzOcAHGOOlSrJsHIP5UjkAqPeoydx6kgnkD0rCUfYytBlp861J2fGcdhzTPLYjGMetMQgnkHn1qxjtW0Y+3XNLYlvk0QwRkZw1NJIj7k4z1qRmwpPaohzzjAyBUVYxhpAcW3qx6/M3OPSpagBCkfjTjKOg69q0pVIQT5nqKUW3oSjgYoI/Co0kZs0/ouT0rqhNTV0ZtWdh2AO1BHPT86QHHPUU132jJB9hTlJRV2JK+hEwLSlscE7RT/L2nrj1xTFHQck9cU7yyeoAx6nNeXTTd3a7OiXa4uY1Iy24/Wl3DqqGgKo+8/wDSghCB1P61tHmXZf18yHYC7Hg7R+tJ83qT9BinZ9F/Omlz6qPaiVvtSf8AX4AvJB5bf3R+JzShCOSwA9AKbvJ6Fj9BS8/3CfdjSSh0V/68h6jGADnDE/LTmAyTjPyGjynyWUAZGMCnOrnLADpjFTyytJcrHdXWo2QZwenymnN0T/PahwXAKjGBj60PuOCoxt9ap3vLTt+guwz+CP8Az2odRtQcfdNHzMqlUIK+tK6lgoHXHNQ4txaS7foNPUQxk8DBpPLYHp+Roww6qfqDQpwerD6ik4Q6q39eaHd9GOy69z+IoLnnIDUokJH3lOPwoJB5ZM1aenuy/r8UTbugG3HzLj3xTSqsSA2D6U75D0JX9KDH6EH60avs/wCvkGiOXurFY7+6sg3/AB9qZIyeMOOePxrVsLj7Xp8coB3sMOM/xDr+opus2ZeAXKDEtufMQr7VQsLpFukmjJW2uzk5/glHX86irC61Vv68zvT9pTunt/X9ehNfrNHHFc3tzvt94EkKfKoU9/U84rUsLuG4Qi3idYEACNs2qfYVWuktY3+0XELzvnCKFLgH2HQfWqs+vzJC7QWDgowUiUhTk9Bjr3rtoT5oJmEoOokkv0RMzrp2qNIpBtrlwsuDxHJ2z9a21+vFZkWniX7RJcAH7Uib4uykDnn+vtTbG5ktJ/sN4+WH+pkP/LQf41vsYzSmtN1/X4GqeB1rnvEUE0skEiL50cR3NCOp561uGY5NZN1aTw6p/aFriUuoR4yeg46flWLqwneNx4dOE+Yy7MWc2pQTWZW3ljJ3xMvJHT+tPjkvNfupzHcSW9tH8qbBjd71LbWF1PqCXtxFHF5akAL1J/yaZotxDpoktrktG6sWyRwe3H6VyKTej2O+TVnKOskvUl02W5i1aWwuXErom4S98eh/OtxW2EMRt9eKyNJje61i71HaRE42Jnv0/wAP1rT1JzHpty45KxsRj1xW31ZL3o7nJWlzVFH0uULjxLbwyuqQzTJGcPLGMqPxq495bvbLc+aFhdN+4nHFYFoEg8Jyg4BkjbjbyWJIH9KZa6eLnQrJ7h5D5CvL5Kc+Zz0x/nrWNSp7WPKzf6vTjqtLO3qb8Fzb3JL28qSAEfdOasgAfMvGfSuV0RkufEfmWtv9kjjixJEeC34fl+XvXXFEPanDCW1iYYi1OXL5HM+OYGn0BZEXLRSq5x1A5H9aqeFbWbU76bXb5fnI8uFT/CB1I/z611ZXC/MhIB69iKzb6dxJ9islAuHHXtGvqf6V1wx0lT9m46/15eRyrC89S6ehHKBqWqfZufslqwZz2d+w/CtQgqWIXP8AsiobS3gsrdVhyVGd5BySe+fep7O7tb6PzIGyVOGB4ZT6EVxKj7R6dGdU52Wi0X9fictd+Hp3b7Y6q5MgZoIxwEz69ziujH2XS9Ndo41ijjUsVUYycVfMYJJxWPqB+0XS2m4LDEPNnOeAOwP48/hW7VSnqh+2de0Z7IpW0BNxZ2su0uxa7uQe5PQfn/KuhkIYDAPAOeKzNKjZxLqD8vO2eR0QcAf1rX5yFYDBqJS9onF6ImtL3vT+mMKFzkdRyKUQkJwBn0qSM/KVPUHFP61cMNTkuZ7s53UktCExtt9D1rI8Ty+V4eu3DHJQD8yB/Wt4jI9K57xgAPDd3hc8L/6EK2p0FGaafVGdSbcGUkmOm+DrbystNLGqxjPO9/8A9Z/KtzTLRLPT4LYKPkQKTjqcc1y+kyDVbrTbdGDW9jAsknPHmEYA/Dk11hfB2swBB4J71NVtSatq3fbr2+7X5hTSavfbQsp8vyk8j+VPzWVNrWn2vzXF5ErDOV3An8hWdP4zskO2COSU9uAB/j+lbYenOcdEKpOMXqzp8Y7U0kdO1cl/bev3w/0TTTGD/E4/xxQmi67eHN5qhiUnlYyc/piun2NvikkZe1T+FXN671O1tSVmuIk/3m5P4VkT+MNPi+VWkmOeiLjP505PCNgmWleaZuvzPgE/hWnbaZp9qo8m1ijx3C8/nXJKNGMvebb+5WNFKq1okvxMBtd1e9yLLTWCn7ryf/XwKcmn6/d/8fF+IFPRY+o/LH866famMKv0wKl2bl561EajT/dJL8fxZThf42/yObi8JQGTdeXM87nuzY/+v+taEGhaVbD5LNHPq43fzrTcMVJOOKYcEKFOF9aJYqvs27f18gVGnvYIkhjUKiKg7ADFSKy5x3qMocHBznsaapIyjcHqKxnXqRauaRhFrQdncck8HoKcuOpHemRkZOewxSg5zn+I1kp3ipN6lta2JsDtS4AHNIrDPB/ClbGK9CLTV0YPQUewo6daOhoHNUIayg84/Go2G04XP51NjmmlFJyaxq0uZaIuMrbkLc8ZJPtSYIAB70/HGfU05xuYCvOdG6cjbm6DRxwRTvkPHemgAqMjkU/aduQAR71tS5rW3RMrBgA4HIoVsEqTQM9lpAuwgnv19q2Ta1RG44MM+3aldcrlRg0E/LjPNIGY5G3n3q3NawbuJLqhyAYzgUpcDiq8Vu8UhZpWdT/D6VYIXGO1OLla21gdhHXgEde1IpBHv3pgkIO0ckd6Xndk4/CiM+aV4/MGrLUfxn3oIpMmjJxW5ApA6UY6/pSBc85pT6ZoATjNDDjj1H86D7UhHyj6j+dJ7ATjmp6gFT1kNhSN90/SlpG+6fpTEQg8Uo+tIOlKMVQx3ekf7ppaGHymkBWiwIk/3aX3pIx+7XPpSbSrEg8HqDWiEBILbcZ4qNdwOeuOOaecA7j+VIq4HPrXPKPNNJ9C07IMswAxg+uKeFAXGOKXimuNykZ7dqvktd7sV+gwRlmyp+XtmnEkDlee1Jlo8Arke1ODhu/NYwilpez/AK/rQpt+qBAAOeT3pi/M+R0H60OctsGQcc+wqRVCjjgCrUVJ2Wy/MV7K/cU9M0uKQmgmuggT6UuQBTego9KAF7ZqLaHfgDA7+tOdiAAOpoGET6VhNqTs9luWrpAVXP8AhSYYDg5HvSBCeSxBNIwJO3OR3rKTSV+UpepIrZUZoLqDgmmM4XqDn0oXHfBJ61aq7RT1J5erFd+AARz39KjzhiuccdacEDkkcAfzoKMeqg1m+aWrRSstBNyJk4ycfWmFiylzwOwqUxEqc4HHQUxoz5fPbsKwqU6jW2nb/MuMo9xgQlM87hT13cDgnqM+lL0BKkYPPNCD5lwchR19aVOkotKP/D/0glJtO49VKrz1pe3FGc9aX6V6cYqKsjBu7uBo69qU4FMZsd/wolJRV2CVyOVhgc8qcmmKVYMO/UUrZySABn15qJgynIGPwrya1aSlzW0/r+tjqhFWsOD5QtjDdAKegY4/nUYwG+XBHqalw+M5GKzpSvrLW39XHJdiQA5KlsjHNNSMbB1/OnKhPcY9KfwB0r0adG+s0c8p20Q1kLAYOKT5wOx96fTJj8hGcZq6sUk5Ci29Bisc7iDk+9PMg98H2qPIOQTjI60zJI9ya4frEqasnc25FLcsb1HHU01pM/KMgmmbdo+Y/gKVBllz261s6tSb5e5PLFai7S5zuyF7+9NG4qWBXLVYwMYPSmmNCM7RVvDta3/Mn2hGQBsj/E1IcYqBV3NkdSOAaaGLAdznArnji1T1a32+Ro6d+pZQjGWOB7mnlucJtxjJNMwVXPRj0HUmlWNMsQo5Na+1qVHyrQjlitRiBiByPnOae5wGYkZxjipMKRgqPxqGRVDA4HtUypOlG97jUlJkq7QgU1FJgNx19qjdtpI68ZH1p/GME/MewoWK+ylawez6sYT1CkD0ppBVsZPA9KshOp6ZoZcDpWyoua5pMnnS0RW3fOuP4R6UNKScA9eKJsg8D8qiAbfu785GK8+pWnCTjG+5vGKauyUjkDAJ71YUAcAYqGFMZ96mxXoYaPu8z6mFR62IJfllzx071EAQxbr7+gqZ/nYnrt6CgQtjk89K4Z05VKjcDaMlGNmPhGIxnk/SnMygf4UzaBxnpxSKOemQAfYV1qq4RUEjLlTdyUYIzzUU2S6LnaBySasBcfTFMypO3gmuiquaHK3YiLs7jM/Nu3EnGOBSct/Cx/3jipwAOAKOBWaw3d/187j9oRCNsDhRS7CTy5qUUfzrVUIJWE5sZ5Sn72T9aXy1U/KP05p+OuSMdqTA781apwWyE5MOlIaUjr6UY6ZqyQ6DnNGTQc56cdzQucc9f50AGDS846UA+9BGBQMAPypD0pc0nagQ0jv3pccc0DGaXNADTGp6gU3yE7FgfapcU4AAdKylSpy3RSlJbMh8k9BJx7imGIjnaD9DirAHX0pD165rN4WmylUaKrA4I+YD865u/tfsk7okYa3uDlu3lt2I9K6wjNQzwxTRGOSMOp6gip+qtbSNqWI5HqjJ0vUPPt0SbiePhv8AaHY/jUklosmqm9nRUit0+RifvHHJP0rC1S3+w3ZBIRJDlJjwVPoSO2RWvp2oR6lD9kvU2zrjKNwHx3HrV04uDab3OipCy9pDZiLrNxPqNtHDCEtZC3zP95gB1A7DpWjNDbanC8e4MUbG5eqN7H15rI1GxurrVQ0UjW8UKBA6jseTj8hVa21SC3vIbWA+RaRk7pOokbHr/WlKs4SsHsVOKlT0aRdS5utMcxXxMkHSOfHX/e960kZZDkHK44ANQ29xHqYm2qHiRzHuPRqpzaZc2uXsZmVf+eTHK/h6V59anJz5ktL/ACBcr0lpI2o0BTBANNntYZFZmjDEDHIrEh1q4tT5d3bMoGAWH+cVo2+t2NyhKzYxwQ3GK7qcYukovcwnSqQlzLbyLSKsKAIAFUYAHQU59ksbK4yrDBB9DUPnoWwrDHQjOaUPj3OOPauL6zKL5Uw9nfVmEfC4ZyhvZPs4bIhzjH60y+068tb9L7TkRwieWYmPGMcV0sRGDwM05miCncyhe+TXTClzxUmzT63UUtdTntI0+7bV5dSvYkgYoEWJTnHTn9K6LK1jT63apKY7ZXuZem2Jc/r0pqR6hesBdMLaFv8AljGcsR7t2/CrjX5NGgq051HzT0Jru/kkuDa2OJJcYZv4E+p9faq76VttBGJDvkkBuZDwXXv0q00lrp9sozHBCDgdgDVefUXjlhdpo3sZh5bOv/LNvUn0NYN87biv6+8qHMklDRfn/XYr2qTtGzaaIYbXcSiupJkI757Diri266jELuB/st6p2uy84I6gjuP/AK1QR22qWQS3t4opoVz5cjPgqM9DUlsw06K4W4dtwbzZZNpCkt6E+mMVom6F3Jaf15lT97WL1/rf/gmjfXsdjamV8sfuog6u3YCsSSOWeZLHl3ZhPeuDwPRR+n4Cmm7lku4rh4y08ny2kDj7g7u3pW1aRJaxCMYLMS0jkcsx6mrnXhKNnoQoexV+v9fl+foTKioe+wjgClAUhhhtw6Gomu47aPMs0car3ZsVk3HirT7diUladufuDjr6nArOnh3Ws4R09P1OadRQ+Jm+rqBkA+9SGRV4JwfrXIPrms325dP01lRjw7jIP4nA/nUI0TXNQwb7UfKU9QpJ/QYFdipzpaVGl/XZHO6kZfAmzpbvXNPtGIluUDD+FTuP5CsDUvFNleQSWkdpNcCQbSvTr9Mn9Ks2vhLT7VV85XnbPJc8fkOK2IbWC3xHDDGijoqqAKPrdGL5bNv7g9nUktbJfecVpkOsQQGDTrH7PGTkyOMMSR3Lf4Ve/wCEd1S7JN/qrEHqiZOR+g/SutCqGyADzjpUoUE5xSVedW9kk+9rsPYxja7b/A52HwhpkIBdJZvUOx/kMVp29hbWp229tHED/dUCtEjjFRupzkDkUq0ZyV7v0KhGEdkRjA6A4p24lwM/jQMpz0PoaQ4fnhSO4rhlPlWjs+2xulcCdz+46D3oKjJ4GRz9aQEht2KdzkkkVCqKS13/AK1G1YkQUuMCmxsST6DjNPP0r1KclKN0c7VnYT6UwrgfL37HpUho28U5QUtwTsQNlB02/jSFiRyKlKHJbd29KYAWxn689hXm1ac78qN4tbjO3XGetS/NtG1fx61GV/eHPTgVICVyPSs4e7Jp+mhT1Qqbhk9z6ijec9MGlLFgMimsMR8jBB4zXVGXIrp6bmTXNuSoc+op2fTGaYpJ5C5FKr7sgjBFdSqxbsiOVod2pCVHU0wjD8k4PpTtq5zgVPPJtpBZDOMnHIJpcHoq4+tPypHXNNV8EqeSKyVNKWr0ZXNoO2AgDHSnYGMYzSA880ucCulRS2IuGPalKjHzGjdimmmIMheg6elMdxnIyW9B3pxGQRk01ML8pHzVjUW0Voi13EDM44GBSbSuASSKccqc9jSElxgDH1qHFddZDv22EccZBwR0o8w8YBPtQB8xVufT3pxX+Jeop+8/eWgabMQswIJ6dwKGOAPXtQTkcDOaYq/OVPIxT5mnaL3FbuSLnHP6U6mLk7h15pwzW0diXuBGaVgMDtyP50dKCOB9R/Om9gRPUtRAYFS1kDCkb7p+lLSN90/SmIhFOGMU0U4YxVDAEEZ7GlP3fwpCM0HhD9KQFaMjy1+lOJOOtNhH7pPpS81ohCYGc4pe/SkpRmi1gFOOx5oHT3pMe1LnmgAxzUUgXPAy35VIzcY5qHkNIe+OKwrytG3cuC1ABxkjBP1qRZAwzzULDbEHUZYc9aFYO7AdOCeK5o1HTaj3/r/hy3HmVyxkHoaCcmoVYDOO54ApxLHrgV0Rrpq5DhZj8n0pC2D1waQkoOen8qaAGJYnNN1bvlW4uXqxzYYc4IqMDceCQAeM0pQM4xx64pWXaMhvoKxneWsloi1pomJucHaCCfWlBKggge5pAHXkjk9cUoG888Adc96ST3V7g/wEU5yWPPYGn7VIyR1pHOcKByaeAFQDtW1OOri9SW+qAAYApaKTPPSt0QHFHAzSjpSE4Uk9KG0ldgMdRnAUZNG1h0b8DQucFj3/AEFIQTlskDtXJZN3tq/loaXew1yy85Bpyk7QTxUeGZiM5x60u5iSvHHUilGo4u9nb79RuNxxfPZsfSmDlSc8k81IS3QLigIMAgkU5RnN6f5fcCaQwsFU7R9Saj6gyNyegqfZ65NJ5a8+9RPDzkUqkURqo8sjjK809VGcEds0jIVGTg46U5UYc7hnvUwptSS5dgctNyTI7UdqjywbscmnOwXHGSe1daqqzv0MuVjicA81CxzyPwNKxJwMdaU8cjaa561Tm93oaQjbUhYN1J+go77sfKOKeEO8NjOelCgjcpA9OtcHstbu6/rQ25tAChmGBj1zU3QYAqNAAWO7jGKlXb6ivQwqhGN+rMKjbY4DvUcpwp+bBqQuo4JFQcsSRzzjj0qsRWSXLHdihHW7Ih8w3DPHfNKpKneM8dakcM5CgfKDyBQAVd88bux6V5HsXzX1t3OnmHRrucH5iCOanxj2AqGF9oIwccDjvTxIC2NpBPtXp4VwhDzZhUTbH545HFVnyW+TnPrUjvkPheBxmmgMRxnkUV5e091BBcurIdpLcngnGamQEOA2Bg8YFKIeMZ75pCCJQueAM8VzRoSpvma6mjmpaIsZHrUUkioDkgHHSo2xuTbuJJzyaAGk3HA5OOa6JYiUlyxWv9ehmoJasTJB45JGAT2oSBlwTjIFWMH2xRWiwsd5C9o+hAMgZLY7dKA5YAYyM9TxQcpgHAPJFIiBsZyRjvXMnK6hH+tv62NHbdj0UAdB+FPz/k1GrhY+/HqKQku3pXSq8IxSjuZuDb1AtlyMDr1NOIKo2RjrzRHyScelPPKnPApQp80XPvcblZ2IDMwUHGO//wBaiM5Krnnuai5PU8buo71KvylSoPv7V58Kk5zvLY2cUloWfpSAgkio2c44P5UIQOPqK9P6xeSijn5NLk+QR1pMc5zSM21cnFIjbjjGK3dSKfK3qTZ2uP684pOhzTvak6VZIe/ejgdaMjpSEE455oAWkyeaTJHGKcDjnmgAwcDvScZzmjOSODRnoMCgAwD703HFOJHeg9OKAG4BNO4BpMZOKXGOc0AGfbApw9zn60mQKQnjmgYpYAcVGzDnmkI4NRiQE+2cZqJTjHcEm9iUMDSBg2dvajtzxVbIU5Uk8dazrVvZ2LhHmGalYRX9q0Uqg8fKfQ1x8ttNZSrFM5j2N+4uB/D1wCfSu3LfJzzkdqpXdrHcQmOQFlYdK48TX1TiduFquC5ZbFGy1gXgFlejZOwxn+Fx7e/tT77T98UFnbxKsPJdscqPb61gXlhNpjOkqGay4IYH5kHsav2Gsz2UIM5N3ZdBKpy6+xHerpxdRNtnROly2nR/r+ux01lBDawCGFNiL2NVtZ1A6faB4lV5nYKiHkE06zvrW9TzLaUOvT5TyPrmqd7px1LUFM74hjT93tJyGz1/StKdVJcsjijD95ep8xNP1GO/E8c8Hlywj94vUAdjUTaRYXBWSILHG6qwZGxuz/kVHd2Eek6XcmB3klnwhYtkkngfzqptvZptP0+eNRGkgKyJ/EEHQj+tZOTUmof1sdUYp+9B2X/AI9QsG0lEf7VPuY7UCLz/AD96W3+3tZSTrfvHt++rx5Zfb36Vbe3uNavJl84xQ2zeWu087sckn8vyq5pSSQ3U+n3AWXYqyB8dfqfwpwoqouYuVZxhrZtb+hR060v7+13TahPGjNwAoBx1/wAK04tB0+FCZy82OSZXJH1q9JFsA8tcAHkD0rlRe3yafc6akMjyK7DzQ2CozmrhL2TcZIxTnX1g7fga+qQy6fEbi2lhtraJfmQRjJOf59qtQXUV1EJIJFkj65HY1m30z6h4WjZRuMoRffO4D+dUrLSr3S7iOSOYGGQ4lX+EDrn/AOvWOJh7R3juVCC9n771TZvz20V3bNDKuYz7Vnw6JZ3EUlvLAY5IwB5qfKJF7H0J9aS58TaXYuwacSHusfzY+vasabxlc3DFNNsyRjhm5/PsPzq8LRqxSctvM5ZYjlvGL18jsd8dhaKJp8JGoBkkIGa57UNTtubm9lRIwR5NtnLSHszD+QrmxDrevXCR3FxuYHIVcYUepxgH/OK6XTPBdlbqHvHa6lHODwo+gHX8a9CdKlKNpSv6GXPUp6qOr7/5GPF4gBuJJ4bSa8vXUAEdEHoAMnH1q1jxNqbZO2zjf3C8fqf5V1dvaW8C+XDGkKDOFRcCnkBWPHfpXkSrqDUoRXq9WW4zqfHL5LQ5u38GxSSB7+8mnc9gcD+p/WuhstD06wwYLWMOP4iMt+ZqcIuN68e1WIyDkE8iu6hiqj9yTMJUIR1SFVQOABUboACc4/lU3SkIJ4OMVrUipxsEXZlbLqp3D5femA8Fu+MCpNoLHIwM4pGGZOOMjivHlCS1udKaEX5R1OR7VYjbIz39qiRsr84zxQc4Yr2710UanJqtuxE1fRkxHPAxTe9O6DvSV6dznI5AxI29O/NMwMEKoHvU54qEYDdQTnNcOJhFu99zam3YRlIYL1pyhWHIx70pyW7ZPp2pVUkk4wcfrXPGk1P3VoW5aagybRnqPbtSqfmx+IpDxwQffFNz84PQYwK6I3g7pEPXcnwM9M0cD0qItsOece9Nk5wc10Oq0npqiFHUkYgqckc1EpXPJ5AxnHWnfIPT8aUgMvB+lZTi5u6auVFpCbA2BzjOSacsZBHPTgUqHcv86M54rSnRg0pEyk9g2DsSKNndjn608cDp0pMVp7KG9hczI9xj4wSvamsWLBgp4qUYppkAbbtJNZzpqKs3ZFKTb2GfNIuT0oROzZyPU0fMDnG0E9+1O8tic7uaxSvra7W9/wDglN26iYKnd270MR1BwRSqu4c8noc0JhSVOPrVXbXZMX5j15Ap44qPcPr9BSg5AxXTGaelzNpjzyfegDJpMgdaUEHpzT5ltcLB1pjAnkYyKdnnFMYkvtBAA6moqSjaw0nccCCuRTS/Ycn2puwFuD+B71IrZHAx7VEJyloxtJajCCcFu3QCnZP4UN0z/SgVtGKiS3cTGOlIQRg96d0pCe9KbjbUFfoCnIPUUopNwpwHpTi0+oMM/Sg9vXI/nR9P0pCeB9R/Om9hFmpKjAqSsxsKRvuN9KWkb7jfSgRAKf2pgpwqhir70rfdNJmlJ4pAVowfITnt/WndBSJ/q1+lKcelaIQ3HNAwRxSmjn1oAMUn40HI+lML5YhcZ7molNRGlcJs4GOcHnHcVQv5/KVVUStvO392MkVebGcFmY+g4qCa085g3zKynOQxGfrXBVTm20jaDUVqQxwIqoHMmVHBLfzqWPITb0J6mhlw45B29QKNwEpKnaD04rhlKV1zPbT5f1obJK2hMqn6D9acVUDP9ajAkxknd9KkXJGQM/U1305L4eXXzMZJ73Eb/Vn9M0oAI6UbOcsffFO6V1U6fdGbl2ALjgfrTXDbgwwccYp3NGM/SrlBNWJTadxm/wBQfrS7xt607txURIbDMOM/KBWNSUobO5cUmOUHqepp4PfvURIGSMgjkilL45Xn1NKFaMY2YODbJetAI9abux9aaCx/h4+tbOrFaEcrJTwOvFMJVxgnNMkc+Wdv3velJQAAAE+lZyrJ6IpRE2jdhenekcHIAY04hVXJH401Y+5JBNY+zd7W37Mvm63EK7F4PWgBkyTg5p4T5gS2cUD5m/2Qf1q/Z220fQXMP/h5HNAz/wDWoPTpS5wK60ZCc+9KPTBpOtDMFGTik2krsdhjHdLjsvP40H5iTnjp1pruMHgE/Sj5SoA6muKU1d6p9f8AI1S0BRuYnJ44FCoxIYnp0oKLwqdT70rLhgAT+fako9bX+fX/AIAXHKvOScmnBRnhRS44zQa7VBJGTbACmSHauSOeg4p6011LFcHoamqnyNIcd9RhAXagXJIoX75baBt60DfhnyPTpQVIAG4/MeeK8+Tb1S/L5GyFQuct5fXpUixjaAw5pFDB8FsgCpOuD2NdVGmmry19bGcpW2Ewo4xxSMQqkntS4xTJCoG09+1bTajHsStWR5YIgH3jyaQn5m+foKMKHyAcAUKuUA2HJOc1513LRfr0/wCCb6LUcgDIFLcnkjNSjFRggyn2GKfkZrsoJRj+BlNtsfz61Xl4ZjkdMdKcZSfujI9fWmRqXAJHU5JrKtUVRckdfvKhFx1YDBbG4kKOMUqKFaMd+pp/lnJIPWoyP3hBPPTmsZU3Czkuv6/PsUpX2LBx61G0h2kgcAcVEznft/izj8KfnccKR9at4r2nux0F7O2rHKmQD7Y96Agxgk4+tPxtA9QO4prNtBNdKpQjHUz5m3oV2wFxgY6A0KT0z36ilZepwM05VPJAPQCvN9nJyOjmViWPAT+dKzALgNyQQKiByMnvngdaAxyucDrXYq1oKP8AXQy5dbjlTcBkYHWpAAOBQpwBgcU1nwQAOTW0IwpwuS25Mj2nOM54x+VK33dw9c/WnoBn365pzdCMVjCjeLkinLWxWkdsr1AOKljI3k4GCOKh29z0BxUqqxIxXLRdR1LvU0mly2JS46Z5psRzknoehNMYcYGc4zQPlxjnng+tdXtm6ib2RnyrlJ2YAEk8CmrIC2NpB96glmyMDHrzTozhznkdj61X1pOooxegvZ2jdk/Tp+tAbPAxxTHkAOD1qOJgvB47Y/rW0q6U1ElQdrk45NHFNJAXJOKiVjlST1oqV1CSiEYXVyYqDwRmkyGJ6ZoJwCeah3YYkf8A66dSsoNIIxbJxwSab5gzwD6Zo3gLnNQFuffNZV8RyWsOEL7lrORmoN7CU5PHp7U4ybkPPOKhZcHBzjOPoKitXuk4FQhvcn3Ar14qqTy3Y9s07kjjqRzUcg5AxgnknFc2LqylFO39M0pRSdifezJj14BNNYAEAdeKFHIXJ4qbHH+FbUqcqsbyZEpKL0GINxB7c0NGpHSmrlGwCSOlSBifpW1FRlHlktSZNp3RA0alQkigjpyMjFc9qHhmRJDc6VKYnzkx54P+feulkIyORnqBTYmYhe2cmoi40ZOO6/4Y2p1qkfeicFK0tpcZnilsrjPE0X3T9R6fStGLXb6H55FjvIcAl4eGrp7mCO4IE0auvYMM1h3fhqF2zau9u4P8PSuetJSlr3O+GIp1Faa/r8yZNf0q7CCaUREEELMMEEc5q/H9ku7qO6SaORlUqpV8/pmuWutG1WNsNHBdr1yR/hg1mtD9nbE+lTRYBG5HI/HkV006aaYfV6cv4cvy/wCAdhc2E6XTT2F0bd5D84xkN6HFXtOszbmWaWYy3EuPMY8dOgA9K87GtW9mxCaleQ45CN8+P1qufFmrSti0nuXUfxsgH9P61dOM4O3RfIyrU9OTm19NfwuesSyCKNmyOBmuavNZ0nTLq6me6WR51G5EO7BHH4VxDHUdR5v9UujHn/VRjJ/w/nUtrplp8vl2F1czHoZDxTmoTl7zb8kZU8LXtpovM0JfGcvlC20uzCIp4Z+TnOc46Zqiyaxq5Y3U77VGcu21f1wK2oNK1R9gisIbRBxuYZNa9n4YhMhkv55Lhx0+Y7cVVPEezdkuV/j/AFoW8PRiuarLmf8AXRf5nJWunWyzqqxveXGMKqn5Qfqf6V09h4WmkTfeuEVhjyY+PzPc109vZW9vGFgiRAPQYqwQShxnpVz99XbuZSxfL7tKPKiha2sVivlRxbEwAAKnj2FPmByOppMFvLcsSc4p4QgsmRyM15123e33266mbd93qL5YWXAJAIz+NSiJeOvH61GoY7GODtyKmBB6100KcJJvl0Mpya6kfl85XGPQik5WXlsbu9S5z9aa4BHIyKueHjvHQSm+oK2Qwzlh60gZ2AIIqPKhgQDg8cUDbkjnHasPaPRN/iXyjyp3gkjn8qcYxyScn1qPdmMZ6rUvUY5xWlGMJNkyckJsXaB6dKY0ZK43HjpUuKMH8K3dGDVrEKTIjgplTz9aa7ApwT61I4XByAM+1QqQGII4+lc81y+62tTRa6jgyEUHAAbjHt6U1TgsCPoMU5eMrg47cdqSkmrP8uoNNEihQOBTsGmoCE5HSnDla7IO8UzJ7iEUhVXXFLg0evNU1dWYhvlgDkmo12hmDEZ96dKpIDdcdqaQNu5V6c/WuOcfe0itPxNU9NWPjKgkEj1FKpVWPcGkyrp1A4/KkyGXHf2FRflsk15f5D31sODfPkDg0vIPSmBz93HPelDk8Ywe1b0px77kSTH4pQAaTcoHJ/Ok3qRgVvzK9rkWH5NMdCcEHBHNPHAFISMcnilNJp3Gr30EBDp/jSDeMDj600thshTilyT0HFc6nGW+/wCZdmhGBBznI74p2xdpHrSlWI5OKFGBiqhSV3poJydtxN4Aww5FNztOB39qkK85zSMGIGByDROEuXfYE1cTIBxjJpenQbT60Dn5geaXPYgio0fX/IeowfNkHGeopFO7j1PNKwAIKEZpo++Wxx1rllLlkk/6RotUSN95eenNCkAE5+8aaADyTjPag46D862jU152S46WH9aQgDvShh0BoIz2x7V3KSeqMWrCU39akphGe9RUV7DTFHTpil6nqaQDA5IFLnnpiqgrIGHtmg9Bz3H86dz6U1hwPqP503sJFkVJUfapKzGwpG+430paR/uN9KBFcU4U0dacBVDHUv8ADSClxxSArpnYKU+3Wmx4CD1p1WITpznFMJOcL26mlYsCAMc9qRDtGGyPesZzu+XYtLS4jOQMsOPUU1eY22/e5pzfvGwDkDk0pQE7gcEdaz5ZSd07oq6Wg1XCqBtOfTFNldsc8e3c08q5/iH4UGP5cL1z1NRKnUceVfoNOKdyFk2IqfxMeaXbuhGByBSyIQA7HODml5UHbyD056VkqaU2pLS1v6+ZXNorManBGCQCMipVG3PcmmKANigglepqU9gK3w0El6EVJBR79aAPWiusyEycdMUc9aD24pN3HoKG7AIXA+pqLO0KOCVP6U5iGOQDkDqKYWJyG2+1edXqNu6Z0QjoLK4ChhznIpN3Cj8TUeMkqTgdeadHkZwMketcftpTnfuacqSJVVuTnH8zQcAgKTnPrTSzAfMGH0FOUH+FcD1NdsGpe6l/mZO61Y/jzSO2KdtHWhVx9aXFdkI2Wpk2NPzfL2pvlqBhcj8aefakJqpQi90JNoYxIO0Mf8KauNoGTjsccUjOu7dnqMU5CDGU4LAV57lFzaT9Dez5RxkJ4HXuaA5ZRgfMR+VQB92fVjzUy4Vfm4HYVNKtKpqmOUFHcOe7/lS5bfgjOBSk7hxwo709MElu/at1HmaSZDdhqpliSMdgKQj5iSp44FTZNJnJ6V0OlpuZ8xFvUHsPwpFYElieTTpR0UdCcHFMwdpx27VzzlNTt2NEk0SFlHXFDOBjNV9wZTxnAwKkAJOc496UcVKekUDppbi+YQMlTim/8s++40o4JOSVx+ZqRBhVzQlKq7Ng2ojHULtwp69qUFQchTn1xUhyeaRuUPrWjoct5R/IlTvoxiOME85J/KnGUAgdc96jBUnGccce1RE5yBndurj+sypxSv8A1/wTX2abJ2kJJxxjvTcnzByDxwaNyxgAYLfypyLkg+laRlKpK1/+AJpRQoQ7SPXrQVIX7x49qkxx/hTWyFNdkqUUjJSdysoJye5GfrUW9mIx94nBp+C3QnOfXjNRqN7ccnr9a8Gcm7Jf8P8A8E7EupPlQQvUjvU8a7Vwf/1VBFgsMgAjpVgHNepg43vM56rtoONV5OZDkbj/ACqZmCjk8/WoFPfj/wCvVYtqVoXFSTWpHsIbDeoyfSp0JVvmoSHGSx6nJHeh1Hy8/wAVctPDzprnsaSmpOw8yAcZzUcrE7lDADbRJ9xuQADgAUgwGZsZxyN1bTrSl7t9P+H/AMiYxS1JVT5QT6U8DA44oyMCmswB9T7V2pRpxMdZMjOUIB45OKSNCMMexOaVfnYnBBDdTUu1QO3rzXLTpOT5lt/X+RrKVlYh8w7WC89cYpiNliT24Ap0nEnA9xjvTAArfNzjrj3rjquanbsaRSaJ4unPWnscKSTUS/KcAcfWmsWJZOuR+Artp1uSnbqZON5DohuwD0FT4xUURB9STzTncKCMjOOlaUeSFO5MruVhrYLYA9/rTvLAHHBpi4BB9fXvU3HXNFGMZNtocm1oUpFJIj4IzxxTkztAA59akmB8wH14FSIoRcd65IYXmrM0dS0URPweQWwc/WlTjOeT0+tSPgITnn1pIgNufy9hW7o/vbJ/1/X9bkc3u3I2LE4bgKAaiUk+2OM4q3LGrL16VBGuUQZx61zV6ElURcJrlHBieT0FRjrx/n3q1twMY496gK4fpx2roqUGkrsiM0BUkbhjGelREZbpjA9atDrjpTJEw4Zeg64qcRhbx5kOFTWw1F34JPAH50SR7eQfb6VKn3MYpkg2oSK1VKPsby9SXJ8+g2PpnHWnOocYxz60xDjBHT3NTgY5HerpSjOHKxTTi7kAB8zByMCpO1MblvkOcnmnKxI3Y4qKM4wbj/X9bDkm9SI4832oVmDY9zSsMgsSQD2FRqCM4O3HBNcUqklO69TZRVh+dzn5einFA4I+nQ1JHHlcnmlZBg8Z4711KlKUVPqZuSTsMXJCkjoKcyB+KRCAcZ4A71KAuPSt6Ki4WIm2nczNRW7itWNkqNcEfIG4Ga5waNr+sjdqF99liJx5Uf8A9biu0lCjaGOD2PpUJGVA4ILUo13hpNQSf59AdP2lm2YNp4N0myTc1uJ5B/HN836dK0RYW0a/Lbxqo7bRV9lxHwTkEcGnGM7cY4rDEzqV3d9jSlakrIora26rxFGo/wB0c1aijVVBVQKcilQQ2cHmnR5Bx+NLDXjJcw6j5kKF4xULgiQ8duP61ZPoKZIuF+7murER5oX7GMHZkRdo8Ec54471IJTjBxkdTUJPGCQR/KlRjuJxuJHXNebHENStF2TOhw01HxnJZSuc84oIBdcIwx1oiGHweGx0qYAV10aXtIJy/QynLlehERtZlLEDqKVZOBwT6mpCAag4XAY/d6/405xdF+69AT5tyZG3An+dPx1qjFdQXDyCGZX8ttr7T09jVjJLFQc47ZoWKafK1qDpWFVMhkHHcGh92AxHTk0g4Yc45xwfxp5UEfeY1MVKcXZW/rT7gej1G5ZW5XhqerckEYPWgqCoHSmsMSKCxNatTp6r+ri0kSZBzS9OlQ9Rwvft1qG4u2gt2ZUZ2UEgKMlvbHrTWJt8QKk3oi043LgdajPzKGH3h2rJ07W5ru7e1ubfyJVXfwd3Hv6HmtMOVY4Ixnk+lROrFvyLlRnB2Y5wSNyrjHNLhiAwHQetPCuerDFORdqhSapU5Set/wACLpIjLtszjj1zSqwAxkUpQhCFPHpimJgIpHJPejnnB2YWTJAQenOKACT/AEphBHJGfcdqbvZmY56Dj0NP6xyu0lqL2d9USHjOagzsbHGD0qQMGbJGewpGwSRgbgM1Eqzl70RqFtGODIBxjNJnLgqDjvSqyhc9BTLe7gugxglSQKcHae9bcjlbUXyHup+8ByKYdx7YP1qbNJxVSpp9SU7Ea8Auw6dKCMnJQ0pG3IPKn9KQNx/e9659tH/TNPNBuJZRnIzSFvmCnnHJpWUMPkODUbHLAnr0Nc1Sbh1/rsXFXJW3bdxP4U5eHI7YzTC+5sAZAp3Kgk4963jNc11supDWmpJxRk5o7daOpxXcncxDqaXrRiimAFFPamY5wpNSCmsoUEg/hXPVh1RcWREY6sSfpSDK/L61KqfN17ZNMk+8T6YrilTdufb+tTVS1sIqqR0x75p209m/CkP3gR0NAzyM4NbU0krNEu7FxyM4HvQDg4J5pDnIyeBSZy2ex4rXm5Xf+rE2uPznvmjGeKTaT1bp6UgP8OeRWik72aJsOU807rTRkU4itYkgRSNwo+o/nSn6/jSPwo+o/nQ9gLA6VLUQORUtZjYUj/cb6UtI33G+lAiACnD6U0dacKoYopcYFIDS9qQFaP7gp1NjHyfif504jn3rRCGEqHyTzTs8UMBjLdqaikA9s9vSsldS5Sulxcc8Cjvye3SlA+lGe3f6VqSBNJj60Yx680YoATAz0FRmNACRn6ZqUYx0qPJd+Pur/Osaqi1ZrUqLaG+UFXAznuRSgSKOCDSsxBCjkmjcc8r+VZ2px0StbsVeT1Yu85AZcZpxOOeKiEgLFjx6ZoJDEKOneiFZct737A4ajg+c4INMxklmzhe1PYIATimKGRcMCQefpSqSldKX9dgila6FwXALHA9BTXZUU7AOKUbccbiPTtQUY4JAwDnArGXNy+4te+5atfUiZSAM/eanvGMbhwO9KRhgzdOn0pzbthTAweM1mqUbSTX9f8ErmegLknbnpT1GMAU1TluDwBjin9sV2UFFK5jNsUfWj+VHFIa6CBcUxiAOcCldgik46e9RkfMAcFjzk9qxq1OXRFxjfVjNxUDYMgetNIY/MRjPp3qb5FPAy1MQli0h7cCvNq072i3/AJI3jLrYaQFOVztp4CnkM1Kijbt4OeaF+UZHY4+tEKVrN7P8BuXQUYwOCT0qx0HFRrtLMeMg4PsadmvVpwUI2RzSd2L/AJ6UgPWkprPjAHLHpTlJRV2JK412O4gnC9uKYX28g59fenY3H19/SkZRu2gZPc15dVTd5HRG2xHjbjuD2qTLEcEY9M0iqN5U9O2aUAITkA4ODWUINLy/r/hym0x8a5AY1IeDR36/lRjNexTgoRSOaTu7i9RUUx+Xk4/rTyQO+KhxnLHucfQVjiJrl5V1KprW4w5OQAAB3pijOAOvXPrU0g3JtHA9Kbt+cMAQMYBxXlSo3l3OhS0FUBhgqAPXFWBVfdlu5JI6VLubqF/M13YaUYJmVRNkmOOeagmyWC9sEketOaQiJT0JxTAqmXO8nA9autU51yR62FCNtWMxiLao5PU4pFiIZWwRtGPerIQfeP60uPpURwV9Zsbq22K4VvMHHqeac5wuTJk56ClZwJz/ALtNHMagDknr+tYNKPNBPv8Aoi97NjixabIXOB6U+NSo5xknNRlW3Od3QDpUsZyqnPOK6aGs25b6/wCRnPbQfnAxUcgUgFjtwcins+OahZizL0AB9a1r1IpcvUmEXe4w/d4H8fU0rMFDZbJI7VLsG3DHOTmhlUIQcAda51h5KLdy+dNjWkIAHTOBmmqwbLHoP1qJ2JGMDnoKVASOOQPWuV15SmluaciSLESjGTzxipM1FGwCctSiUEkYxxwa9GlVhGCVzGUW2Nc/vTnGMDFKiZ+b1/Wmwjcwf25NT4qKEFUftGOb5dERv8pUj6HFRZwEBHAOMDrUznap/rTUQHcR3wc0q0G52j/X9WCL0uxD8iqBgNntzUTk9eD0q3gBcYqoULMR+eKwxNOcUkupdOSY4PuIPPHAx2qbeAM9faoo0JXAPUcilOVDZ+9nr7UUJVIxv3CaTdhWbMvHJI6+lTDDAY5qrt6gfdByPepGcodo78/StaVZxvKRMoXskOchnAB4pYj8zDFVSzCReVPJI5qSPcAG7dT9awp4lurdouVO0S3wR0qFACwIHB6e1NZ2YZBIA/U0KTn0J6+1dVSqpSTX9f1/wehmotJkxO3rVctlnP4052z8nFQNuU4PGQc1licRtZaFU4FmNyVxnJpZDldvGahjyADkewpxy4zjrgZ9KuNdyp8ttbCcLSuKjgDPOCeB6U2duBz16ihSN5JwCDjFKRhjt+7UOc3T5UOyUrkIfOATmpQxRfw6VCFLOT7fh7VLCucnGBXNh+du3c0naw5gBzngLwRSr8mOOg7d6eYxjg4qNeJCOoJxiuyVNwkmZKSaHbAyYIGaj2lGYEZyM/WrXbpTJMGM5GeOBW1ShG11uiIzd7MbHnbg4xnin5HaoYjgqobPy8+1SqwbkGnQqRcEgnF3IQTuIPByeaWN8ZX0OM0yQjcfmOe2BTd2W6dTniuCVfknobcl1qSlw0ienNMb5QoIKnPWnAByCB3707Z845OAc4rVQnVTl/XT/Im6joRrufI4I3dasjk81A3ybjtPJyDUquCela4dqDcZb/8ADkzV1dDiAw57VARtkf5iOODmpz+VRM537NoORmtMRCNlLqTTbvYXeQqHGScCkklIjIwQcVEMBEIJGDUwY5ZTzxnNc8ak5qzdrr9PvNHFLUjKjY2Bgnv7VgXmp3kWqiytrZJiYt4LNiuijUeWp46VzN+bhPFifY0jeX7L0kbA+9Wf1RySlodOHlFyafbqW7DVbgXH2a+tvIuGBKAHIcDrg+tXtI1I6gtyXQJ5U7RDnqB3qjDp99LfJe3vkoYUYJHHyORzkms7SP7QZr02d1DHEbtwQ8e7n862oy9lLleiLnSp1Itq19PQ24dXaXX7nTvLASJA+/PXp/j+lUbrWJb9pYLCzaaNSUabftX8DWbGlyNX1dJJlkumtMAxrtycDH9K2PDxj/4R238kdAQw75zzW9VpwaE6cKVppX2/FblbSbyGFmsRam1mxuMbc7vcHvW2rkd+T39KwdYz/bOlCEjzRISQOu3j+ma3UGAGz3wa8mUJRkncdWzSn3MS81jVLK6WP7DGySSeXC3mfe9Kt3OrXlnohvbm2VJgwHlhsjBOOtV/EGBd6Xjqbpad4nb/AIkcwznlD/48K9ChLk90OWE/Z+7u9fvE/t3ULLEmoaaY7ckAyI4bbn1FW59X/wCJ1a2KxgpPHvEoPsT/AE/WsrULq91K5l0UW6RBgD5rP1QHOQO9S3Ecdt4k0iMcIsTIpPsCP8K6mlJWewvZw0bSTs3p6aM1dVv302wluwm/Zj5c4BycVj2d9PawedMZJp7t98FuG3EKRnk9hV3xQpOh3Jzx8o+nzCqOkpjVlEv3/scfl5/u4Gf1rgqxkrq3Uugoexcn/VrDZdQurCO5ln00wedkmaJwxVjwCakl1m40mwsftI+0vKD5jg8468evB/StTUBG1lOsmPL2Nkn6VgWokYaB5w5xIAD6Y4/TFZ05cy8kaR5Jq8l/VmdTPqKR6W99F+8QR+Yo9RjNNGrRR6TFezny0dA2OpyR0HrXO3THSLa9sZcm0nic2zddrY+5Tm/1Hh7zR/o+BuB6bto2/wBa9KE+ZXOb6tG3lf8AC1zS/tTWHXzV0rEQ/haTDkfSrthfR6hAZIw2AcPG3DIarXmoX8U7JBprTRg8OJAM/hRpOpvdXtxbtZGB4wC5DA8n1x3onBS0M5RvByUUvR/8E0XlMcbH72BwDWFbatqNwv2mOwQxHOCJRzW3MT5b71z+PFcxo/8AabaZElvBAY/m2uz89T2rgqc7Vt+xrQjDlcnY0pNdRNJN/Am/kLsbjGTyDV67ungsJ51XLLGW59hnFc5qViNN8Nvbg7mMgLN6sSP8Ku31vqY0u4d72Fk8ptwEfUY+tTSTkrLZGsqVPRrq/wDIuRa0o0WK9uFw8gAEa/xE9ABVBPttjcPfLpCKr/fWOT5gPXHTNVLV12aDLIB5a71yRxuxgfqK67zFKE56dc13Uql1aW5jVSovRXTv+exn3OrqNEk1C1w4C5Gfr3pNH1ddVsvM2hJV4kT09D9DWD5mdA1p41/ctO3l/TI6VYMD2djYatbqSY4EE6D+NMDn6itrsboU+Vx630+7Y1dM1g3k9+kqqi20m0Nntz1/KqbapqGoSM2m2sSwDIEsxxvx6Cs22Y3em67JZfN5kmV4PI6n9M1pWk1z/Yli2nQQzYjAcO+NvHP65rKcXKNhunGnJtLstemhPY6pO1wbTUIDDOfuleVf6GtMHGTjrxzXPPqupwXVtFNaQZnYKu18nGf0rpZACqqB0BNefOi+VzWliaq5WtN+wiDp8xFSbMYOM49DTMZ2n161KrYGOvsa0owja0kc0m+gAkjGSfY09Wzz0pvBYYGKRXAdhnvXVCfI9XoZtXJD1o4xTdwPHT60PkISK351a5Fnew78cUhAK4NMVWPJalEY7kn8altyVrDVl1HDqCODTCAflBBJ5NO24cA8g1IEX0xWUabloym7EBTng/L6U8+4p/l85o2Gt4witiLtkewehpcA8Y4p3A60DApqEVsguxmccYprA4z09hUnBppbt1PpWM6atZspPXQE+uafxmmIOvFPIFaU1aOpL3D8aSQDaPqP50uR0pJPuDj+Ifzq3sBOOlS1EOlS1mDCkf7jfSlpG+430oEVweetOHQU0U+qGFGcg+1Lig8A8UgK0WdhyepP86fnNRxnKD6n+dP/ABqxDW+Z8dhT8GmHdngilVgfYjrWcWlJp7sprQdk4pKTcMkZFBzjitE09iQ6elIaXOKC3BOaLgNJPao1V0GMg0oZjyF4+tNdyTt2n34rmqTi1za36GkU9gVzu3lcZ/QUPIrAKDweppd6c89BSIB1PU81mk37kZX7lP8AmaH5VVz2FNVMDJ6n0pCqvJgL06kUOrKRhjk9qbvfmkrpaC8kx/lcjLEgc4NO245pQCBS5JFdUYKOyM22xPwpO3NL/PvRiqEIQD2zUboAQO5/SpSKjU5Jf8BWNWMZWi0XFtai7FAHAFAUc0wne+CeB1xQRwACcngc1EmrNqKsNX7ipgkkdM8UpJZwAcDqTSFCq8MRShCoyW5PWpXNZQt6jdtxrg425JycUuDjBUGlAO7Lc9hT8e9XGjdtvT+vmJz6EYjyOcKPQUvl89T7Cn5HSjFWqMOxPOyPaw7Z54NIucng4FPdgq59KQHy4skc9TWMqUVLR7FqTsLvOMBTQrknBBHekLNjJUD8aQFtpYgc0c7TWr+4LKwrPzhaaSwlUkZ4NChid4A56U4Id2WI544otKrrqtQ0iIuANqsT3AAp3lkEEYBp/wBKUYPFWsPHqS5voVtpzwM+2aeseSVOQBzxUxGOAKjVwsbSHqcms6lKnGS7FxlJoXaMYLH86SMhVYlu5xk0gCLHzgn+tIxUIEA7+lZ89nzK2w7X0Bdu1mOCSSaesfA5IpQ6scYNPAPatqVKL1epEpMaFUdPzp2D9aDnHbNJkiulRSVkRe5Fu/fH2FNZj5W7d16ClkA+Yg8ntmmlRlAF6c1505O7X9as3iluKShdR1wKljKupIGOcelNUHczFcDFLHxGM9+fzrWinGXrfp8iZu6HH2pDx9fWguA23PNRGTJ6/L2wMk1tOvCJCg2DOSWAX7vU0gGBHlj+H0pUUFm5JBGamH0/KueNOVa8pP8Aq5o5KOiIXYBG+UnPc96Qu0aZJ4A9KlmwYzk/pVVnO0jjB7da58TJ0pb9OhdNcyHI287cnaBnJqRSrvtTp/Sq6hsfLlvUVPD97JG0kdAKww7c2k9mXNJK6LIFMkI2nFBYDApjnc2xe45NezOolF23OWK1GdA2cbsURRnHQ8DH1pyqWUZbIqbpXNTw6laTLlNrREKptlwcfd4zTM5KEncT29KlcLwzE8VHg7MngBuMdazqw5Hyrbf8v+CVF3VxVyqjno2CBUzOFGT3qJlOw4GF9aQjOCCODnBoVR0lZA4qWrHZ3bm4OPWnxkEEc9elQg5THI71NGcLziqw9RSndimrIkP1quApkYLyc07zQ3B4XsabFyVYcADB960qVI1JKKFFOKbZOFAU4IzTHUfeYnAHPvT8+1RO/JUY5HJ61tU5Y07ERu5CRqx56MOg9qfsBHTJ9abGeCM5Pr61IMe9RRpRcLscpO5VWHLkMAMD8zUsSZGcEAjmkf5ZcdS3NTIuB0965qGHiptW2NJzdhjjYMc46j600AZJ/wC+vapj0+nrUUWCevPf3rWpTSmop7/1/XkTGWjYFNx3E/QVBt/eAEVbJwagkG07z7UV8PGyk+m4Qm9hIcMenI4NTMuPung9RTY12DipPero0UqaTJnP3tCAKN+MnA6HHepQoAx/k1FnkkY2k9M9TU64IzwaMPy3dh1LkTJg5HH0pYlzlgcjFOkG9CFPOKjjYKWOMYGCPepnywrJ9Bq8ok3aoTzKcj2ANTBsjNV2Y+YW4yOwp4mpHlT6Cpp3ZKjBiQTzSSHagAPJIxUQO5yQCef0pckup6gHpWMcQ5U7fIpwSlcRuCzc56cVIq9mHK9CKa2MYVsgn7vegHJYLxk4waiOku/9N/5eZT2BAwiBxzimIq5GehAq0AAADTWTPQAHtW0sJonvYhVdSNBhiCc9gc1LUA4lwR054NSg5GR0Na4ZpJxJqb3Gy52g9cHJpuf3RbPI61I7AKQpG6q24KOOfUVzYtqE790aUldE6y+vcZGKTgzAkEHaRzUMZ+YbvTipI/nI46fpWdKvOpaNypQUbscyskRGQRR8ok5yuRTzEpPQ/nSODuBUdBjFdEqDWva3mZqaeg9VATC8iqX9mx/2t/aBZt4i8vb265qYTBELEqEyeSaoP4i0xWKveRZBxwc/yralWg0lsUqdS75NTVIDAjtWZa6ZHp8U/lOWEkplOeoz2qxbalZ3Z229xFIeuFYZ/KpDtLyr9CMmliLONlu9Ap88LxehRj06OPVpb7LF5kClTjHGP8Kim0d/NeSwvZLTecugQFSfUA9K0wP3SsDkjmn4Ikz1yO1YRnd+9qn89/8AgmntJrVPy+4zNO0dLeZ7qWV57hxgu3YegrVWJQT1+lLEp288cnipNorqp04OCbRhUqTlJtszL/S1vZrZ2cjyJA4A7+1Jf2C6hbPbyblUleV68HNaXAGOtU7m/tLaT95dRRnHIdgKznRUbOJpCrUbSXTYhudMjvXhlDNFPA2VdeuO4PtTNR02DUkXc7RyxnMcq9UNSxalbSMfKuIZM9drjipYruIz+SvzO3zYU5wKSrPRfoV+8i79tjLfRpZgovtRkuo1OfK2BQfrjrVi+0xL5I2EjRSxsTHKhwV9q1DtcHgY9KjiVWXkAkcGk4uU1Z7h7ee/Yw10WaTAvL+WeIHPl7Qob6+tXp9PWa6tZ9xU25JCjvkVplAeCB+NNZFIJK9KawzjqmKWJlLcpX1hDqFq8EyHawyDj7p9RTl062l0uKymUPGqBeevA6/WrRj3AjJpV2lMEDPT6U480JWJ9o+WyexjNo1+rBY9WlEQ4AZAxA+taOn6fDp0Hlx7iWO5nbksfU1aQ5TB7cGmKy52s+GzgDPWtParSy3CVSck03+A2dA2Afung1Bp1mmn2S2yszBc4J75Oat7M9SaaoILLuxisZKane24lL3OW5n6jpqahB9nkcqAwbcPWrE1oLmxkgYlVdChYflUj3VpFIIZJ40kPYsAasLs24GMUoYa3Ut1ZpIyf7Ht/wCx1051Loo4bvnrmqp0F+In1O5MJXDLnHHpmt8KOoJFMYLuOCC45waqUJpXHGvNPRlOfTbabTGsF/dRFQoC9uasRWscFnHb43IiBPm7jGKsfI69RyKFwRz24rWNTWzaMpSk1YzNN0u20xZlt2YrI27B5x7VTl0BPtMktrd3Nt5h3MkR4zW+pVSV7dqMqe4NQp8y96SL9rUUnJdTI0/SYbOcyu8k85GPNkOSB6CtTbu4GeepNOcZGR1Bp64IBFKNFcziyZ1ZS95jCnYdD1p+3Pb8aXtzS5xxW6pRV9DLmY3acfe4poG1unyn+dSc+lHBODzSdJbrcFLuMcgjjHFG4EdKfhQegFM3BWwTweaiXNF3b3GrPQRSwG3H0zSksME4xTWOWBAPFLksMBSaiMkvdv6Da62JOq479qVGLDnrUKlunpUsYIyc5FaRk5PmSE1bQlA460meO1HUCmnpWpIcYpDz2ozkjmkOPrVCA+vFMOVbPY1JjmkbB4NTJXWm40HvSUi5xz2p+Rn0pp3VwY0ZzQ5G0Y9R/OlOM01jwP8AeH86HsBYqWoxUlZgwpG+430paRvuN9KBFcZzTqQUuc1QxwprdOtKKGGRSArxH92Pqf50+o4f9V+J/nUmasQx0zyPvetRGTlWxyQalLhXwe9Vif3wB6KSa8/EVYx+He9vn/VzenFvclICbF79SaUlm6HavrUQG+Qu3J7LU4TPLflTouU72Wn9bhKy3GEJ3Yk/WmkMvycsD3p8oUR4AGT0wKSTOUHfNOUN16befQSYb8DBBGB6Uq5Azjk9acFIFBBrqUHe7Zk2RnDPt4wOTTiinkcH2oMak55z7GgKwIw3HvUcju+aNyr6aMVV2jAIpAC7lj0HAobcBg4yeM0qlVwB0qeeLko7JDs7XHe1FLkYo47103RmJ+dH6UEgYo4xntS5kAhAIqMrsQ4cgfWnAM/zbuCeKYQWbG7O3viuapLmWkdXsaRVnuAUgZLc96RBuwxY+1DBiQuc5608bh0IqVFXtZ2X5/eNvTcTktwentRlgwHXNOUYHb1pq/MSxHXpVqFrd3/X/AE2Pz9KB16UdTS9OeM10mYY7UmaOc0h4BJobsAyUElcDIzmgszMBj3PNLubGdtNXdy2Bz61xTtKWl9fL/gGy0WorF3JXaBnvQwYgLxzxQm4ksMHPvUgTnccdMUowc1rfX8gbsMJYEDjk4qX6VGMM5JxgcD3qXHFdFLq76ESGnijOKdTAct8oz71pKaiSk2KD69KjfZhVAGM84p5I3hWHQZxSAbpCQOAOOK5Zy9q+VGkVy6saWBkUBenPSnctIDjGBRh1ckClJdR24oStdyvv27Be+wi8yMew4qUHFV0JA6gE8nilLkjrjGTShiFGOq1BwbZMSACTwKjeTCEhW6dabvMhU4BGOP8aU8OQTkAZOaTrOotNENQUdxFAKoAv404qS4IbkDHSiLhB2qTOBWtKknBX6kyk7kTg7D8xPHSmAHnvgd6mchVJxk+lVCxH8RyOg9K5MVy05J/1+JpTvJC78gjn73P0qQkKuAeT1NQAFmzzuJqTleCoHqSOa46U5as1kkToMDJGOMfSnA96RcbR9KXPHYV7lOKjFJHJJ3YkjYXAGSarjCqz/xHgU93BxtPQ0BNxxjA785rhrJ1Z+7r2/zNoe7HUiRTkMoPA5xUm1/MXt15qxgelMlBBRsZwabwipxvfsHteZkb4CtgZI6k0HmRSx7dBSMWKyjIUdT+VOQKWQr0A5NZK8pWX9a9v8ytkSKwK4HGO1O7ZJqJGCs6++elNeQkHkY6Z711PExhDXcy9m29BztvGVHAOcmpFUYznOeaiztC9CTz+FTIMIBU0G5VG5DnpGyHAZ69KgMfzFfXvU/TioAcORnnOavFRi7XFTbVwUYY49cfhSEHIJ+7nBqZFwCSvNK67lYd8cVEcM+QbqalZyckn+EjApVTLsD1IyPY0rAiQDOWYYYntSoGHGDnux71hGPNN3X9f8N8lY0bshTKfKJGd2PSmCT96c9hnPrTtoTIxnngVEF+Y4Xj2NRWq1FKN90EYxs7EsJIxkckVI7hACTUYHdSeepNHzbS5+8TjHpXRTqyhT5URKKcrsQ5MhUd8HPpU6MCBioAvBRe3Oc1IDtAbGFI6d80UZuMm3/X/DMJq6HS/dwO55qPd9335FNkJyTgjI6jtTFfdtOMkDpWdWvep/XcqMNCzgnmopGyMjnaeRRvKgDHsKRkyeP4Rk571vVrc0bRX9f1qRGFnqOiZVADHrzUjMAuTzUKAE5xlW/Sgljlc8DjjvUwruNO33f1+I3BNjd2N69Dg4FPR8cEjpmoXUKyjcxxxUq8DocnvXJSqyU7djSUU0ObBYnso7etMxyqnhjzn1p4DKpOCQeSKjY4BbkjoCe1a1FrzSWv9f8AAXkTHsh7cxlgMMeMDvTTwuMD0FSJHkrk5AGRjvTyob6Ctlh5TXNsyedJ2KygAFm5xxU0QyM8/U0xlwSOKkjzg88E8VOGpKE0mOcrocVXOeM1CQUbtktkGpzwetQvkTZz24/rXRiYpRujOm9bEwbIyKPf1qEvscd/T3p4kDd6qnWUrxluhShbVDHx8zq3IGCKaCfkXlRikdRslbHOetKSRIv8Q2muSbbk3/W/9bGq2/rsVzYhLuS63uWYYPzcY+lTMQEJGCT3pQw8ojPU4qbaCOg5GKfsva6xfQObl3K8a/PjPOKlThsk89KUx4XK8kUwtzy3JwPSso03QauU5c5ZPBqC5njtbeSeQ4jjUsx9hU2eO351ka/aSX2izwQcyEAqM9cHOK9XpoY04pzSlojDkefV7cXE0MrW8jkW1spwG6/MxHarFnEbSWG2u7azR5gShhXoBjIOfrRY65awaXbwMJPOijCNCIyX3DimGR4El1jUVEb7NsUPdBnOPqa8iu+W8UvT1PYXM/dasun9fmLrUFhb7SkBW9JIh8j5WJ7dKdYWcmqO7atI7zRnaYVbaq46dOuetO0SGS5lbVbpczyD90h6Rr7fWremZbXNSfsDGPx281pTblZX1v8A0jOc+SLinqlv/l5GuwXYQVI49KxG19ku1jNhdheivszu/Cr+p3V4m2CxhDzOPvsw2p7nvTNEtryC1lj1BzLL5pIYnIK4HT9a6pYdN3OSDjGHNPXyuaEcjEjcNpIzz/KpC6gElhgdSahKDzcHPAzWZq8hkezsxhEuHIc5xlQMkfjSjVlG6ZnGmpySRIz3OqFhE5t7Pp5q/fk919B71mSxaFHZmZ4fMeR2Rd5LvIQcZH5Vd1XXLbTbMorKZyu2ONccHtx6VnaDYx6ZaC/1BwshX5Q5/wBWp5/AnP61o6kZR3OqnGUYczutdEuo238Kwz/6RcQ+RG2NsKOSQPUn1res9Pg0tPLto9qnrzyfqaSx1O1vVaOGTLL1BBBx2PNU/EGsDTLYKjB7iTiNP61g4+7zLy+8mU61Wfs5fcLqupSJM1raOqTbd0srciJfX6+1J4esmjee6zII5seWJGJJA/iPuaoaVpks0QnvP9Xu3uhOTK3q39BXTiTy15AC+uauDUXeXqFZqEfZQ+ZMQBSA+1ME0bKMOpDdMHrSNIqH5mAzwOa67o4LMlHGQKQhRywxUCXcEsjRxzIzr1UMCRSXk8UFrJLK4WNRksamb91tajjF8yRBqN9DYQGaQ5B4VV6sewFYNvazX2sQySuxljYSSFT8sXcRj1PTNVYJLvxDqbTRx+XbR/Kjk8L747t/KuttLWG3tUiiXAA/En1JrjUG3ol3PRlbDxt9p/gT42EHJx0OTWfqVyyXVvaxPsmuMjf12qOSfrV1E3Kck571RvrB7loLmCRVuISdu/lTkYIqtXolvqjlp8ql7zKt/oelQ2Us9xG7lRuaTeS5NZiRalYyQWthfFhOoZYpVy0Y7k+mKtalNPAputUmh8mH5ktYjnzG7ZJ681j2GuQQF72ecm6lJd9i5wo+7GPTP8hXQ2jupQqOF/i/Ff1/wx0VxcnSoEsrZzPqE54LHJJPVj6AVX06zYazHslaZ4dzXM5/iYjAUfSs6yNxPPLd3rLaSXPAlkcArH6IPX3NdPB9i0m0ji82OKPoC7Abj/U015mVT90nFat/1+Hb5l8Io7DNNIVWBwMdKhurqGCENLMsYzgFmxk+lMubq1t40aaZI1Y4Uscc1jUWvKku5xxjJ666lpgoAbI47Up24PSqsl3bwRCSeRI1zjLNgZpJLm3hjM0kiLEQGDMeKSbWulmHI3pqWlkVV+Yj3yao2mqxzanPYeW6yRjcN2MMPb86wntZNeBY6hA+1gVhhOB/wI9a27ltOtLm3muGjim5VCTgntj3FVTu93sbSpRjpu3+BqjkUm35hnNUo9Ts5rr7MlyjTAfdBq8D6V0J3OSUXHdDu2KSkzQeelMQ1+obnA4NK0YI4HNBBIpqM2CD1FYShHm16lJu2goPAPT2pu4KxGevIFO2jPIpCny9sjmlJTVvIFYaxwQQD+VOV2bkDg0L8wz/ADpB8uQAcdqLNO99GHlYlRicg9RSFgPf2qMsQQ3TtT8hRgdTQpvbsFhCynrxn1p2cc0nzY5AIpre3T+VKVVxTuCjcfkEZBqPG7noO1Eny9OjCgAsfYdqOdylyhayuPUcdcijjgDt60KKMc10JWRLF5z1pr4IHY5H86cc9xTX6D6j+dD2EWM8VLUQFS1mNhSN9xvpS0jfcb6UCIBR2pM4oDZ6VQxScU4nimgZJpxHGaQytDny+fU/zNSGo4vuHnuf51LV9CSrMCzY46dajKfut+c/WrEu4sEHGepqPaC5X+EcV49elzVG1rfT5/8AAOqErRQKzryI85707zCeM4Ppio/nRtq/h70/zCR90ke1XTcvhbaa6f8ADCklvYeMA/KCT6mlCcli4JpoYhACcmlzkV306eibMZSF+YHqP50vOMdaRQaXHvW5AHgUvbikHSgts5IySeKmUlFXYJXIgflLnk5xSkEff5U9/SkztypB2nnp0pdwZCpwTivP51rG+v6/8E3s9xow3X+HrTlJ2hR+PtUEbFkI7sfmNWFXpkYFRQm6luUc0o7ifKDwC2PbNIwym5TwetOdscKOfSkI+QJ371u0tUv6ZCYp3AcEfShRgcnnvS7QBgHvnml6DrXVGCTuZuRGVbzCwxzS/MOwP404fWgDjOaXs7bOw+buRuxxtwRml37V5GB603n5j3zj6Cg/KARnGcEGuVSldyuaWWw5nC+/0pxYAZJ4qvyUYn/dFSDJI459+1EcTKWwOmkODs3QAfWkO5htIH+NKRhc4yT0pTnenrVvmejfb8RK26AqxGMYpShZSB+dP7daQZNdCprW/UjmGbWAxkUjFxjoe1T4wKZJggcjIORWVWCjBtP8Rxd3qRqm3PBOOtG7cQpYnuPpQJQrMex7Y6VGzYclehGBXBOrCMVys2UW3qSKdyYxxnp60/aVGScHsBTAyoPf0FKGLN6nt7VpCask3diad/If1dfXFPpqrgcnmnV304tK76mMmJx0xTZF3IRTvx4qOUAgHdxn86K3wMI7oQOAxOeD19qhJwzYOQRjipcMTtwB7YqMDaGGeM4JryK0pStfbU6YpIlUlV2oM+rUKMkgg8dR60FCuPm+WnIfvcYIPNdFGLckpf8AAIk9Lod/KlHSkyAeppHcKMnntXouSirswSbGu2BgdT0zUQUAFzz6e9Obc0i8djQEJGACO2T2rgqN1J3SvbY2j7qK43On+0XzUxbjJ5x6CptgXoBSSYET59DQsI6cG+b+kN1VJ7CRhjGo4AwOtIv32GS3FBYAR7jxjn8qFJLybMbT+lTz2aUXt/l2C27f9aiRxExqDgDr71NsNRqDsiO49QKse1dOGa5duxnU3I+dxpHbao6ZJxT5GCqT1xUJG/ILHPoBwKdarb3Y7hCN9WNEe5nzyTT1RtoBIH0p0YXZwOvWnEegpUqMeVS7/qOU3exWOEds5qM43HGSOuDU0ykHnHsPeowgATPVjXm4iDU3FLQ3g9Lij5jyDk1ZBG0Gq4Y7dvoeDUkeSG3c4OcVvhpOD06kVFckDhwwGc461HEoOwgdOpozyjNwp4xQu/ayqcBTkcVo6jlJN9P+HXoK1loTHINIzBFyx4pQwYA/jUEsgYjb255/SumrXjCFzOMG3YFG6QrjaCd2T1qxxVbnzAoOTkVZ6dRUYV/FfuOp0GSKChPpULrhCMjIOfyqeQgRnccDvUSKWYgqB/WprxUp2W7HB2Vxypg5PJoZWz8vIbr7VJ0pGwEOTj3reVKHJbYhSdyEc5HBK9fepFQuMtx6D0psWMgYxtGPrUwHesMPSjKPM/6/4bb8S5yadivIpXIzx7UwKQVx3Gc1Yk5H0INMUEke3pWNWglUsVGegojDD5u/NMZGbjH3e/qKnAPpzSSDdGRnFdU8PHk0/wCHM4zdyCPLEuo69vSpfKXaARzTYmyxPQ9MCpunWpw0IuF3qOo2mVmTaQSRwc05V/edeM0+QZGScY560yM5xkYyMr9KydKMKiRXM3G5OMY5PNRTKAA3905xnrUmKhmz8p6jcM11V/4bM4fELEeD78gVITUG4iMMTUu7cvFZ4eqmuRjqR6jJhlDxmmqcNhM4AzSsW8wKvpk00dGOcHOMVFWaVTmXT9Cop8tiVWz3zUUrZbB6duKeFGfl4bFRqM53DJzU16kpQUX1HCKTuM3Hj/ZpwG1ASQT6d6b1JOMdsU8gjjHI/WuGDd31t/X6GzHxgiPpkc8UwDMxIyuB0qzjCgUhBPtXqLDrlSvsc3PqyuhTAyvU9anHI4qLy2VlQHIHOTUitjg4I9RU0KnJ7shzV9ULjJ6UycEFGAzg81Lj0NRzMVAIxknHNb1rcjuRC/NoRo3ztj7vH4U1ZfkywAoI/eOSPTpXK3vh/U7y6kddQYWztwNx4B7YrjhOS0T2v+fY66dKE377tsbt6YngdhcCLKkiVSOK5S3tbnXbj97PcNp0bfK0hGXPqOP/ANVWD4JuFARb0HncoOcD8K0I9B1nYI31RUjHAWNMcfgKcqNSXNa1ztpzo0Y+7NfNBNNHpc20XVxcTEER24wcnt0HFUze3OmqbCD95qt0xeQjlYyef5VvWehwWBMqB5Jj9+RzljVK90GR9Qlv7a6EUsi7Tlcnpjj04rP2fs37xEK1KTs9vzf+Rl6rprWcNqIJpJ9UaXzHZeXIwSSPQV1OmXVzdwmS4szbdNoZsk/h2pmmaTDp6s4ZpZ35eVzlj/8AWrRGM9K9GK0ucleuprk3t1ILmWO3haeVwiINxY9MVnh9P1mzDkLLBnIPIKn+Yq9fWUeoWUltL9xxg47d65u18NXsBNs94PsYfcUQYLj3Nc2ITi+eJWHVNxd5WaKNnBaal4iYQRotpZ5IAH3z65+v8q1WaCZpb++YLbQMUhRujEdWx3PYUy80G5jvDd6XMsDOu11YfKfTt7VLbaAXmWfUbg3Mg6KR8gP0rjVS8rs7ak4NKXN0+fn95nx332R5tXu+GuF228H8RXt/SoH05Qsmsa67KrfcgXqfRf8A61baaAH1gX1zcCXa37uMLgKB0qXXtCfWhAFuPLWMnORkHNd1GMWm0Z/WIRmkna+77Lsv8zn9O1T+y7S5ujAx84h/IQ4ESdASfU5H161aMZu7E6trEjLCFzHbgkADtn1JrY/4Ry2XR5rEM2ZfmeVuSW9aryeGjeWsiXt0ZpiAEcLgRgeg6Vc6N1oL6zRcuZO2vzt5f1c5+1ltrdv7Wu1McG4m1tV5/EDtVi1im8SXbaheNJFZxnEaA4/X+tXZvCCS28UbXUhKkbywySB0A9AK2pdMRtLezh/doY/LGB2xWO2q6F1cTT3i9XpfsjlbK5tE1ebUIcQWFuuxQowZT/X1/KpGluvFhAObbT4ydxyTuNSN4OL20SSXhIjJG0LwATnj3roxpiDS2sof3UZjMYI69MUKq5OyCrVpQalF3e1+3+bOUWWxgvY/sf7uztHBkmH3pW7KD3rsrRvPgSR4zGWGSjHkVkaR4ahsgjzuJ3UnYCPlX39z71viIDsKqEeZdGc2Lqwk0ot6dSje6ha6cym4l2LIcLjJ5/CotReVIcwTrEDy0jchV7n607V9Gi1W3CE7JEOUcDOKpNoN1duv9o37SRL/AMso12g/Wm6GmxFOVKyk5a9f0sY1vpsWt6qkqI/2KE/NK/3pm780n9liXxJ9icKYonNxLgcMx6D6DgfnXYxWsVtbiOJdqIPlUdqzb3S7k3ovLG5EUsihHDLuDe9TeUW0dMMXzNpOytZFS5WHSrOa9uSk9/IpC45+iqPQVlaIkmpGK+v3C2diu1N3Qkdz+n6Vv22hlZZJ76dp7iRSoboEB6gDtVaPw4fsxs7i7eS1XJSJRt6+p79aftbbjjUpqLV9e/l5FIXcWp3UmqXZ26danEKE/wCsb1x/n+dJZumsXJ1a9/d2Vvnyo2PHHU1IbOx0aARXty842FYotvIBzkADucnmueiiu9TvY9JhaZbZT9x8DYOpJxS9pzO8TohTjJNxdkuvZdbeZp3GoQ6ldHUb0lNPhJEMXeVh3x/n+dRgapq88d81gZbPB8qIyAKPc+tdJb+F7KLT5LYFyXXYXJywHoPSlg0K5S3W2k1OTyEXaFjQKcemapQ5lexi8VSjpDpprfbyt1Mq1kWyv2vb9o/MSLb5VuPliXrlj6+1Q6fat4j1KTU7sH7Kh2xRk9cev+etbt94ct7mwSzgcwRB9z7Rnf8AU1eXToY7H7JHuRBHsGDg4xj86r2VmmkrmTxcFFuL956eiORW/SfVjdRpttLMlLeNF/1rnjAxXYWMly1rGbkL5pGW28Ae1ZOleHF02RXlm84qT5Y24C56n61u4bzMZwMVHvRdjPFVKc7KGqXUkEmTg8H3oLAHGeaacgZ+8P1pinLMDzkUOrOLUTk5U9SUtg4AyaZ8+Q3FRo5J6nPSpDwVA6mo5/aLm6D5eV2FBJ53ce1KF9RmkT+Ljv3p+K6KcItXaM5NpiLj0/ClyDRR68itiRrKCuM0Y3DjqKXHHvRs/MVnOF9UUmHmYPPBp5AbkGojkHlh+IoJJP3cVhKb+Fq/9eRSXVCMSVKngjmlD/L7mmk8jNOABf5f1rljNqV4vy8zRrTUkQZXqfxp3IFNHAyaXvXpQ0ijB7iE4z2prdB9R/OnY5xnNI3QfUfzqnsBYHSpajHSpKzBhSN9xvpS0jfcb6UCK3OaZuKMF4G48e9SClwDVDBc5p5PFNHWlNIZXi4j9eT/ADp+QR0qOP7n4n+dPNWiRhwrMx+lQoCASeu7NTFMtnk/jTCCrluoPUVyVKTvd7L9eprGS2EmP7vd1wcimcCb/eHSlPljDZOAelKo3MHOB6CpUuae6vp/X6DtZDsEnpT/AM6TIoyMV2oxFpaQD3pe3SmAAjtTXKdCfpjrSOckKOGNGMHanUdSa5qs7+6i4rqMdpAOOn+1Ubg4BwB6kVY2Ko3NyfU1CMyTf7K84rgr0W/db1fQ3hLrYZwsgKniptrEZ35qOEBg24cHkU9UwSB1H61NKDspW0fqgk9bdhRkttPH4VJgDpzTVHQ8/iacelelRhZXZhN6gTSY9qMUHityBcYprHaM04HjrTGPYfMfSoqStHccVdjCGPIAyetNLkDaVODxQyZOO/oKRwFAH8R6YryqvOk5R/r8DpjbZjQCMA5HOeak34GFFNC7iQTytOXfkg9u1TS5obaJjlZj15PHJHc9qeq4yc8+tIq/xZzUg4HFelRp2V2c832ADHUU4DA4pCeaCeK6CAOPSoZcB93cjGOtOdyBx1NR7csQOg6n1rmrvm9xbmkFbVjSXc4AA9abzgjjBOAafI2FKpxjqaYRgRjsOtebUp6uzvb/AIY3i9B2XQ4wMVMoDEEnJHamHJTbg59aUEeYT2A/OuunBRkl08/66GcndEv4UnORSb165FAfd06V2qpFuyZjyvccBntUe7Pz984FAZmJAwAKFU8jhgD0Nc9WTm0ktNTSKtuBO1cLye5qJc+WFA+bOTmrATOMgAegpTx25qPq8pu70Q+dIiyMYzx6YpUDMN2QM09sKjMOuKhJxbpz1xRKmoS11sgTutBZNoXByTkUOxLKoHfNI5QFVUc5zxR8xnHAUgHrWberS8loUkSBW3A8celPHfOKYhJZgTnGKk/Cu2lZxujGV7h34FIyhlYdiOaCce1RTSh42C5IPfFKtUjCLuOEW3oJ8vmKEG4juaVM7pMkDB7U5BudSBhQOKf5a7i3B56VywouXvLv6LY0craETMoC7MkKewo8xgDzz6VJIAU46jnFVzIACMEr3FRWbpPV2HG0lsIG5RV/iwfxqRnAYKMcfzqsgwcqT6Ad6lUZ424Hc9TXFRqNo1lFFpBhQOeKcTimggj2o3AkjPI7V7sXFJJHI7srzDLjPpxShd7c/j7UjruVWJJbPSpQNoCgfnXJCmqs3J7aM1cuVWJFXHamMrCbIXgipAeMU2R9iZ7+vpXRViuS/Yzi3cgxsXByWU9PapQQuWPU9qYv33XJIPrSom3vk+prmo0pbr+unzNJSQxN54JwOcDNR8qwDDoc8VJNgHGT83JqJTwW5C5xXBWi4y5OqNY6q5IvL5wc9z6VY3rjOeO9QjhdpA+tPQfMST1OQK6sPKUdF1/r+u5nNJ6g7hkIcYPahHHDMfmPH0pmfl8w/eBx/wDWpypiT5urDNNTk5p/15X8/wAgaSRPx61DO3K47En9KPMKLsyCwNQMc57HP508TilycqFTp63JclXAJycg1PkkYqmWBkL556DFWA429enXNXha0byV9AqRdkPfIQ7euOBUaDDDac5GTTCzAbznB7UD5CFH8XOac6qc0+39L7xKOlicA96im+6B7j+dKHIyGPTvUEzZ5ycHpVYivFUmKnBuQ7cThvXke1Wc5HrVFWDhQTwM5FTJIQnP41zYbExUnd6NI0qU3YlYqflY/e4xUat8+G/h6Uhb5XkIzxhRQVwVjY8HnNaVajclJf12v+ZMYpKxIsm7gjBHY1HOxLAZ47gdqd1Q5ONv8QqJM9W69xU1akpQUH16jjFJ3DcCu09jninqTgnoCc5qIHLfKBhulSA5IGTjpiuSlOTZpJaD1ySxJAY8UwrgJGeuetThBt2mmlACWLZAHFejKlPlSf8AXV3MVJXEDYLMevQU5YxgAjOPamRkgKDyDyKm+nWtKEVJXf8AXUmbs9CB4wAzDk5yBSj5gpIwAOvtUx6YqGRQCoBIyenas61FR96KKjO+jJlHyKT1xSjpTFb5iD29KU+9dVNpxVjOW5HKMEHoCCp9hTW/1QYDtg06Y428nGeQKhLhQRzgivNxM1GckbwTaRKJCOpySAaR23BQwIO4dajDDcd/GB+dKBvcDtngfhRGtKUeW4cqTuSMCHJxkH0qNQvlZHDZ6fjU23b91vwpjKVgbnnk1vUpz106P+kTGSHhW8wFucDtUmPSog5DqNwKkGpNwI610UXGzSM5pi9+ainwUzjoR/OpM0hIAPt1rSpFSi0xRdnciJAZNp6nBxTmdlcKFzkZqOUo2woR94dKcQwlQ5ycEVx87V+Xa62NeVdRwcDOcj6imock98Mc08HLFSPekRQXkxxzxg1U+aTVnclWVxsuWZOwz0pE+UkNyB1qRl+U4PNN2sFzkFqiVCfPzlKatYaV2kEcA9DUqtng4yKYACv3sc9DSIyhyTkZ6cVVKShLTRMUk2iY0AZozkcUmc8Ec13GIyXAIGCW7UzDL2qV8BCWBOOaj27jjuf0rgxEXzabm0GrakQy7HHfrT1ZmAHQUjjbIAO3U0qAFeuDXJBSU+U1bVrki8Ebh0p5471EAQQCc1KrZHIwa9DDyt7r0MJrqBYL1pMAmkfkcdfcUduldRmLgdKjI28Hp2NOzzSk4BPWsqsE1cqLsNDdm4Jqjqk8tlYzTwJ5jqvyirmOMjHPvUb5xjjFcFWo+XXp1OimkpXOJtbgTxg2sb3GrT/ekYcRZ9PTFdLo2jQ6XFn787cyy9yfT6Veht4YSfKjVC3LFQBmrHyAd6Kc+h0V8Q5q0dEOjHGeeadxn3qNT83t9afk4rvoyTjoefPcXHtQMZpQSfelGM9K1JEK7hTGyMBh+NTY+lRyMQM9ayqxVuYqL6DQ/HqPUU0gffXr6UNg9T+VN+8cAHiuCpOVrb9u5tFLcAcMWxT/AJjyBUYbOB6VJtPUNxUUry0WqHLQcDtIBp/Hc1EByex/nUinswrupTsrMxkhe/Bo/CjNKc/5NdJAmeeaM44pcYpByTigBmCrHjNIxJ6mnvwp9abgDYO1clWC2/rVmkX1E24jOetIucDHPY1IwBwB9aamCTxwxNZSpx50lsUpO2pIpO3PWlPNImAvJ59KdkZ9K7YfCjJ7iHimt0B9x/OnHqaY3T8R/Oqewi0DxUlRDpUtZjYUj/cb6UtI/wBxvpQIrigdKKBVDFA5px6U3HNL2pAV4j8h/wB4/wA6fmmRcR/if50761othBRjignsKTgLgUARsNzhew5NKY1J+6MUkYJyxzyf0pGJL7VOMDmua8eXmavc01vZPYcY8HgkfjTQG83buLAcmgmRBngikQsAW2H5uazbipJJNf15DV7bkjHapY9qaC5H3RTWcMwUg4ByciniRPWr9pGcn71rC5WlsN3EyA7SNvUU/acllbAPtSxDKlieW5pxjU4OBSjTk1fe+vb8vIHJJ2IyAT13v+gqNQVDKM7ietWAoHSjsM0/q19b6/1/Vw9oQIMfKMZUnj2p+STvIwAMc05lDHPQjvUbr8yjJJJqHTlTWm39WGpKTFjOFOe5zTs+lJsQckc03YvpW0VOKS0/r5EvlbuPz70YGOaZHnLYzgHHWhiCwXOM80/a+7zWFy62HOwRCfSmEbVCjv1NK6gJ39MZoAOMMuRWM3Jyaa6f195askLkDhRk1GozLknOB1qTaSMY2r+tL5YJ6HgVLpTm0+i+Q1JIhjzlmPrn8KefnkBU9ByakKZ5HBHpUcgbgE9TjgVPs5Uo23DmUmPi4U88Z4pykAHmmbFx0pwVRzgV0R54RS0Idm7j8gjtTWYKQD17CmRsNm4nqc0KwaQnPsKn294rVXY+TViO2SpCk4PehiuSRuyewpxw0gxnAH61JjFTGm53d9BuVrEIXP3hgdhT1iUDGPzp5FIea3jRhHoQ5NjCgA5JwPemIoaME06b/Vt7jFIwxGF65wKwnCEZN22X9fkWm2tw3Iuf6U1HKxk496c7KEIH3j0xSsp2ABcZ45rOcmm7PZdENK6FjRymeBnmpFTYMZ+ppjF1C9BkgYFS49jW9FLbXTuRO4mPrS4zS4680nArouQMZNylfWoXjC7MnOD3NSyNkKFPVgDimbR5yYOcA5rirOM3ZK+xtC6AlTKMKeBTlDGQsR2xxSMrebkAEYpdj92/IURjJN3TevyBtWEjcAyE4A3dTTnk2YI5ycDFQxqCB/tZPPNNc7JV6cn8PrWH1icad9l/n/w5XInIkdt+0dsZI/pTskEKx4Pb0qCFhtLkcA05WLtkjG71qIV+a0nu/wCv6+8pwtp0RPETsH+eKk7U0YxxxS7sV6kI8sUjmbu7jXUMpGeoqrsaRgoY7fT2qxOT5TcdetM+7u7A9/QVw4qKnNJ7I2ptpEOMlypI2kAVKckqeCR6dTSxxZ+Yg+wqbaKihhZWve1/87jnUV7EUeTCMnCikGTKNgwCOppCQInHoxxQ3zOjH5RS2SXVW/O2/QfdjlZVVvlzgnNSY+YEcg+9MjUfvAOhpUkHlp1zjtXRRqciSk9P8mRJX2JCcLmqryBwSScdgP50skp3NgnAHSm8eTnuflFZVcQqjstlcqMOXVj4ucr6d/WphioYgOSc89qk7cDFdlDWmjKfxDJmwnHcgVA3zRbRxySanlOV2kZJ6UxEyPmPIPIrlrQ9pV5V2sawfLG5IuQv+NI24YcckdKft9qQjAyeK7PZR5OUx5ne5FuIf5hkt+lORtpI5L+9QjJJHV93B9qtgD8a46NLnk2tLf195tOVkRNGQdwyxPU+9RMzMRkD2q2RwQc4NVtqicDnjArPFYflsoOyY6c77iI205KqcnFPwSQQOBSIuZT/AHSc/rVrgjilh8M5xd3oE52ehCzAMr/w4ppGAVP3j09qk8sA5PCjnBpqruznOe30rWcJ81nu/wCn9/QlNWGupYBRyR1NNcjbtwrE1YVQnHfuajkj3YYHGB09adXDyacluwjNJ2KsakYwAOepqf5n42jI4pigeQRnkYqeEfLk9elcmFottRvo1c0qStqIRsG1hlPX0qPkDLcg8Kat4BGD096hkxuXcCE5rsrUOVXT0/r8DKE76CBHKhCOOpPrUjIMdOe3tSRnKcmncZrejTjyepMpO5WKmN1zknFOGBJkeo/WpXXevoRyDUSEb8HAAPGBxmuWdH2c0ls2aKXMicUnBGMU7ORRjj3r0ehzlcEbzzgA4AqZG3NjjPtUDfJLx0Jz/jSnIkwvXtXnQqOm9O50OPMWeP8A61MkKnAPBPSkRwQMnBpCA8uT0C11TqKUfd1uZKLT1IgxAkYgntmpELKBj5uKi5+z8Hg9qkGPMXaevWuOk3pf+rv8TaSGsd7kjrjpTZSOAFxk1Ii72cnnnH5UNH02nnPenKjOcW97/wCYlJJ2IUyVzjPqKkiYEZXABGRimhfLcADtn6il6sCOBuwPpUUo+zavutxyfNcmBPcfhQOGxxRwD/WgAZzivWOYidVExJHCrmjOFBA2seQPWnyLkhgM4GCPUUwbXTYT0+6a8+cbTcdrm6d1ckDBkGOppSMoQfTFVg20MzdQw/Cnl+clyPw4FOGK5o2khOlZ6CbVNupIGQBUjrgqwPQ8UkTYTYwHHBpJCu35TzkcVHuuHN1svW6K15rDiSJF4HII4ojy0jkAgHFIysGRyc4OPzqUNzggg1rBWn7z6/oS9tBelHQ8mg9aTBzXaYicE8jNRq21ircc8VL0601mAIBI5rOpFfFexSfQbH/EMdDQu5mb2PegbTKQM8jORSKCJiueozXMm7JdE7aGjS1HHJUgrwfemI2CcnDDg5FSbyH2EdehFNQfvTnuM05wu00/ISdlYa4B5XnByT60m3liOmam288dKAB6U/qqbvcPaDN3GGH40KTtVu+aUoQTt/KkdWCgk9PSlKMoq7BNMk/ixSHr7U0qyjIOT70q/MoPWumM7uzRm11EPWjIxgUm4nOFPpT8dsNil7WLHysrMRubgAAdqcAApY+nT0pzqm9h2Pr2NBUAZLZ/rXF7rbNddCNchc+hxUgIPB60zGEYHuM/jT9uAOuP5UqUXDQJO4pXBGeR6+lPB28HH1puCwAJBBoJAcDjgVumou+2xG+hKAaUDj0poYdD36U7Pc11KSezIsxT04puBmkLr2I5o3r3NT7SHcOVjGxls9BS4CqetIdu446N1o+UY5ziuRNXb/r+rGttBirhivfApyHjj8s9aApB34y3UinKvy4NKnSknoglJMXIxhv1poz5RPpT+RxjNJ8z8FcCtWm/X0JVkOyCQSaB9761GibhyTx1p2Aj8E4PrWqm7J20JsPPBpNyqeTSMNwwf0pqgEKcc9Kbk+blQJK1xTIp4zmmgheMZH0p4AIxQ33SBiplCT1vqNNCZ4wq4zS7BtA5+tKp3AH86caqMU1fcTdhBwPWgYz0paQ1olbQkU8kjFMYfL+I/nTu9I3T8R/Oh7AWBwKlqIdKlrIbCkf7jfSlpH+430oEVxQKBQKoYtKaKD0pAVof9X+J/nUmaii5j/4Ef50/HPWtEIX6UyRSYyB1p+OOeKZvU8gg1E3Frlb3HG97oaHZVwUNIjAZLZy3rRISeARyak+WudRbnpLYu6S23I3dWwuevX2FSblC9RimxjOWx1PFI+CQMd6E5pOemv8ASB2vyixjgk9WOaftU/w0wRrnPI47Gljzt6n2zVwvG0GhS11RIMAcACjnqeaOMUfzroIA0h9KKMjrQAY7VEBmZiBkAYqTtUSqyjoCSc9axq3utNCo9RWyXCgkDGTSMNqk7mpELtubHXgc0MWb5MD1IzXO5pxcrO723NLWdgQMEHzY70iKzDcG602SQgbSBz71IpKjOOBQlDmS1svULu1+48qeMngUo+tNDAjd0pQTjmuuEYpXXUybfUd2opBSjrViCoz884/2RmpfpUYV1diMc1jVvpp1Kj1B/mdV59TSSIoUkDnHFC7mZjkDtRt3uQzHArnfvpvl1exotHvsO2qseTjgelLGAqAEjpTHRcqvqe9OdVEeABk8Cn70W5JLQWj07kgwaDwKBwPSk69TXYtjIPbFH50cYpM8deKAGuu8YzjHNROoEigkkdTk04kvI3zYUcU2NB5jZ5A4ya46lptWju/yNY+6tWKNgkXAHqcVMTvdQAcA5OaYm0SuT6AAYqQsc8JSg1rd9ei7f8MNjX5dB6ZNPz+dVzlnLnoPlwO9ObKYONrenrSjXs3K2n9IHC9kSh1OeScVExDcnO0n5V9aYCMIBn7vNSDCDeevQD+lQqsquj2Q+VRGuVZGO3DLUygBRgAcVEBuyP4mPPsKm6CtsPG7ciZvoL3oJ4pM0ma6mZFfk5C9AT14qGVyxCsQQO4FTFFJ+Xpn8zTZgAFUcljz9K8SvCUot30/D0OyDV0RR7skhdy54yKsKSSN547Y6U2PKSOFHU5xQSxyMYLHgUUYezjf8OgSfMyyf0pFdSTtPSmEf3z+HamK371wg44NelKtJSSa3+851BNMU/OrM5JAJAFOjjGxTjmmIAEJfruPGalBzjGKihBStKS1/Eqba0Q/8KX9abk0hbbkkgV1tpK7MhrrGpLEfMe1R7P3UbNzjHFBZjKSByVwM1MgKKFOD+NcUYKrJ221/rzNm+VIQbm/2R+tREBWYY/i6Z6ipiahlDMy5GV7mqr0bR5t2hQlrYY23PynPqDThkcFfu9u1G3cCcAAChDtIIPBHNeck3Lmen9dvU26WJVIHXq3cUjnaMDk1Gx5J4POT6CnsGXAUZZu9d1OrJRcV0MnFXuMdslWH3qfGuCST8x5pm3BZAMtnOad90B8ZPeinNqXNL/hujCS0siX6UyQkJgHknFPJRQMnFVmYlRk55/KtcRiIxi4rcmnBt3ECqCABz2OeasJ8yq3rUMhwEAHIFTIfkHHHSow0lztL+th1Fpcfiq8g2uWOCG7Z71OSF74HvUT/JMSeQw4rXFWcbf0v62Jp7j0TBycdMACn5GPWmR5CgE84p3pW1JJQVkTJ3Y2XBQhjx3pkbHcDJkHoKWX+HI71GThRk9RnmuStO1S/b+v1NYL3bFoc9qMDFRo3yin5/Cu5O6MSuV8shcAnsanRdqgD+dRP8rtuGd3T/CplACgEjNcdBKM3/Vv+HNZttIWoZtpKqehyT+FTFvfpVaVw7Aj+ElT71eKmo0yaavIcCVHQrjkj2qYfSq0rEhMfxDFSpJ13MM54rKhWjGTh0KnFtXJPrUHKnyyMhjwadK2Qq92P6UwAeYQ3KrwM9qeInd2Xpf8/wAAgtCfzAGC+1K3C57VCnHJGVY9aJARhckjOfypqvJQcrf10FyK9iIjHXI54PrQHPUDnGM0/OxScAn1PemKp3bTyTz+NeZKLTSXX+kdCd1qSfdX5SCfQUJlN5xuGcU0YJ4JBzyKshcDAHFduHh7R3WluxlN8qsV32nAXuelOGGmbjaQAKkKANuxzUW3DyFhgn7prSpTcNX3+Wz+7UUZJ6EyJtXB57mjvQjgoMkE4peM110nFwXLsZSvfUaUDD6d6i+be38W2p8/NgDtULZDkgjnqKzrU7tSRUJdCRCG55FOzVeNgIWOeck1IpcAcZpU66aXoEoWYSgkDBxg5IqFjjlSwPpT5G3lPTPINAKlMkZb0rkrpVJOzsaw91akX3gSem7t61IzLsK9ARg5qMY6k5yTwKlbcvYFTXPSckmy5W0FjGSSOBwKl2KRyo+tNizs7VJ0xXrUop01c5pP3hjqXXHcYNNYsXUFeRUgPWo24lJPVhgGprQ2a8hxfQXew6jing557VEoJXg/N3z3pA5X7o69vQ1CrOFubZjcL7FjHFQygblb0NKJPlGevTikkO6MqeOOKqpUjKDsKMWmKwUMpxx0pJBsAZT0PencSIM59aa6N5bYbP1qJwunJLfVDT1SYjkhlOO+M0Bv3i/kaRmLRA49DxT1kVgD09yKUWnLeydnqNrTYfk59qQZzThzSY5rtMRc5PNIQGBHY9qd09ePWgZPNDVwIwHHcGkRiAVxyDStJtbaFJOM0wOBKTgjI9K5JtRkrN6aGqTa1HoQHYEHnmpg46Zx9ah3gODn2OaWUhkOOo5ojJpOzvYGrtBL1VuODSKoznApHO+P8KI23LmtY25/XX+vwIew8JxzzSkACkyM80vBFbEjSgGMcVGRsdT2PFTHn6U11BXGOKylSTV4rUpS7jXGUOOvWnAgqD60gjGP/r01FByCTxxwah86ntuPRodHjbj04p4IzUQUeZtzwR6050VQCO1KEpRjqthtJsVgAQ34GlPXoKQjIIoHKitVpP1J6Ds0ZHPpQAe5FA6/41oSFH5596DQOOKAG8qxwOtIQWPYU4jJ60m4DINZSjFbspNgMnuMGm8hsZ60K5DHGcHpStkgEA8HOayumr9UV1EKnHBOeop4OVBpoYkcCmqGBK9D161SnFNOOzFZ21HA4cjHB5p2aTYTgk0vQ1rTuk7kyHdKQ0BqCSKsQE01vu/iP50u6kPTp3H86HsBZHSpajHSpKyGwpH+430paR/uN9KBFftSgcUlKKoYZx2pSfl6UUp6UhlSH/V9e5/nT8nmo4c7D/vH+dSVa2JI5Gz8gzk07YuBwKbIOjA4K04hsHa36Vz687TV/wDIvSysNVASxxx2psi7cKvBY461Ko2qBVa5ldJ4Qm0ljjB/WlKklC1tRqT5tyxsYYCsfxpFQ7yzEZxgUGQj+E/hSeauOc/lTXsk77feL3mK5zhO59PSn4/L2qIMDKTt3YGBUisCcEYIp06kW3IJRaVh/FHvk0jOB1oDDtW3Mr2uRZgcd6b9KC4+p9qbu55Uj3qHViupXKxC4DheSevAoL4XABz9KRCNzMT1OB9KU/NIoHQcmsXOUo6Pf+v+CXZJ7CKdqAbTx7U2NhlmPc+lSSHahPtTVKqoANK1pqPNsF7q9hGO+RcdBzQ/CjnJPAqTI6DGajY7pQDyAM1UrKLV9X/X5CW/oSbRtxwRSZHrQe3OKAozXQrGYvfANAyaDgDnFIG9EOB3pSqRjoxqLYrNgc+tNLsMnacCk3BnHoOaViGAUdzXPKpzX5Zehaja10CK4UdPWhAxUncASakYEoQKaN4UAADFHsuWSWtkPmuhQpzknJx6U1yTIqgdOTSkP6gColyWLZ4PAwOtTUlypRS6hFX1uT7utJnn1qInacgkjoQe1NU4IYd81bxKQlTJmcAdyfQU35+uB9KYu7cT3PU+ntTsbXGM5PJqeeU/e6DsloNjUkHnvzUsaYHf3pkf+sbjjNWAP/1VrRglG5M27gOvvRtHXP60tIev/wBatiCuyqm4E8E5BpHcMpUnr6UpBQnhSSc+5prAtlmPyjrXkVJTV1H7jqSW7GJlCCeRjipCCxyzgH0HamDlkDngrx7U/wArYwPODxnPSsaUJW02Kk1fzJIRhT1+p71JnIpqMxyp6g9RS/j+NevRsqascs/iF/zio5iRG230p4OehFRcuWBPy5xxRVlePLHdjitbsANpGASAMDFIU8xsMfcn09KckeVIBIGTUiqFGAK54UOdLmWhbnbbcYsYCnPJJzmmSgIFIH8QqwfTFRyqXQgYBNbVKMeRqK1JjN82oxwBKucdD3pAcysVHbqRQyqjIWJJzR8xm4GBt6muaTfM79/nsWthET74Izg96dDnyxntxRhY8kt1qON2APOOTyRTjKNFq++oNOaZOXC8E9elRsxL9OnT60xnBdQcHORmkhbPzMegyaieI9pLlW3+X9fgONPlVyVsgMrHPGalByAMVXVg7c9Cc/4CrHAFb4VqV5IioraCZHTFMlPygHoSBTjTHbcdiAkjv6VtXfuNdyYbhn5GUdSeaWJAFDc98ClQb0BJ69alOAOgrCjRUmpv5FylbRDe2D3qEsSgHO5an/Co3OCEUct3rTEQ0vcmDG9HBU5ZupNBG1SnUmlRcxlRwQetSKgGTjr39ayp0pP5/wBMqUkQKGzyeQcEj6U1woY4bdn1qWcBV3AEEnBIqEANIOOB1rkr02n7Nf1c1i7rmFCscgdfWnLmPAzwMAg02PpkcEHBp5jLMcg/nToxla8L3/r+mKTWzFIVzuJwg6ds1FyylmJBX7tSHJT0KEZFJkM6yn7o4ye9aVFd36/1r8hR/r+vMVSSPMJ+o9qlLADP5UxejMR8h5qP5vTGRxWqqOnHTr/V/mS4qTGMzYPPIOeaCd2zB6Dk0suzoM5powAOuO+K4Ju03G/9XNlqrksbgA5JxmlZs4VeM9/SmHGQRnA60IT0PXFd1OcmlTf9f8OYtK/MKMu4Vm5TkH1NPXMgLcbh0qMDdGEHDd6kQ7nHbaOf8KygryS/r/h4lPb+v61FZ8LwMMTjB7VEVY5IywPXjFPILuWHbp701w2Ag3AU63NJXlt0CNlsRqDxj+E4p+1UH3gT6daYik7iP4elPUhm+UkZ6iuahHZd9vy0LmxVIV8np0HtQ2UDA9G7+9TKo24IFM8s7hk/KO1eg6Eoxsv+G/4Bippu4mdpVc5HWlQ7pXJ7cA0kZCsxPKk4qThQABVUI8zv2/pfIU3YGjUqQMZ9qib5Hz3PJqYHFNcZxjAI6GrrUE1eO4oztoyMkByw9jmpyR61ACCSuAAOvvUmMnmpw3VhU6Dh/k1HK2WRecE80/PHANMkyRx94HIrasrwZMHqJuDAHbgZwDUiNuHPUcGol2sjIT15Ge1Ro5O5icEEfnXFGtyNPe/6f1obOF7ls9KgXcS5ByM9Kd5hxnaSKZHzEx/vZxXROam0k/MzSstRuVNryME9KlOYwOdwJAqJyBDtIwQBgGlbduQdec4rmj7uvVJf0zR6/iSSLulQEc8mkdCUK7uCOo60gO6YHGABUo6V1Qpxm3Lz/wAjNyaSRXSMg8D7uTT1Ksu0nCkZBqUgkZpiRlQeAyntWbw/s9Ylc/NuEZxtJ75z71LmoQSXzt+6cYHang7ua0w7VrE1Nx46daRlyvOPagfSmyAOpB6VvNXiyFuR7trdRk8/WhyCysDxnkUxs8/KCB3FNJ4xzzXlVJtaHSknqSRklzj1qQjkrnPH5VEueQrAc07DdDwvcirpy93a5MlqSIodASCOO1BQjox6d6d/CMelJ1rvjSjyoxcncaF2RhSc/SmwkKmxu3FS8HrScHr/ACodLbl6aBzdxFcKuM4xxSpID3qEAEs2SNh6DvxTwTs+ZePbtWMakkkinFXJycijAxUIbZkdfT3pyOCDnjHrW0asXp1JcWEnG1hSPkDOehpJHDLwDilyGHPQis7qTlFPcrVWYpw2QcU1VUoMge9L5a+lNVfmZeaU0+ZNpPoCatuCqAp65HGaVMAYBOKYwKuFB6jOetKdysMnjvxRTagtVtoErt7kmKFPNLnjFArqMxTSHkYzS0hNADAX3kZ4HTigoVcYY5PelPEin14p5B256kGuZwTv3TNLjGQqN27JFLglfvcfSl3Mf4ePrTVLAYx04qbQUutn6j1sC5KdeRxinIu3qxNMUsrHI684p24jkrxTpyjFa3uvUUk3sP7UnH4Uv5UhFdRmBJzikXPWlx1zQaAFNMUAMR68jNOwMfSmvwQ3pWdT+bsNdhSOjZ6Upx60Y4x2xTdnXvRZp3XUenURcKzDPuKHYbgQenWkIC4YAe9ScHjFZKM2nHaxV1uJvGB/QUBgTihcYKnqOlI5AIbv/Oq55KPM2KyvYePpSfyoU/LkikzzntWy1IA4PFB+7+VBOM96Qnj8qb2AtjpUlRDpUtZDYU1/uN9KdTX+430oEVx1pw6UgoFUMXFKfu0Up6UgKtuP3Z/3j/OpCv0pkH+r467j/OpcVaERsONvr1xS4FO6EmkJpRjq2xt6WGiqN2JP7QtSkalMtucnBHFX+p61GyIXQsBuByuT3qhDj0psnCd+TipOvemSFdpDEDNZ1fgZUd0IcghV44zTWLFtp6noaNwbB6OO3rSuQyHHBHIrkck07P8ArsaWasIrbm3E9FoUl1UA4zyaiUlkYDqxwKlRMqFz8o6+9YUqjqWt/X9WLlFRFU9kHHqaXJztI6inMwVcVGCRlj+Ars+FpX/ysZbggALDrg1LtA7YpkakcnqTmn5561rSjaK0Jk9RrelJgEdB+VL1NKO4rRpMkYyqASRwKjAAHIPPYVNIN8ZHrUe7OGHUcEVx1orm2/rqawbsG4L0zjuDScHDc5LUsnKblx0qMZYIDngZNc858suXpujSKurkue5zjsKViwG7Ax6UAhRlsZP6UhO7BJwtb6231/rVmfUU4Eg4+8OakwB9ajUbm3eg4FSEiuikt33IkFL680maM571sSNfJUjPWogfueq8EVJKSEO3rUJ2YyzEn6Vw4mVpaG1NaCy4Kkj0waYG+4BzgUjKMcA8+tJhWI2DtzXnVKkpTv8A0zeMUkS7wBgc+9C5bODz3NNU88IPrUyKd27PbHFdlJuo1qZSSih8a8YFS4I4xTQABxTs8V6KVtEc4ucDJ61DI+3nqTxx3qTqKgnOApPY5xWdaXLBsqCuxoXcTyc9z/SkmOV2rkgdaXK8nfjPWnKmecfKOgrjcOdOEevXyNb21Y0r8wK9AMYFKWzgbi2OcY61Mo29BijH5Vr9We9yfaESM2DxyTyaUx7hlzn2pYj+7OfU/wA6jjBZAzknPapgvdit7r5De7YsThQwUZ5PApYvmUnOMknimROBGccnJwB9aIw/kBsgcdaypyvy9dHt8i5LcsA7RgDP40oJ7nmmxndGpJ5xS8da9GDTimjne4UyV9sZIod9o6c9hUZTcCGk+Y9qxrVHZxjuXCPVjmG10yckmnMh3AhiOMdKbEvBzyRwc1Jk9qmlTUotvqEpWY0RgdufU1D91uSAwOee9WOahkDbzkZX0zU4mCjBOKHTd3qRSsrY253A00DacdR14NOCFuTjAGcCkjJUI/HPWvIkpSnzy/r5fM6lZKyJVJIGRwOcCpt4IyMY96iZvmDEEAdaSLBjDH/9VelRm4y5Fr6nPJJq47cd2MHkcU1CRM4UdcH6UPuba3RQfxpchZRsAyRg0SqNvV7P569hqKJkXauMn3p3IqNcq5BOSRmpMgjNdtOScbWtYxktRO/tUJJbDLxjpmlkfKEKepxSEfKW754rmr1OZ2W1rmkI21JY/ucdffrT6jjGGcj1qQkn2rpo/AjOW41unPaq8JwAx7jNWWPHOMCq653bQMKeRmsMR8cWi4bMWNME55xjvUuTnpSBcU5eprajSVOFiZy5ncY6ZbOSAeoHeoxgyFB9z096sNzmoI+QqcZXvXPXhFTWm/4+RcG2h6oeAx+VenvS7ARgjPfmpDwOlJjt0rqjSjFWM3Jt3KpQjORjJoYbNhHp0qWUAlOeAaYwIUHH3QR9TXnTpKDaXl+j/wAzdSvYVYxjJH0odN2COo6VKq8ClAAFd8KUVDlsYuTvcrkMB5h4b0p6oSoKnk9adKMBW44OcUkZBLHPBrm9nFVeV/15/oacz5bjwAoA4GKR0DkFu1PFB5rscItcrWhjdp3KsZ2k9B1H606IEN9RT5I9p3DHzdjSxgfezk/yrhp03GoodjaUrxb7jxwOlJ14p46ZpMc9OK9EwK+CCUXJUc4p4bJxjB96Zg7iOnz9fanHIYdcqfzBrz4T5HdG8lck79KTPJp+M88Ypj4VOOTmu5ySVzFK7sRZCRsHHPJ+tODbYxuPXApJPmCoRyTSMSJFU8jrmuH2nI3byX/Dm3LfclB6c5FRSrypyOOx705lI5Xn2FM3Zdm6HgY9PWtK9T3OWS3/AOHJhHW6GE85B5zyDSKMnHTJzUrlApwMn1pi8nH93tmvMlBqXLe/p/X5HQnpceQONhy2eOaEVsnacYPpTcqcbc8dVzVjbhQAMCu6hFVJX7djGb5VYryZICFTkkc44pXUxuhBJ/8A1VYA5PemOhZgc8g963qUNG93p+DIjPoCNnPGD6U/GFqINmQnacgYp4bPHQ+lXSqp6MUo2AemaeBxSAe3NL05rcgjwyOxxweaSIgl/rSmT94V2ngZzTY1DNJzjJrickppQfVmttHcRXbnvgkU4sSrDGDTYg3z4wfmNPBDA8cjgg06bco2vqwkknsRKMkZHy4pHBJHYE1IgYqcHjJ4xSspxnq1ZOnOVO1iuZKREoHKt604Rkcc80pUgbj+P0p2R5eGzj1qY00laS22G5O90OUZGBwR2pdpHOKaCdyepHNSj34rupSurdjGSsxpB9KQDmnAnGWABz25oxx6CtSSFxht3VT1pU+UbTgjsae52oTgnFR8k5AArjq+5O8TWOq1EdSh56ZyKQH5znp6UNnaQ2fak6MCRziuSU1zWWmqNEtCRyQMk/h600KC5HbrSEnIypOO3apYzyTnmuqDU5/5kO6QeWM8cfShU2nOSTT6TFdSpxvexldjHQkgj60jBipyMipabIMoQPwqKsLxbRUXqhoBPJOBSc9Qc+1KeVDdRnNKUyNw4PrWSXYfqDMMA5peAmc8VGD+8APHNLkAkdgaSxD6+g3BA3K55yORxTxIuBTSXA3Hp6UqfK+B0IzimpS573FZWH7gOnFMHMnAPIp/NLya25G2rsm6GOpxnuKTcGGCe1SE8dKTHtRKDvdMEyJckYB+uadtIz83NIg4Yd8mhQCgyAaxim0k9WU92LuIIBxSh17HimtkD1X+VNUEo3HNHtJp8ocqeo/eM4HWghj1pg/InvSsMDIznNHO5Jy6Ba2gqlumOnrTvmx2po/1vHpzUmK0px0s3sKT1GFGYcnrT1UAUuc96DwK1jBRehN7jGTLZprAb0FSZ6U0jP8AQ1M6aaulqNSsP4ppHPtRzjnrScn0zWiJFpGPye+RRjnvQw+TPuKHsBZHSpahU8VNWQ2FI/3G+lLSP9xvpQIrilBFNoFUMf2oPSkpe1ICvCR5R4/iP86kzn0H41HAP3Z/3j/Onn0q0IXNJ9KjkkEUbORkAZOPSlB3DIFMBxI70hA4zjPakqCd9k0AweWxx9DQBYPpUbqQ+7g8YwaczbAPU9KY/Ay7ZPoK560k1bsXBPcaxUkApz7VGxKnI3fjUoVm/wBkegprlVIReWbvXBXpPlcn+WptCWtkNKlVBB4PFTAOQMEAVFgGfb2HHWpDGUxyR6Gopxau0tNtxyewEMDnAHvT1UHk8+lIAehJzT1AAAArvo003foYzfQXpSZ4pQPejFdZmJ9KTtS49ab7UgEk3YAB+pHWo22jncwP0p5O7gfnSAZOVHHqa4aq537uv9dDaLtuRMx7E4P4UcIRg5z+lLIuTsHU9TSqoEhXGV6Vwuk1O3nv2f8AW5tzKwoUHkvSgfMP4s/pQUCn26Z9Ken3ip6j9a66VO0rSVncylLTQdilOKMD1pO9eiYC/wA6DnqMUnsTmloAjdju2jkmmhctwc+rH+lKBlZGz82TQp+Tain6muFvnacjZKysiOTCgqvJJ5NH3ZsAdFBpSmTlecHP1NO8sk7ujdhWTpylK6Xa3orl8ySswYj769c4pyYWQgZ6ZpAjHnYAfWliQMm7qST/ADrWPM5qy1+4h25STeAeufYUm/LDgilyiegqMtmbKg8CtJ1HFq8vkiVG/QdIxwAO5ApkqqE4HJ4zigktKo6YBNP2jOTyaVnUcrLyH8NhQo9Bn6U/p3poz60vtXWkkZCjnnOaPakxS5wMk0MCCJj5R+U5yeD9aaFb7P1IG3jFSNKCrbfTrUbIfs+STwvSvNklsney+R0J/LUcrKkQUcnHalHywbT2WlDIigDr7U2QtsPAUe9XzKMb7tLp0Fa7HI6rGuSAcCmySMWAjPGCaVQQSqkDAH41Ex8uQZwCePas6lWagr6Lb+v6Q4xV9BQ298jk4wP61Iw27B3zmooCEjLE5xwKX5jl3GB35/SsoVbwu9W/wX9fgU462WxNHzubsxpwpRjA9KMjFerTjyxsczd2Ic9KhkOW29gNxqbHaoHYCXcORjDe1Y4mSUbMumtQP+r24+ZutJHH8oBHy5yM07bkYAIHcmpcAcA9Kxp0eeXNLoXKdlZDBGuc49+aan8angZ71LTCiltx9K3nStZwRClfcYGZ4ce2CfWnEqVTYOeDTUBLsFI206P5QUC5YGuWK2u/K/p2NH5DpMDa3ocGmmQ47Y9zzSyITGxPJ9KQEAHoymrnKam+iYklbuQg4AIz8pwRUuT8iBfc1GdhfC5APXNKoY529Oma4ITldxWvTQ2aW5Yi4BXOff1p/TJ/WoVYqOCRjkg04nzO+F/nXp0qto8qWv8AX5HPKOtxX/eRnHemqTLtIHA5JNN4LlQx205SQTGp6d/QVn7Tmld+nqyrWRL+FKBzwMU1G6qScinOdiswHQV2KonHmMmtbEcxyVQcAk5NM3ZwCoAIyMdabI+dpPXB6fSklYBkA6gGvPnVTlKXTT9P+CbKOiRMkhZFPGadknqajQjaFAPFPJA4P5130pXgm2YyWokjfLjG4ntUYAUkNzxkU9isiZB6c0i/OpkIFYSalUT+706lrSJKMkZo4pFIPI/WlJAHJ49a6lJNXWxnboQyHMgB4UAsaQnjkANjIpJCGYMM4Kkc0SMBsIPY1506ibk7/wBaG6WyJlYEA+tOyBUcTcbSMYFK8gVSa7oVE4czMXHWwj5Dq2PlHb+tCAF2YdDTC7BSrDk9DQcoNnY9DXK6iU+a2m/z2NOXSxPnI4P5UjNtUnFMxs6fdpHc8BSOe57Ct3WtF82jIUddCNmyd2MEjrSu25lA/iGevpTWB9Mg+1MAzz6cV5c6kk2mtzpUUTrIBnbzz0FJuLuq88HJpoCAYyTQgIIODnHeuiE5cqTd/T1M2le49sPLj+6KarbXYtyOADTmKk88MKYrbYTkctzmrm0pc3q7/oxLaw+I/IW6KSSKI0zGGBwTzSCMhNqsMYwc1OMEAZralTbsprZfiTKSWxXdTlSSSAe1NQFZCTwOG/A1awAcniopQN4YDPGCPaoq4dJ88RxqX0Y1lxLx1IyKlRsruBxkVDlFIJbccYAqaNdsaj0FOg/fdv6/rUU9kODH1pCc5o49TQT2zXaZECk+WgHHOCaViRwR8yjIPrQ67T7Hn6Gkdg0e4D5l5IrzX7qcXuv0/q/qdG+pOsgJwOtOJNUkYCOI5+Y5NTbj3k5+laUsXde9v/wCZUrPQUZ+0OPYUiDMkgPXPGKRWzMScjjmpCg3ZBwaIWmrro2D0I1JWR1xnBzmnRNln9M9KapImbPJwORRHtZ5Pc55qYNpxS7vT7xtaO46I4BH+0akzk01QFHXJ604YrtpxcYpMxk7u4uBjGKZtZTlcbfSpMigYpygpbgm0QkuZR06dKfvOQGGM0jj51deeMGmuwZk6ghq5X+7b16/5GnxWJc4FKG96hk+6cHH0pQGA4I/Gt3UfNZIjl0uSE/jUIwwJxgHp70/dgYK9abH0XHJXjFc9aSk0i4qyuNdMAk/QUzJyM1JIdw569hTCOEPtXJUgub3VpoaxemovzDnPFPQ/Nljg0AgAA8jsaaRhtvUHp7V0xjZqSfyM730ZP3o59ajjJPB6jrTuvau2MuZXMmrMd2560U0EDtThiqEMIIBIpudvT8jTpASBxkZ55pjFOPl5rirXi9NDWOq1EkYZDAcjsaQMN5JHBOaQjIyBgClHzYxwBXE5Sc7/wBM1srWHlg3XOPSnp94kkZ/lTASmBsFOU7nBPH9a6qcveu3d+ljNrQkFHfFHGOKPr0r0DEUnim9TjPFFGD3oAYR/Ep6/rTc55HBqXpwRUZ+cngY6ZNc9WNtupcXcak8bMy8ZU80cK/HINAQJn5gKacFsdq5KtWStfdGkYroPjIAJP0pCwJyeT2FBC7sgcUobr8tEJNLlb0XkDWt7DlOD15PtT89jUQJyAcgetScY6jFdlGV1Yzkhw68mkOPQ0ACg9ea3ID6UYwOaPp0oK8UANJ60gpxHFGBQAmecCkYfL09KdwM0NjyyfpQ9gJwOKmqEdBU1ZDYUj/cb6UtI/3G+lAitzS9BQKUdKoYCndqTigmkBXh+4f94/zpxNMi+4f94/zpxGatCDPPWky3akKAnPemxggn0HrWbnJSSa3KSVrj803cN23HP8qHO1SenFQOj4jYzlMEEjHX2pynZ2SuCWlyYczHOOBxSKQZWJ6g8Cm/MJR82SBzxTtyE/MMn3Fcql30s+v9dDSwpfPypyfX0pka/vevTv6mpMFhhRtX6Uuz5gR8pAxRKnOclLewKSSsRYzLJ79D9KlyrId3pzmhoxgbeCOlNzn70Z/ClGEqd79QbUhGBKoxyDkVNUQJY5ZTweAKfuJ/gNaUppa6/cyZIceB60g5FMLHrtOKVTuUHHXtXQqibsQ00OI/KopThG55xQzMXKjGMcmkYMEbOCPSsqlS8XZFRjqrg2FCryF7mnb8jatJgqoBXIoGcYxtFZ69P6+exWgwACUc5x1PvQB85J6McDFS4XGMdKdtBGMce9JYV238w9oRtuJCkcdSaQMDKT1GMU/y19SR6UkfKEjuTRyT50v+Dt/w4XVhdxHRTTGdl5K9/Wns6jIPWmOwOAAT8w61VSVk7S1+Qoq72JMYGTTEVmjDEnn8KHYhCdp9KArhAOOKcpKc7WbsgSshqqwd8E9al2sRyePQUIpXJY8k84p3FOnRSjqEpu4gAC9KUc9KO9HbpXQkZinIB4pkH+oX6Zpz52nHWo1DiIDaOBjmsJu1RO3R/oWtY2CLBTcQMkn+dIrAyufwxREv7pck4xnApYSBHn1PesIczUFtpf8Ar7y5W1EyfOJH92lBPm47YzQhBkdhz2pV4nbjooFVBbNPdif6D846UufWkwKK7LmQ7JxUcpPlOfY0jMSxVe3U+lIFVwVUnOPWuapVveMTSMbasPvRbF9MVJsG3aemMUkZyCMcg4NOyB3xVUoJrmeopPWwKqjp0odQ6lTS5zQcEYNaOK5eVLQm7vcrFn3AAZbpuBqJ2diFYrxycVKQV+QOcDrgU2RQkLHGGPA9q8WtGbT1dlv2OuLWgi53sI+QPWpBuJy3JHO00wZSYe6ipXJbBK428k1dKnZO+6fy/r1FJ6j1bcoIORSllX71RRklDt4JJzntTtqoCScnuTXoQqylBNfeYOKTFch4iV7jioQwaEKOrDoKVNzJgcDnmiNkSEHuRWLqc9m9E1/Vi7cui7kg+6Palx70qYYZHT3pduQOce9d0bWVjF7htJ61HKM7Rzgnn3qSQ7FwoyTwKiwhOGJJ9feuevO65EXBdRV/1uV6YwTUu3vUa5IK5IIIxgdRUnGRmtKK924pPUD0qu2AxJXAHTHerNQy/Myr1ycn6CpxMeaA6bsyLbkMxHbOPShSMIy5GeDin/8ALLpy1LEgx34NcCo3klHtc2ctHcQndkAnJGM46UvLREDgjipu/T8qifcr/KOv6Gut0uTXe+hkpX0GMRsUKDkc/SncIVxkn+YpB+7JB5J/U0J+7znr2rFb+9/w1v8AMvpoPc7CHGB2xTd7P1zk9h2FKqkklyP9kelMJ2eoIGDx1p1eZPmeif8AX9f5hG23UikOBs5yDwaXePMLEEkDAFDln5Y+4FIDh2cqDzg1513z6PT0/rY26E0ZYAnAJPXmnbhJgL0PX/CmFvukKBjnOadD8qhD35+tejTbuoN6f1+ZjJfa6jWxu+X7o+9SuecDhe+OlAOwMp5Pb3oA2JsPXtz1pNJvXr+D7fP+twHFth3cYPBpXkHIGD656U0/JHtPzHoPemKpUkdec1pOco6R6/h/X9biST1YxiAuM4x0IoDA7Cc/L+tPlbPAXrUY5RR8owa86onGdk7/AC8zaOquyVXIySSM+go3F5ACeF5z60gYnIOAfpSiPqwPPQe9dkL6KN33Mn5jjiSUjsB/OkQgyMGPTgUjEFdw4cce9IR8gT+PNOTXNf5+vZAlpYkUnBOfl7ZqIA8sRhWyB7VIQwUR4/H2qT0Hato0vaRSfT8yXLldyCR22kBh6DApiqCxUHpU7x7iCAOO1RqNjnjo2D+Vc1Wg+dc+quXGa5dBocHPZh1qdABg85NQsMSucA4wcVPnkbRXRhYWk79CKj0VgaNW65qOUYQLjgkCpiOKY2NpD8gDJrpq004vzM4yd0IAQ6qDwR+VSdDioADgPkA44BqRHy20j5hWdGdtGrX2Kkuw9jzSd+aUjJzzSEZNdJmRNgzgexNKpIk2DJAGeaeVVgRkZqFDsdyxJA4z6VxytCab6vf5Gq95E4znpS5wPeoIwXd3BOc4H0p5lPKsMGtI17q8lZEuGtkRHCswPzA+/NIX2YwSfXNLFyFA4yMk0su0AY5YnGa82pG8edNL+vxOhPWzGIuHXPygDj3qZmDJtUcHvUQBZieu3oDTvkbngMKmi3GLXR9/8wlqyWMZdm7dKcY+cgkGiMlkHykewp2e1erTpxcFf1+855SaZGqsrlmx0/OmcGdvTaKmIz6UzaGO7PtkUpUVZJd7gp66gjHcyk5460/cAaiG5ZGxhmIHNGXHOARRCpZap9QcdSYkEcU1jSBgVGDxS10Jpq6IAuAuSfzpkhBiyADgiif/AFXp04/GiVQsLEYyBmuWs5NSiu3+ZpBLRg4+U4J6dKcrNtHQ8U0oSCAe3ekjcBecjtU6RnrpoPddyUMDzimphwwI7mmxNw2PU06M8vjnmrTU1Fsna4u1RzSKmDnOR2FOOSvSjjgZya29lHTQnmZE2FPIyv8AKkOzruJPbmpTwRSFM8jgVm6VtYlKXcZGwA56nmpFKkEgimRfNGM9cYojJDuMd6mlJpR7Mckrsfml7ciojnzAueozTtkmOD+YrT2ju7LYnl8xXfbGSOwqMDJUHPIyacchTlQR6etAHyjdnpwawqPmlqXHRBJ0wOgHNRhvkQ+vBFTEBhtAOO5qMcgLzw3p0rGpBynzf1ui00lYepycMf0p2NvXlT+lRnCEKTgdjTiGIwSCK21ta2q/rUjqKGwdp/CpM5FQ5zKPQCpcDrW1JqzREhc8UnNOzjtSZAbFbEgeetMcKvzH+dPIGOlROfnT0zWVX4So7ibfmAofCpj15pejHPfpSEEgsRyeBXJKEVBpLX+vzNE3dCAAFfcdalU7uD26io85iHXAPNPHHB4PY0Um4uy2dglqKV2nI/EUgyBuXp6Ub24ytJnbGSfyrZ2W2n6Eq4/twaXj1po+4OnFLwTwa6FJMiw4DFBJ7CgEDn86Nw7kU3JLcLCZz1FHegEYOOlH1FNCDNI/3fy6UuADSN92hgWBnAqWox0qSshsKR/uN9KWmv8Acb6GgRAKUHikBpRVDDJzStwCeKO9KRxz0oAqxcoen3j/ADpxz3NNiHysf9o0/H41S2EMdmHbimKSByCc80sp4A7k4pwwBisOW9TfYu9o7EUj7vl2ntn6U/ep65/EUijMjN17CpB9OaVOMneVxya2sRoNzs/rwKl4H+NLgenNFbQjyqxDd2AyaDnsaBzRjk8VYg74FDcAnjgUDHNMl5XGevFRUfLFscVd2FRcRrmhnXPWgkgcdKZHgruPU81GsbQiPe7YSOuwgH2pQ6gYyMfWmuR5ir75NOf5YyQBnFZ3leUrrT/hyrKyQxXUFifWlZt+APUU8ABQMcAdaT8aqNOXLZsTkr3AnvR2oI5xQBxXQQOUc0p9O9MzgUgJzQApwqk/rSR8RrnPSh/mQrzyMU3BVPvHj2rCd1Lmt0KVrWFT+JvUmgnMq5xxk02NcoCSelOiUZY474rFczjGPf8A4cvS7YSMG2geop7SYGSpwKRuZV/E0snChfUim+Zc8r7f5Bo7IceRxR14o60tdaMg6f45peegox69KQ4P0ouA12C/eIFMd/kO0HnvSuuZIxnjP9KkkCkBR1JFc1Wbakk/6saRSViPy2CfewAKREARcjPFTsuUIA7daiMfABJOKHStJNK+nUObTcBtXuBTFP7xyBk8dakChRwKhBJTkdT81RWc01f1/r7xxtqSbimNwzz1FRg42s3fOaVk+TKdO49ahJyiL6NXNXqSg9fl96NIRTWhOgLdfqfc0ucyjsFHJpC+xQgOW7mmDOV3AhM9+5qlOKSit+orN6k8Y4LYPzHNOI59qXGe9Ar0YR5Y2MG7sOM0x3CoWPannpjPFMkUMhVj+NKo2oO24476kaA7gG7Dcx96bL+9PT5RwP608MrjJU5HHHenIh3bmGAOAK4FBVI8kdn/AF/XmbX5XdiLGSfmwcDFP8tR7+gJpwpT04rsjRhFbGLm2QxnDSD/AGqRcEszckHA9qMhZ2yOoHSq80MsxMaSeWdwYjGciubm1UVrZv8A4BrbdkqEsXCnjPWnQIAD3IJBJplqGiRo2Idwe3AqZEKbiTyTk+1Kik2pb2v6IJPRoSAYTBPHIqR229O59arI3LgE7Aeo7058gcArjnDVKxPLTtHoN07y1Fkk3MDjkAnHv0pSoEapnkkZqPcGmyD1waUs0kh29AMA1lGrzc3VvT/P8LFctrEqDLMw7nFSYGc/1qOMnaR2HQ1Jk/SvSo/AmYT3FODUMnysr56cVKT+dQjmdtxzxkUqz0SXVhDe4i4blc/j2qRV2jFNiOXfj5c8VJgDpU4eKtzDm9bB34o3YBJFJxTWbBwBknoK2nJRV2QldkbEnbKT+HtU21TyRz61EEC43jC9vTNT8Vz4db3X/D9zSb7CY49qilUyAAc4PIqYYpCOK6JwU4uLITs7lRQTJk8/Nj8BSf8ALw4xkHrUiZCqTk4Y5xS4PmA45Jz+FeVGn7qt3T+//gs6HLVj44gFUsBupZF3AY4YHinj6Cjp0r040YKHIkc7k27kOGOXIww6CgAv+8Bw3YUsmcKD0J5PpSjiXav3cZ+lczglPle369/6/Q0u7XBEy25uPQelPZQw559KX1x+dIeOK6lTSjyvUz5ne5UYH5/lIJP6UpT9y56YNTTf6onGCOaaQcOuPvcivOnRUJNb6fnc3U7pMIwWcE/w8E1NjJpsefMfA44qUiu3DRtD+vQxqPUYY13bu4qM/NISD93p71NntULDbIdmST1ApV4pK9tL6jg7kqMHXOPzpcelRxkKApyD71Ln2rWlLmir7kyVmIfpUEi7ZCSCVbr7VYprcAmirBSjqEXZlbhiyqSWPBqwoBzUCoPJ35IbrmpkyUBPfmufDN9equXU8hQaZKN0b46kcVKBio5W2DJ78ACumo1yPm2M43voRAB3GRwV4oB2uoJ5U4/A03IVxgEDOQP6USgGZMYw39K8t1PdbW9/6/E6eXXyLQZSODkUHGfSoEY72KjvUisSwD49iK7aeITWpjKm1sRxje8jZwd2AaSIgRsWHUk5qSIExE9ScnmmxACEKw5AwRWEI/DJaNpv5stvdCRJiIMpwTzg09dsibiKjiJWAHGVpVO21Iz0X9aKMlGKX927Cau/mJEmIgdm4HnHpSsmGQnCjPSpoxtRVPoKcyhshhWiwq5F30E6mrKi5EgPbJP4VJIoBDDgE806RcbXA+72HpTdrMm1SCh6HPSsvZOCcHr1/r8iua9mPRsjkcjginc56VGpHmMRzwB+NSjpzXbRbcTGW4duvajBHGKO3FLWpJDnaZBnk8g0YwoZSTxnHrTnTncv3hTFfacHoTx7VwyXJO0tjZaq6Gh9o+X7p6fWpUbcuemDzUJG2ZR6nIxTkAYnqeScVnCtKEuXzsU4Jq4+Uq0TgMCQKR8MNhPLDihhn5WUDPQikQMV6A4OK1U25vmV7q39feRbTQVdyrhgDj0pIiBuHuadu2nlSKSMAlzgYzT+1Hlf3h0dxYwuXGO9SKqrk5PNRAbZiF4G3NPywdQe9OlaO62YSu9h5o2j6UvWk7dsV1mQjD6UuMCjOOlHJHWgBnlLzgYpgQrMwHGRn604bmkK9Me1I4IcHg5GK458rs1HZ/8AANVfqxGU+Yh49KeWZR93j60yTcApK8A54p+9SCMj0pRaUpK9v68wey0HDBTPqKSLmMUkR/dKPakh43j0Y1rGSlKMu6/yJasmiQDFGB9fWgHI70nOa6CBCintTPKA4BOB2BqUcUd+elTKEZboabREyKsiccdKeUB6cUrpuXjqDkUh3Y7Vh7NRk/d0L5m0tREJKA96bljKRnAxkUqMRuXGTntTSSJQdp5yKhzThG99PX0GlqyQqf71MKM3cGnlj/dNKmGGRWqjCWmv4k3a1IgX5HBxxUgU9W/IUDAlb3FOop01bXoEmRlMHgkAnJqTaGHPWgfSlArRU4q9luLmYzDD3prKWBz09BU2PemkZFS6Sas9gUmRx7WQHFBXDjjAPBpFVlJAAwTkc0km8ICccc1i3ywvy6ovd7kzDIwf0pqYKjjmgFj0xSLkMV4z16Vbl7ydiUtLEnA7YpM80nPQ80pGBmuhECfSlY/Jz6ijnPPSkYfJQ9gLKnipKjXoKkrIbCmv9xvpTqa/3G+hoEQDFLmmilFUMUdaeTxTe9OJ4oApxH5T/vH+dP7e1Mh+63+8afxmqWwiPaDISeaGVVUt6UciQ+npmkbLDbgjNczUVF6a69DRN3BFGwEkjNLn94AM9M80/kU2Pl2bGecU/ZxjyxX9WDmbu2SenNL3xR35pD19q6TMUetJ360fSgHrQAY5pjgsRg9DTyfam7l55rOpytWkxq/Qa+4KTkUnzgAA8CkbBwASec0u7joawvDmbuXrYRVLsTnpxSOvQZPJpUyE6E+9KMsw4PFKMIuKXVjbdw2+5oj+6D3oc4jb3pRgDjoBWsYpT07EN+7qLjpSUvXnvSdB61uSA55p4QkZpq4x2xTw64wKlzS3YJNkZ+VgMZJ9KjcttI24zx1qYkeZnjGKa43FQB3ya5pS507M0StbQREbA+bpSxJuXOTzUm3IODmhUZUAyOKcqaUlZXQlK6ECDdxyaa4+ZAT3p21zxuP0phGXIB+71PpRNtRso2HHe9yTINIxVMZ70w4GDyPQ0btzjOOBik672W4KA93VUz1J6e9NG3OXyT6VGvzBW64GB9an2hV3E89zUqTq69B25dBrKuFccqO2akLKpC926cVF0jPq3QVIMjAJq6MVdu3YUnoKaTt60vXvSEcV1GYmagY5c7B9fSp8DFQsoDYHU84zXNiE2l/X3GlPcjOV/ix7dabxtOfvZyKkVQenT19aaAXaQ9h0ry5UpOz73/I6FJCjeo6Ae5FSKehfn+VJGx28g47UY2rJ6dq6IRUUmn8iG7uxY7UhYY64poLEDGfxpNnqcmu72ja91GPKluKxyuVGSOQM1HEAwLOcncRz2p0bDy16k46UkakqecAknHesnPncWlcpKyY5CAz8/wAX+FSccgU0AKcCn/w9a6KcXGNmZyd2NPPelxx/U0nelzViBiijJwMVAp3znqAV/OnuR50fHHPWlXDyhgDgAjNcdT358vZ7f16msdFcZxFKwUdQDgU8oWOXOfRRTsYPFGOa1jQS0e3YlzIHAV3B4BwQfehpcgqQD9DT5ido68nBOKi9VUYHfPU1xV705NRZtG0ldkagYY9+wqTY5HI+X0FJsCyKnqpyadGzA7QRxxg1zUqSTtP0077lyl1Q9W28g/L0+lOdgvXknoKjPfByepp4X5d5OSR1r0Kc5axRjJLdjTuUhnPB4x6U1sM6nGF6Z9aUhpUJ6L296GYyRgIOnP0rKT0a6brzKX9eRJuVSFA/Cl+lMK4i3L165pwcFQT0rrpze0vUykuw7HeoSx3sfoopWbcww2B7etMjIZ/+Bf0rGtV5morv+hcY2Vx7LyVJypUnmpU+4BULtudh+HFSq2QSKqhJObSFNOw4c+1B60Dgc0Fh0wK67mZAQS7GPIx970zT41Vvn5JPc03/AFbMPXkU+NSowTnvXJSS9pf1v5GknoP6YwMUN/nFLkelNwc+1dhkRuQ5MYHbk+lA/dgdMevpTRkM/PJcDPtihhgso+6VJrz3JtufX/h7f15m9uhNjPUdKMDOM0icxjPpS/drui7pMxaEZQeD0NRAMuUUkham6kZpijydyknkkj3rDERTs3p5lwZJHgKNpyDzS9+Tx2psa4XnqeTTup61rT+BXJluIB16GoN+C+OCWxU7NtBLHgVA5G8kcg4OP51hiZpW1Lpq458hWUnoMg1Kp3ID6ioZ22spz1BFOjYqQp54qKdRRquP9d0OSvG5LnjimlsHkgZpc8dahOHlIIGFH6101JuK93dmcVfcbJhTgdCeRTpJDtUJ1J4pi8TfMchRgE0o5lZlHC8YriUnd20u7ea/rU2t3JVfPHRvSmyYb5MEnGT7Up+dcjqO9QjcWkHfIzjvWlWpJRUd79SYxTdxrHgBsHHIINAJIDZ5XP61IXwCdvTuaiXO7aTy3WuCrFRkknf+tDaLuiVPLCDcRn0pDn5scZI2imjBypO1xU0Kg53ZyPWtqSc0oaf138yJO2o4K0fTkelNlZTGxHUCpuF6Ux4hJ6jmu+dJ8rUPuMVJXuyB8rDsPIxipDGGAwcUTDhRjqwoc+UVxnBOMVk4qMmmrpWRd20rbkv459qMcZyRTQ1Lniu0xAVG0YxwSPan7uKaRkHv71M4KS1Q02iKDd5SsOc9jU6OGXI69CKiUFFVWGQO4pYRiP6k1zUXyuMPLX8DSet2Sj2p4FQRyMxY4BAJA9anVsjA4NbRrRkQ4tEUincOpHoKifb2bBHrUkhzLtJwijJFAUMMkbR6CuOrFzk1E1i+VK5CpLsBkcd6dGwTtz60zjeSowB3qQblTKc+1clLmUr9V8zSVrC79zZzk9ABT1G1Tk8nmoyQ6524btipVJAAI5r0MNrK71MZ6IUjrSDg8UuOc5oz7cV2WMhrAlww9Mc01mO5CRgg1KeRUJyZuegHFc1aFlo92jSL7jiTncB29acjqeO47VHuZySDjHHSmk4OejD9aXtHHXoHLfQn4yT3pc5qES5OccdM04y/MQOT6CtVWg1e5Lixc4uM+q0kmd6HPemliZFJ46ipNwYcc1lFqXNG/X/JlO6sxrkMhHfFEYBQZ9BRgHtTYhuQc89Kb5ufvoCtyixKCpz2Jp4ULnHeohlXIBIp+4jAbBzSpNRSuvIJXb3JQw6U0/iaUe9HfPWuozEHPGKUUc59KUdPagBD2FNDrk/N0p59BUSDDuCM5ORWVSUk0l1KilrcRWAlbng0sjfKDnoaVgN6n14pxQEdBWSjNxlG/wDW5V1dMUdKbGcbl9DTE5Ug54OKMDzMc8jNHNN8srBZaocxw6n8KfyTTAgJyc9fWn/hW0FLVsh26C/zoBx1oAP1pBnmtBC555/Wikzmjv8A40AKDzTXwykZHPemzAmM98c/WgKhAIHHaspOTk4pFJJK4sbARrk84xTcqHBBHoaFXbIy4GOopzIGU9Kyipyhbt+hTsmPzx7UmaZHzGD3p+T0roi7pMhqzDPPehh8nvSjNIw+X/CmxFgdBUlRjoKkrMbCmv8Acb6U6mv9xvoaBEC0tNFLVDHAjNKelN7049KAKcXKt/vGnk45pkJOxv8AeNP7e9UthDQwbof1p3QU1YkUYUY/Gl2j+8RUtz7D0AsAjHpj1oQbEAJ5ApjrkhFJ55P0pSyLx6dfaud1Jc93pbQvl0sS9qT8aZnaQQcqfXtUeTgv33YqniLLbUFAnzzxSNIBx39qaWyQoP1NGQpAAJNVKp2Eoi+YAD1H1pUGEAPWmkiQFCMUiZOVyeKiMnzJ7jaVhw5c+wxSSfdOO/HNPxtzjk0hAZea15G4NdWTdXEB468UhIzj+lG0elG1SKPf8haDHydoz3pQSOdtIoyzdOOKcoYpuB5PasFKTd+/byNLK1hSwCFu9Ckk4P1qNj1PrwaVss4A6kVPt3f0sHISKu85PCipAyjovHrTVAI9h096HYgY657CrV1Fyv8A8EXWwp2hgR0PFPIqInOFHapR0/8Ar1rT3ZMhcADpQRkc03dyaXPHNaki8D3qEDDODnDcipc5qEtlmUkACsa7SSZcBwIxsbtULZWX2xxT22jjcT9KZxuGelcFWbaUextFW1FjAUcnpxTi27kjI9Kao5JHIz6U/e3sB9KISbjy7IGtbiryc5yf5U/tzSKMDOckml7e1ejSVoq5hLcM0E4NNByeaXNakiMcAk1Fg7V6Zc8mnswbK560isCuG7d65KslKVrmsU0gOeFHekVSMkDhulKMn5UGM9TUwAAAHakqbqS5m9g5uVWGLGyKAOvcU2VW2FmPTtU9Ry/6pvYVVSjFU2l2FGb5kDttQnHQdKYAzYJOB7UpIMfPpTY3JjAAycUSknJJ7WBLTQI2Cp+JHSiIsQwA43HrRAoKZPUmnJkO4x3rKCk1C+n/AAxUmtQjJLMCScHrUmPyqNCPOfHoDUme1dNJ+7bzf5mctxMYPWms5yAvLH9KA6sSOfTpUaglic8scD6VnUrJq0WVGPcc6M2CSG29qeGBUYximkbJVC+hzzRFyGPYkkVNLSdhy1RJ70AEmjpR3rrMhrkqC2M1EFy4z1HzH61JKpaJsUmNx3K3BGK5K2tReX9f5GsfhImBaXcDjBwDT1Tklh15xSqvzDHRR196lz3NKhRTvKXVhOXREZX5GCbVbHBIzSJjaU9Dink8VGwJfK962muWzS2JTvoxFJVCg6jiiMhIyp6g4NNx5bcZOf50oXD5bkkZrlV013WnkjR2aJIwVTB4qAcjB5VeBUmDIeOF/nSlNpPGVI7dqqUW0uXZf19wJ2bvuNZDgYA/CmDhifxP1pxJIwpJqMFssc5B4zXJWa5k43NIp21HoeOPvHqTUy4VcEcH0NRIVHBXkU4nhtvQj9a2pNxjdPX8iJauxMxCqTioGyg8w9e49qUEs2T/AA8Yp3+sfBPC8/Wuid5q/wB3r3IWgwZOJMdP5VJy3zL0H60wZDGLPvn2qRDtJT06Z9KiCbdr6dfUb/r0HggqG65pku5QuDgZ5phYplRwT92jBOQCx9TmqnVbjy9f6/r0Eo2dyM5Eh46EE0suTKAOuMCkYngYwRxn1oyS5I4NcXtNHF9WbW6kqE5Kk9O9SfdqIZUc7gPWguQp746e9d9KtaNpGMo3egpY7uO360H96wAPA5zRjZH159/Wm58ld3UHk1E7/a23fkNeQ7mVtvTHWnKx3FT1HemDgb+cnlqewyuQeexqocy957/p/X4idtug12DAryx9u1RsTkZGGH60qHKg8gEnNK5jA9/auapL2i5ro0iuV2IyVJTPIXrTl3MSeTmmgYXHGc9afuYZB2isaWrvN/1sVLyFDYIwTjOCD60qL8pboW5pMfNxySck0uTGcg5XuPSu2mmnzPZGUuwkYyDnqSciiIhAc9CSRQ5yAy/ePH1obBjCdG4FS/da8lp53Hv8xY8BCxHUk5psaBk3nIJ5FDqwTy+oPAPtU6jA9h2rWnBStFrZfj/X5kydtV1K8yfuxuOcnHTpUe3Ehb1GR+FXCqkcgfjTJhyrjopwfpUV8MrOS8hwqPYilRSVcd+CakhGF6EHvTWVinl4yM9fanR/6xwBxxRTX73mtv8A5P8Ay/EH8NiXvR9KBwaCR1ruMRGUMCDUDqQ6gncOuO9WO1Q7tryHuBx9K566Wjf9W1NIXEDEN8y4HqeakP3eDUZZlAJOVP3qWP5cjOAOnsKVOq72f4hKOlxx6ZzSE4Uk9hmnEZHXrTZsCF/pW05csHIiKu0hqSblB6expIV+RSGwTUjBVhPoBQqEIpGDgd65mm5rm1sjTS2g2HAySOCSc1Oyq3PWo4CPJHTPOaar/M54xu4xTpP3IrdMJbtiOMSHvxzSDGMbiR6d6ajEyvz6CpD3xgUo0eZNruwcrERXiQ45p6Hbgduh+tKUG7dz15pGGHyR8p6+xrP2Dpvm7f5srnUtBCAv+63X2NPRh909RTWDEYONo5zQvMrEdAAK1jeM7pWuS9USk5HvQOQaBSjgV1mQiikkGRleo6U4DmkY7VJHOBUVEnF3HG99CHcR8wHOORSEblyO1OwW5DDPtTeV6/p3rhdSyalszbl7DEGIh1PNSordj9SfWo8ELkdM1Jv4wOKypTSfvdkVJdhWy25fQdaI41ZQdvUUi/Nx0Hc1MPQCuyilPUyk2tBhRexI/GhF2jGTjNOxScn0rdU4p3SIcmxhU7yQOMYpHPIyCMGpl96a2C656ZrKrCydnuVF6gNxHpQdy4yOPWg8yYzgYzQcjOeR70rtXfb+tgsLnNOHI5qPODtB6nj6Ubgu4E5ApquuocjHmmH/AFqn1GKTkjJbHsKQlht789aU6l1ew1EkcZHB5BzSEt0JFJuz2NJvOfumqbg3fX8RJMapOWAAz1pWypDEDjjrShsydCBj0pZBlSBUKF4OzY766huYnlKVXyKRWBUHI6U3kOwHfmq57Wad7itclz/kUvemANj71AbnDDB7Vpz91Ymw/oaTIxjPNBPGc4pMjFXdCFIGOelMjP7sL6cUeYPTP0pFIEjeh5rFzjzppl2dmKwO8MvJxg0pLHsBS7h2NBYVVop3uK7EAwP6UvSjHHFOHH/160VktBBmh+U49qO9DH5MdqGBOOgqSox0FSVmDCmv9xvoadTX+430oEVx1pRSUo6VQxac3SkA5oboaAKcH3WP+0akA4HY0yAZRv8AeNSDBAYdCOKpCAA/hS447UvSk696YEZwJgegIxQvylge5zSNmQEAE470hz3zx0NcUpqMuZf13NUrqzCQBSV7N+hpmf3S5HU80rsCNp6jkGkGfl9q5Z1I8/u9V/X6mii7aj1GflzyepqQAAe3rTFZR35oLA53Hj0rqjUhDrqZuLYo5Yt26UJy7N6ng0YLDAGFpwGB6CtYRu0/6uS2LxjrSUdPWjPrXQQFLjJzmkzn2pelAEZXD5HTuKRTt6dP5UAYJ3KT70uUPRTkV585NO60NkhJMHkH60oBLHPemEfNnHAPPtTiRv8Al59RXLztycmaW0sSbwPlWkBGeOWPc0m8AZ20uSw6DnvXVGTm7317WM2rdB4X16040gpR7V3RSSsjFsKMn60pP40n41QAM/hTHO4kLjjqac52oT6c81GRhVT161z1ZPZFxXUNu7p09fWmnBlCgcLUjHHyj71RgBHB/hHGfeueaSsvPUtO+osbYz9cGnNwQeOT0pq85YY6nIpSOeFOfeiCcY2fyB2bFU4kYDHr9KVmByAfypiKCz7hzmpCQPat6XNy9lr+ZErXGFmA6cZ705vun6UyRht4OeaGLBSenel7RJtb6DtsLGB5Y7cURj73pmkjQGNd3XHIqQDHQVVOMnyt9BSa1FxignFJRnJroIHZpGUupHTIxQOpoJwCamVrO40M8vAAPJHFNRtsSgcmnjc4z0B/OiLHlCuVL3lyaaP9DTpqMjDMvXAyakAVO1NUMCwA75zTtg6sc06SaSste7CT1I92Zzt7ilyezj6YoI/eMCcZGFNLkFdrYGO1Y63d33KI8kKxA5U5xT04BPGAMVEeGwCDnilzkYLYArmjVtO76FuN0OLcnP3iPyFSqAAMdKhDAjC8D1NTKAFwpzx612YZ3k3e5lU2FOTSZpc/SmCQM2OuO9dTnFOzM0mwaTB2jk0wKPNwe4zmhztlBIGCDmlUFnDdAM8etcz9+Vnq0/wNFoiTA6DpTRySadQBXYkZid6RztUnsKccHjrSMAVIPGeKmd+V2Bb6kRBA3t97P5CpSgbHtUaK0ijP3R15qXHfNYUYqSbtoy5OwvbFNYZBx1xxTutJXQ1pYgrt0CnjPWjbiHOOpp0gJkYjsv8AOnNjai4715zgry9LL8je70GcPsIOD0p4TBGTmiNAVBI55xxUgH/666aFL3eaXUznLWyIzhH3djwfrQ3yOG7HjFP27gVPek2FgS/XGBRUjJO0fX0BNbsbgxtvJ6nninKuTvbqajTdISGPyrx9TQodjsOcdz61lB6ppaPb1/r9S35jmBcbuoByPejIXJDDB9amUYHpUUuNyjHyk84qqlJwTmnqTGV9CJ8thj06ilG4sT3GMig/M5JGOgApX+SbI54ya4uVq823v/nqbX6C5LgjK4NATO5h7EU6NRubjjPepMgcYrup0nNKUjGUraIacSJkdaYfnwh/4FSsdrbgPqKbgj5/xIPpSne9n8/NArClskRk/wD1xRJklU556/SkRdybv4jyKkRSSWIwT+lEFKStbR/l2BtIDHj7pAB7VET8zZOdo6e9WOfQVGYhv3Z/Crq0L/AKM+5FGNwIPUihT8m0g5HT2pYeCvoc0vRnPowrkjG0Iv8Aruat6slAyB0HtR2o4Iox716iVlY5iPZ82R064ppy0wweQM5qR85G3HXnPpSbdjFsEgjmsKtNJaLS+pcZajlYOCO4604ZzTI8MWb1PFSCtKTbjdikrMU88U0gNnI9sUHnrQOp6VpYkhdWiThuOgp6EINp4Pv3ps+cL6BgTRI29VxzkiuJr2c249NkbfElcmBoxmkHHenZ46V2XMRD6VFIMMGI4IwakyOagJYM29jgnjPTFYYh2iXDceMMhQn2qKPLnnsvP1pTuTB6jtj0pgIHmkdGPFefOqrxUun9I3Ud7EiOTGoxk+lEjFkKsMZwP1p6R/KMnH0pjgtHICchehrZ86pWfb9CVbmuiZ03IUHcdaEbaMMMY6elALKB/EP1pTICCOh966W1e+zM12IkUGIfzqNCcE9QSacinyxg4OOc0RMqoM+/86xgknG+mn+RT62FiXBZsHk1J6/1o6A4pQBnt+ddsI8sbGTd2GOB/hSHn3p2B1yaO9UIhdNqE5PShUKoCDjPY1JIm5CO+O9MGVTDrz6iuWVOMZ3toaKTcRUbeD7HFO3elRw48skcDJ/nQBumbk8AdKqNR8kXu2Jx1ZKDihzge2Kb84Ixg0jndGVIIPqaqdW0XdWYKN2Rnk5xgnoO9KUAUkn8KeAchxzxjFNfJUZ/Ae9ccoRs5NXf9f1Y1Td7EYzgDtUnzLjuKZjCxkVKv938vpUUYO9r2eg5sQHecEAGpSeOlR7drbT0PQ+lOU5JUnkV10W4tqW5lLXYUdBSnp6ClxSZ7fyrqMxR1PSmuMjHcU4A0lKSTVmNOwzrzjDUB88HAI7UjHccLzimHd/Ep+veuN1HB3Wppy3Fb5ZFPbtSE/vT04pHbKY6kdPWkBxJlgfauWU1fTa6foaJdycKFXnBOKjP+rJ7E8UFi3rj0pV5I3dugroUoy0iRZrckwCOppeCT60hzmlAOf8A69dyRiH4UY5pc5NHbgUwGEAKcAUxPlTcBzipegpg+VsHGO1YTik7lp6WFAJA+Y5NBPVW/A0uCv0oIBX61PKmrLcL6jFHmM2fpSAkgKe3WhD+8Kn0psfIbB781zKXwrq7mltyTOR8q8e9NbBUPjp196czY4HXtScFQg/Gt5q943v/AJ9CF3FCLn7tKQM9Bin4/Cms2K6LQirtEaseCMYozz6UgPFPyKoBhxikb7v+FONIx+Wh7CJx0qSmDpT6zGwpr/cb6GnU1/uN9DQIril7UgozVDHClb7ppAaGPymkBVtvuNj+8anNV7Rvkk9N5qcmrQgPHFH1pOfWms2BgHk9KJSSV2CVxHG3kHbn8qZlsf1xTiAvJ5btS7M/ex9K5HFyemhqmktSI5YZJz/KlYjYoA+allPRV6d6GXa64HOK5Zws5JeVzRPRXEXbnlaflD6flS4BGR+lN9wMHuK3jGUNNGvQhtMcnf68U4nNICCMjkUuM12U0lFWMpbidetLRijvViD8aCRjoaOtIx+ZV9eTUTlyq40rsaPmGTwtOVcg4GB+ppfvPjjAGaR2xgAZJ7VhyrWUv+H/AK7F3eyGSfeVO2eaT7sh/wAKTP7wfr9aCcyE9QOtczV3zdb/AKFrTTyJdufmXrSdAHH4ilAI+6RimkADZ3PWtpW32/z6ErsSdqXHNNznpyKUlj2/Oun2i6GfKxfxoJ//AF01WJZgex7Ukn3kHv8A0pOp7vMv66DUdbDmYFT/AEpgYFACCfSpMgL0wcflTIv9WM1m4tzV30/yGmrCj/ZH408DaPpSYpwP51rGCWpLdxgAAwBgDgDFKORnFLzQfxqxESkLI4+nNI3+tX0weKBlZW6nIFN2kSg4wWyTk59K5b2jZrr+pr1v5foOkx5ZFGcqcDPvSSDgHtkdakJ46jFN3cpX00/zFokhqZ8sc4GKImJzk5waWMYjXPYU2P7zf71EFZwB9ST6UnB/hooJrpuZgWCjkgCkLAggkCkOCdufrikyo/h46ZrnnU6LYtRFRsoAvpT0XYoGc4pqnY2O3UU8GnRj1e60CT7CjijOaTHPJo6e9bkDZCuBkZyeKjPoxPPYVKQGHzVDgdcey1xYiN3c1g9BCNoLYxigY3Hf0IzSyr+729z3oJyIz+Fcrp8s7drM0vdD2GwZXOPTtQHCSEDoRmkwMY2H6UBSJcnqwros7rlVv0/rsT01H4Z+W6elROcSqRyeRipHJGBnGTTXAVM9xzmrqLR8vTr+JMd1cRhh1ZjzmnNIBwBnHpTXBkQgcDHHrT1AKcDqKI35moaX6g7WVx/brSZOaSMjy1z1HFKWAyecDvXTGaceZkNa2BifSos7gGbknoKWR8o3GDilXkk54HArCc1OSS/r+rFpWV2Jwi7l49RUlQjDIw/vNU3NVQe4ph+tJS0hroIGEbXLnkEYIowCPkXk8Z9KXIdiP4R+tCnBII46iuTlUpXWzNL2Q9QAB+Qo4HHalA4xxR0PQV1pJKxmHuP51FKzgqvTccZqbA61HLtKnJxjkGs63wMcNxq/K4AHBGKlwOtRx/NznJqXHGTSo2cbrZjluBNJyBQSR24o6jmtiCvn5yx7SD8OKdJ8zMQOiEZpSu12JHyt1pBhgFUYXqa89wtePc3v1JUOFGacRmkGKMd8nPpXelZWMQwRUcoztT+91+lS5GPWmyAMPTHOaiqrwaHF6jFysuB909vSpeeaijcZJYjd0FSnNTQacboc9xAeoIpCOe5pw6ZNB69K2IIQAhKnpnINJwx2gZGck1JKcIaYFKAHt3rjlBRlbp/X9ehqndEue9HtigAEA0uO1diMhpHOf6012IGAPmY4FP70yThkb0as6zagyo7jQFU7d3P1pyFslWwT1+tNUbkcHqSaah+ZGPBAINcqlytPb+ramjV7on7dOaBgelAYHkGg4Heu1NNXRiN3KXK5GR2qNgBKCo6DJFCqGBbuSTnNEZw5ZsntmuScudLm663NUrXsKxEjKg9ckU/BTkZK/qKby8rFTjaMU5X52kfNRDVtve+jB6LQGkAQsOQBURXJCn5mxyM8U6ZeQF6scUik7s8A9CDUzblLll/X9aDSSV0NeMqp5C03rGFIHHXinuCzhSc5/SkRsyMe27H4VxThHntHRbGqbtqPAbGc7x9aVV3jsAO1MO6OQ46Hp/hUsecls9fSuqlD3+Vr1/rczk9LknOOKjkCt8pAIqQ80xgcg16DSaszG9hFAVcCooSDDg4zzkGpeM0kgG0sw/GsqkbNTXQqL6DYTw314qTndzUaIVXlsUuSpGeV9amlPlilJDkrvQkpQKNwxSdDiugzFZgqk4xj0pA6kdcUyfiFvpTsAr0rGUpc7US7K12RxqGj465P86YgYSPjtxz9KfEuY1KntTFOJHDZz7VzRSUYXVvP5Fu93YkWT5gpGM0SnKfiP503AMiHjoaWUfKB1O4fzrVtuEle/wDwxKXvIkKZ5BxSCMZ55PrSg4x6UoxW/s472J5mNWNsjIGFGKZgg7D65U1MDzSMAR0rN0UloPm7jCGZhkcA5yO9KvMrHsBik2nON5pqAjO04APpWdmpK6K6E+MUfQCo97AgHHNPDdu9dMZJmbVgHQ80nIHSgHJ65NI2T1p3ERkAEkEgk035wOTTx9855wOKROm49645RUnZabmqdkRsGC7mPJNKCXYHOCKSX5/YZwKMbZMHuOtcjilN8u2hrfTXckyw680EsflPFKGJHPXuKQfKfVa6+R2vfQyvrtqS4pRnNMB2nHY9Kfn866oSujNqwufWkFFITViHY/CmYB64o3DPGaa4LoVGeR24qZbMa3EDgHhgR0o3YOQdpoGVUDaAKMt9BXDPTr+BqhrHMit36ULlOB1PNNOVYHuTxQPmJ5w3tWEbuevxX/r5lvbyF2uTnv6nvTwCnPGKZtcYPX3p4U4zndXQlZ7O/qQ/UmycVEcFvel3D3pQM811SXOkjNaCjjoKAenY0GgD2rWxI7OewpG5FL3zmkYYXPWkMsjpTqjU8VJWYMKa/wBxvoadTX+430NAisKUdKQClHSqGPFDY2mkHSlPSkBUttu2TH981Kevao7YAK/rvNTH1FWhDMDdnHJpo5lPPQUpLDtTcnfxwwH51jUmtPUuKAcu2eo6fSlLZ4Xk0hYMPmGPwozkYTGf5VCfRP8AzHbyGMdrqOevJ96c5y4OenNOKZQA/n70oXAIqVQlqu/4D51uNHHI5BoHLFugo2lPunPtSPuLKpPWm7xWwlZix9CfU8U/jHWmFT0DHFNKc9T+daw51FKxLs3clzxgCjPFRHIK46k1J/niqjJttPoJoN+Dg9vSkZuQecj2pEPLn3pz8r9ayk5Sg3cpWTsBZW4zj1ppIAIXk05tp4x+dN4HFX7Nti5kN25XBpyKBwBQc471IoCjNWoRWyFdiGNT7fSmgDzOPSpCfWo8/vuvG2s5ximrLqOLbuPzgdhSbx9abIM7eOM0/H4CneTk0ugaWGIeWPXmlOWdRwMc0JgBvqaCwEn0HasdORXfX9S+o4r6sfwpQABx0ppfAzt4p3Wt4cl9NyHfqKe2aAB2pCKd26ZrUkXjOMmgqKBxRSAjPy1EWzKCDyAafjdI+QDg0jDEygDsa5pylNeV/wBTRJJjXBwM46jpT9oHWiRCyEDrxSbGPU/lT5bTelxX03FJAHXFRq2GbGTk8Yp+wD3NRAkq5zzn9Kmq5JpvzHFIkDnuMe4po7nuG5p235Rt4qPJCuvQ+9YVZyjbm+RcUnsKMnjruOT9Kc/QIOpOKEwAT+FALE5A59aFNctnu/y/4IW1H4zJnHAFPx9aYnTGKdyK7aS0v3Mpbhn9KAeaKBya0JGTH5PcnGabnEvJ6DinsQRjGT7U1cnqASOtclRpz+78DVbCN8yk888CnKgVvagAswLfgKk5HtV06ab5pIly6IOgpjnlW9DzTj601l3KR61pUi3Fpbii7MSY/KD05zTWDOh7AjgU7yxjnk01SxUKOMcE1zTTcvf6rY0W2nQUSDYCPTinRqVUA9qbEAm4ccHqaXdu4HT1qqcnpKW/YUl0Qm7a7Ade1GTg5IOe1G0B8dytIAhXB4I61n72qbtuVpuhhIMfuODTiwWPIPJJpr434U5pvIbGM46Vyqcoyf3Glk0P5UZ6ADAFTA8d81COuWJFSrwQDznpXXh5JMymri8g+uaRWBOO9ISXOB0HU01/l2kDoelbyqu3MtkSo9Oo4/K4469hTghzuOM00rxuPLUgJk+707ms07Su16IbV0T8AU0gd6aucYPXoadnHQV1RldXM3oBGR159ahBHLHkk4FS7+SveooxkoCema5qs+aSUf62RcVZO44HOeMEU8EsA3qKjcgSP7JT14VQOoGKdKT52v63CS0HD070cmjGep+tHQenvXS3bcgjYEuEHfqaPuv7GnMueR1FNX523Y+UdK5pL3/Pp6FrYk5Jox2NA+opGPFdKdzMDwOaYwJkUdsZPvTw1RvnzMjupFY137pcNx24N1Tg9DQjclSenemMT9nHsAaUMPMYn2FYqfLJOT/pp/5FNXTsTZ/z1oxRxTWYKCfSuxtJXMxGQMo5wetMOXwpHPelDMuC/Q9/Sk5Ylx17fSuSclJ6b9V5GiVtyUkKBk4FLwfpUQId89h296ASnB+72PpWkav2vskuPTqS8DrxURfduG3jpmnM21fXPSmEHrwG+tTXnpZDggQ5Jz36/WmJguwPRSTTS3ORwaACWIOeTXD7S9lvZ/1+JtykynjIHJpHc7TkYOKCqgcnPFNOSg9m4rpvOMbX1sZ2TY8ArHj0HSiLmMfTmlDYOG4J6Uj/ACjcOuOa2uviXToT5PqJEdm844zSqQ0rP1xwKRDhMGhFKoGHU8kVlBNcqW2/9feU+ovDXA6fKM08oCwJGajiBLMSvU1NxmuinFOLbW5EnZ6EUisHUqucAimlNpCdyOvvVio5FLDIPzDpUVKC1kv67jjN7EcnzRbujAdPenK2JOvDDP40fIep+ozik+8+QDtAwKzWsk09dP6+4fQlzxSHoaXt/SmEnoK7TIUd6ZLhoyD2pd2O340ob171NSPNFocXZ3A4LJnkEfrTXG1sHlTx9KTJA2nt900rHfGemf61yqzv3/rQ0/IFchcYyR1qQEYzmoFI8ljg5Jp6gEgdfQVNOs7JXvoOUELN80Jx0p5ztwDUT4KnA+ZecUu5sA43D1FaRqe+2+3+ZLWgISihWXGO4oTmRyCe1Hmc46H3pIxuZyR3pW1iou6/4Ad7itgyge3al2MT1OKQj96AOeKeGIGCMU4KLb5l1B30sOOfXFLwR1oNIc11GYucHpSE8cflQM4600k0AA6801TsZ8g4Jzmnjg0px+NRON7NPYadiNyNyY9ae33W96jkAyuRzmlZcKeTWKck5X1/4YvTQIwDGv0p23B4J/Oo49xQdMY6UoYl9vTjNOCjyrSwpXuwbKncfpSZQg8fhSyH5M+hH86eBxR7O8mkF9LkTfMM9D2pcBpMDnin8/nSqoA9KHQV/wAw5xgBIzxuHBpeowVOTTmUk5BwaMt6UuRrRjvfURuqr70/jFRcmQ884p53Y7Zpwna7sJroL/nmgjJ6UKdygnvQWAOO4rbnSVybO4uPWgcCk3AjrS7gRjIpc8XswsyNWBBc8joKeB3J5qNQNuzpjnrTsH+IjFYQvvb/AIfqXLsRtlpAeeTxTsfvCvrzmlJBIboARikYZkP07VjyNu/n/mXcehHQ8EUMvO4YB/nSAbuv3h6UfMBjGTXSneOv9f8ABM+ugEZG4U70A6GmEEJjJzUg4Aqob6iewowOtKODTfrTh161qSB/CkJ+U0e/alOcUmBOOlPpgPbvT6zBhTX/ANW30NOpr/cb6GgCsKUUlKKoY7OKU9KQnC5oJyKQyvbghH4/jNS/zqK3ztk/3zUuf/11aJEI5FMXmRj+FBUk8M1OVdoPXms2pOSutEVokHFHSjtxRWpIZ/OjPvSDrnFGR2oAPxqNuZl+hqQfrUZI8/6LWVXZLzRURxO0E9utMDMyg7TzSy/6tvpUoGFHrSbbna4aJXITkuoAHc8075x3FKceaM9hQ7AKeRyKx91czcitdNBqA7eDjPNLsPGWzikVgAAM/lTgwPHpV01TslcUnK9wIz3oAyOtJnNKoy2K6SBQOep607PNHl4FLtoASo+BKTjtUn5/lQOlROPMNOxE5yV4796ed2DzTXxvXp1odjsPBrnuk5Xf9W8i+wqAbQep60vHmdOi0xAxUYxjFSBeSx5OKcFeMUkJ7sSUjZ+I/nUgGRUcg4HpuFOLAHG7FXzJTbb7fqK10rEhx60UzcMH0pqyMQCRjPSqdSKaQKLHs+Op/Cm7nI7D60gYFix6DgU07m5zgdhWbk5FWsC8SNk4zUigD/Go8kwhj1HPFSj1ooqN/wAfvCdwzgUwk5p54qPkmukzDtUbDYSQQM9QakxxTGQ79wI4GOaxrJuOiLg9SMOR90EfjSZLON1Kdxzk8fzokwiA4wScV5VSLs30X9dDoi1sAyGOOQDxUgZmP9KaCUk47808kMuela04Wur2t0Jk/IejD7o6il4PJqInlD3PWnZZu2B+tdtOqrcqMpR6jmZR1peoznimhFweKajkrjqRTdRxlaXUXLdaCxHCkehIpFP7xsdDSIMlwfWnnC8YwPaopJyUeiX/AAw5WTYoz2pcnHtSZ4oBrqMxx49AaQHB6Z96QZzxRngknFJuwxg+djz8oODSJgMy+hpAcOwHOeeKkVCGJPJPpXLB80k1q9bmj0VhDGDISe9SAccYpMc0YIFdMYKOyM229xpUEDJ5pnJGSx2juakxwaidcYUck9PaufEQ6pGkH0Gbd546Uq/c3DseafGMAn8KjjyvXoRXE6ai4t9b/wDANea9yUPlfu5+lNJIVV9DzilRCVB5FP2jBFdSpznFN9jNtJi/dXp2pqgMMsck+lKjZGD1HBpgJDFBjPY+laSkvdk9u3mSk9UC7mBTsOppY8KxTt1FIPkbkjBpwySGPHoKiC1S+0vyKf4Djw/TANJuweASaa5JwoHOc/SkU8KCcZ5NN1GpOMRKN1dgSpbk43H9aEYiTBI79qc6jHU/jUWN2TuGa5ajlCaNI2aAYdmZuBmpY2HJ4APQVGiFwOmBUm0DAKjB71VHm+O3z/roKdtiSo8eac/wjp/jSDcWKDOB3p7naoA69BXU5KavLZfmZ2ttuM3FvkzyOv0pTmPjGQelBQhdw5I6+9ABcbu3as7S2+1+n9fiVdfINhUbuc96dkY4ximq27I7jrTCTHnPQjI+taqUaa5lsTZyduo6Qbk2g1Gx2rlRkDnHpT1XnBG5sZOaRoypJ24z1GetctZyl7yRpGy0Glx5GOvb604hVGD1bk1Gq/Ju7A9KlRMncTzWNOUqjSt0/AqSSHl/YgevpTXO9wvYc0vIcLkkHtSRkAkEnPTNdvtG2oSMrK10OfO0L68UzcY8j+HtTnBDBwScdqRyJAFHI6mnUvdtfF0CPTsBjIXcv3u/vTgQ6AkcEdKYWIGz+I8A084SP6CnTcU3bRJaid/mRZIkAzkChW67utPWMlCD1PNJtdVIZhgVCpyh7yQ209CJzu6DAFGc4Y5I6fSk2gQ8dW5P0qRQCHX3rkUJVJa7v89zVtRQMu0DoR64qTBOCe3YVCN2AM4B4x71Oi7VAyePauvDxUtbaGc3YGGRzTNr/d6r/KpG5pK6p04y3MlJojlP7snv0FKr7RhjzjrRKpIU4OAc4FNdgY8DqTjpWE3yycuv5lpXSRMCT0o79aQD0H40uOevFdSMxwOBTSTQD7UMcDB6UAMmxjGBknFNbj7pxSkB/X2pkm/GD+YrmqpRblJGkdbJEqMWUMcetBOeT/hSAbUH04pi7iqnk55xWiny2T10Jte7HAkjBodGKEKaE+vOehpX3cLyM9TROUXBhFO43gjDAqaaWKsOf/r1IqAg46etMlUDgcnqSa4KkZKPOtDaLTdhhBAUdATwakDADgE+9NVS2O5HalAQ9RtOamk3HZ29RyV9x3Yn+Jhj6U4DaoXPApFwH2jB4p23p3ruoJPUxn2AqD2BpQqqKACaUg5xW/Kr3IuRfdfPbGKGJOMetS7ePWoyuXAA6cnFYVIuKdupcXfcczKOp5pVIYZFNbaDgLnHWkGB86nj0FV7RoXKSNkDGTTenX9aU4ZeD1pOe9bJpkink/0qIc3BBz0FTYz2qLGLgn/ZrKqr29So9Rsmdy89+lPJYggjj2pJM/KfcU8DioUVzSVx30TEiI2Ad6QH98fpSRgMrem40CP97xxxUpy5I/IbSux0v3M+hH86k/zmmGNiMbu9P2kZraF+Ztol7JCADPJpeO3Sgg+1Jk56VoSL9OKKXtmk/lQBE3yyA9iOafvUjrTsDHNBUY+7WXLJXt1Kuuo2MfuxnHAoyPM79KbGMqee5H60jAh1wTzmsby9nHTsVZczJT+lJhT2pmHz979KdGSwJ7g4rfmTdmibdUMKgSqAMZBpwXnk8UMfnTgVIB7VEKcby06/5DbdkIVyMUiKBk96dnnFJ6Vtyq97E3GsgJz/ABUEOD2pxHvS474zUuCvcLkbgj5ieQOPaghiPvcU4jI5pqtwBkelRyRUh30HD3pwwO9N460dcVsSOzz1pxPFR85NP7YxSYE4p9NHSnVmDCmv/q2+hp1Nf/Vt9DQBWFKvSkFKKoY7ANKRSClNAFaLo4/2zUv1qKIcyf71SGqWwg3LnkjNGfao2HzLgDrT8VMZNtp9BtC9qbxn/GndqZt5zmrEKevvR+lGO9GKAD6dajKtvJBHIxUmPwpmQBnPHrms5qL+Iav0GSZCctwSOgqXBwCSaic7sAHPIp4bB5BrCKhzvrsW72QiD5nyM80OQEPbtSITg4B60EMw56Uo29nZLV3G/i1JB09KYnMjegp9Mi53H3Nby+KK/rYhbMk7UqDAz3NKBnvS960JDPvSdRx0oJIprSHO1eW/lUyko7jSuOqNAzgkt3NOCsOd36UkbFflIOSSaxnK8lzLQpLR2G7AJVx705x8jccYp2GL5OBxSgZGO1VCGkraXBvVEasoQc9qdvz0BNLtA6ClGM01CaVribVyKQsxVcYyc0oIDbVXOOtK+Syt1x1pOASwwQawcWpt3/4a3+Zd7oRiByBg9xTGbESn0NPfDDKkZFRr02noDnFc9ZuL0ejNI6ki8kL2HJ+tOdsDA+8eKZvIXgZY0gDnrwfWtVU93lhqyeXW7HYXAQHgdak3r71Cpxlen0NOGa6qK0uZS3sOLbqPxpv8qco9K2JDpTJCSyoD15P0qT61EeJ89iMCsa3w27lw3BAGc56LwKbKdzHHIXj8acFYfKMAZpVHzBRyF5JrllByjyW3/r8P0NE0ncaRv2U85HVdxp4XknH40uM1tHD9W9SHPsQt8oDt1B/AU/Pfv1pZBujYD0pEIMYJ9KcY8k2l1QN3VxFzIATjB7CkUqjsvQDmmxPhNi8kEihVJnbeOcDFYRlfkcd+r+RbW6ew7JMp28ZHeh1KlWzk5waVxgo2e/QUSj90e+OlU4aSvutf1/MV9UPxSjGccUIcjPqKRmCAk9q6+ZJXMra2FPHOaiGHJZvujpQ0mIznAOM0LztX+6K5pzU5JL+v61NIxshcK2dvDU6Nty5xg9KacecT6LzTowcHqMnOKdO/P94S2HgUZ4opO/BNdRkB5qIA+cecgL1qbHc9KikOHUr16YrGtok/MuAxW/dBR16VIgBcgfwgCkUll4XGakVQvA+pNZU4XcXukVJ7i8EcUmAB05o7UYGMV1mZGwYPlfoaaw2AN1weTUxGBUP+t652/wA65qsEtt3t5GkX32DDOCx47qKeZN4AXqaWLlOc5HBpQoXoMZojTbV099xOVtGCKQvU59aZtI42gipeevPFNYEqQDyeK1nTXLp0EpakWN3PAUd800j5SQPenupwFPc8AU5PusfWvP8AYc0rP+v60NuayIxkKHHQ/pT8g4LN07UyL7m3GcgGpUXaq7h8wFXQg5LT+mTN2EAYfPz7j2pSvmDIPTkGpNuetRY2EjseldLgqa12e5F77bi7tw29z19qTPl/J27UFSnz9+9IR5vOSB/DWXvf9vfp/X4lafIVF2glvvGmkeZngY7U7Jf5e/8AFT8dhxWsYqastv6/r1Jbad+pAGwN275uhBoJZ+M8dzUrKDngZxUJB8k/rXNWhKKs3oXFp6iAfKSDkAZp2Bt3Lgg9qfGOWGegAqOPcpwCCMkc+1Zqko2ut/8AMrmvckUELwMZ70pjAUAdR396cgwuCKUjHOa76dJcvvGMpa6DVbOQ33gKYMrl8cHt7VLs3devqKJGCIRxxUypveT22GmunUZt80kg8DofejJdgpHTk+9IMxAAnj+VSZzzSpwUvi0fUJO22wtNK5BHUHrTxjoaBjvXUZkJiCRMAOcUiNhgw4DDNTnHrUAwnyOCV7GuWpFQaa0X9f8ABNIu6sxpB2yHPGc1ODkDvmov9YAoHyj8KlHtzVUFu1t/w4T7DSCKUD14zTuO3al/GugzG4qELvcv91R39amJ59agAPkAejc/nXNX1aT21f3GkPIecgZRt3t1p4YMAR3qN/k+YHHrihGCu46DPrSjPklZ6A1dXRJgmkK8UoOec0vH1rquZkBc7yNuQMZoZtzIB0zmlhGVZj/EeKZgmdsA4AAzXI3KUVre7/4P5GqSTfkSOCE4PXjFPDKMAjHpUbEhkVsdc5p8jARlhyQKItJyktLdPxB7JC4Vuq03GHJzkLTlGxB9O9ER3KzepzVzjzSXR/1+ok7JjQMA4PHaoxzIB1Xrk96nMY64FMeM7gQOcY+lZ1KLstBxkhqH+L3z+FPdONwH1FJtClfQfKaUNs4b8DUxjypxn/TG3d3QqYUgcYboacemRmoycQ9/apv4eRW9B6W9PxImuogyetGDjNL1NGfatyBDTCMS5JwCMVIP84pGUMO9RUV1p0GnYYvyuw9eaGBU7ux6imk8jP3h0NLw6YI5xWCaacevT+v60Lt1GoNzFT0XinBj5Yx8zVCjlY3J65p8W7aAABkcmuanU1Sju1+ppKO9x+Xx247CkX5pd2e3SlddmCCc+nrSFczHgcjmt3zcyXoQrWJNoPXB+tNCLjgkfSlC+hpPnBxwa3evxRIXkxsanDBTjBNO5V1LAdMcUsYI3ZGMmkkIDxknviseTlpp7f8ADl3vIk3qMZP50vUe1ROw2njtSI+EUk9q1U+WVpMi11dEppoUb896crKeh/Ck5JH8q1Uk9ULYOh4pfqc0mO/Wlz60xDJGKqSMUgL+gol/1Z4p4bjNYtNzav0/zK2RFGxG4YOd1DN8y9Rg0q53vz3zSuDsb6Vkov2ej2/Rl3XMKTxwRSIeWHvS4yoPHIqNRmR8j0q253i/62JVrMcxO5MdN3NPyc4poROM9venjrWkFJNtibXQBzxQaUc0h4rQkQEdwaU9P/rUgORS0AIeaTaAfu/jTunT+VMZ9rdyT6VMuVK8hq/Qdj3oHHpQORS9TnPNUITnNLScntQcDvQwLQp9MHSn1kNhTX/1bfQ06myf6tvoaBFUEU4dKYKcDVDH0tIDUbSETKgXggkn0pARxH5pP97+lPIz35qOIZaX/e/pUnarWwhmR5oxzgZqTPHvUan94x/Cnk1nTd7vzKkHrSZ5zQSFFJuGOKvmV7E2FzSE8daRiBx/EegpChPLsalz1tFXHbuDcKfpTY1GwdOlIyEqQp60qbiMADisnJ+095FW93RgeZgAMcVJTFUhizc5GOKf2rSmnZt9RSYyM/ux0FP3L60Kg9BTtqjsKUYzUUtAbTdxm4Y6imxZKcDHNSPwjYFMwBEoHTgZrKfMpXb2RUbWHfMvvSlg20Zxml24HB/Co+N4PY9vepqScdH1sNJPUXd8p9QcUD5ML1Y9TTf+WjegOcVKgwMnqaKbc3bsErIacqu7JyOaVzwG7g0jnedo6d6T77ADoOTVPql/TEvMkzxSjhQKQcUv866jMXFJjqaM80ZNADHcAdPamFT6gfSpSAeDzUfDEgY46muWutddTSBG4AJ5JPtQoUZ3DPenqoboML6etN6zkY4xiuN0mmpd2a82lhsasE4FO+bHXNRb5VlVUAKZIfnkccGpXG4bs8juKulT9zR/IUn72oJjnjnvT+DTMnCMOpp+Bjk120pJK3YykhRk07Htmmg84UZ/lSqSQR3BxVqqm7IXK7XEZwvygEk9sVHIGI3dutOYYmQ9yCKJcFCvUkVhUfMpKT/qxcdGrAI++Tz708KFHGcULnaM072reEIrVIzbYn4UvTtzR0HpR1FWIMZ71EIiFwTkelSHFRlyWKqMkdfSsqiho5FRv0EXEbsOnemkkyqQMA8ZNKFKzDcc5HepJEJTI5IIOK5uWTg/J7fiaXSa8wCAcnk+tIzAZA5PpQVZzycD2708KAMAVuoytaKsiLrqQIzeXgnaF4JFDdDgnB7NSqvyMvRg2f1p5f5cMD+Vcij7tm/67GreuhXY5hBPUHBqVTgMx6ZqNlGcIeD2oPDbWz64Fc0asoSb+V+l/wDhi3FNDk3MM9c8mpkYMOM1ECX4HSnqdpxjBrrw0knvoZ1ESHijNITgc00kt04HrXZKajp1Mkrjmzjjr2psYBTPfuaVSNuW4x1NMUZYjnGc1lKacotFJaNDo8AsOwNPz603AXgcU76mtqa5VYlu7uJ1peMenvS9jRgdjzViDFQZ8slQM85WnuSWCDqeSfSmhULYDfN65rlqybfu9DSKtuSRrtHPLHrS8e1IhIJUnkU41vSty6ESvfUMevSjrz0pe3ekznNaCI2x5q+wNNU4iK/xcgCnvnggcg5pofcflXmuKorTd3v/AMD/ACNE7oE4lx2C1LnNMRcZJ5Y9TTuPSuijHljqRJ3Y4n0pRjHNNwPWjkDjj8K0EMdsnYB16/ShPlOxvw+lDfK28dDwaB8z57Diub7d+t/w/r8S+nkO4B6UEcHgU6kNdSMxKjmH7o1IOtKyhgQe9RUjzQce44uzTI1IVznoRnNRkfKPd808HYoDDPvTghZwSAAOlctuZ8q/4a5re2o7tyTS4+lOAOOtIR1NdpiIKa65AIPIORTh7mmu6opPXFRU5eV82w43voMdt6be7cfSpMAcVEU5DM2CfSnZKkc5HTPpWFOTTbmW10RJ0GKAfSg/WkFdRmGecUyU8AYxuOKdikZN45PTpUVE3FpDi7PUa67V3KcYp6HKhiOtQtuJEbdM9fUVMzbUJ9OlY05K7ktEvzLknZIUjjNKM9e1RrJnAYYNSCt4zUldENWEJ28k4HqaiYD5ueG/Q0+XBXGQO9RFgeG4PqK5cROztoaU11Hg74iGHOMGo42yGkI6cUBiuM/TjvSBPkCYz3Ncbq8zT6r8+hqo2uPQsqADGR3NKzkKS2OnUUoRRjP/ANamEbkkGTtA4rpfPCNr9P0M9GyRAFRRTcFCxwcE5zR5biTKv8uPu46fjTw3Y8H3rfSyT0a2J79SPO+QegFDLhlA7npSqm4sw45wKAf3nzEcdKxavH3lu9/68iuugryYRuMHHSnKNqhfalGD6Gnd+1dUYWlzN3M29LB+VLxSds0o9Oa0JGsMjoCKaCRwRn0IqQj0pMYPX6VEoXd9mNOxGTuYbxgDkA1IDUa8ySHqOBSMNrLtPVsEVjBuKct9f+AW1d2Js/SjPNIcAc0mR2Oa6bozHE0xgcr1xnkU4c9qazfNtHJ61nVty6lRvcYQhzyR9aaxxjnPuKeVBOOWPrTHUKuSa8+opWckkbRa2GBSVZscE5qQOAo28fWo0BwFJODUwbZwwBHrWdG695afiVPsNDAtkksaeqnO49TSEp6c0+MHHzZzXbRtzWvcxlsOGKMDij8/xpcCuszDOBUbqGGG6dRTutJntSaTVmBCQd4RSeacAsYC9T7UEETAnuMUhJWU57iuVJKTa729DW90OOGPBxjv6UqtkY796CuQCOoqNyWK7eC3Bpzm6bv/AExJcxNuB6HNAqI/JIO3B6U7Hdz9BVe2eqe6Fy9Rz8xsMjpQjZQcdaZtBU7eD6U6M4UADOOKSqe/d9h20DZ8xIJBNGG29c8U4uPQ00ONvJxxTfs7dhLmEQttXBGMd6buImOR1XtTos+WufShsCVD9RU8vuRlfsO+rQb+clSAKeDkcY5pcA0yMhYwew4rXmcZWb0JtdaD+fSjOe1JvGMnOPpS5468VcZxezFZoOvaj9aAB2oNUIOgzUcn30bHtUhxUcvCg+hFZ1fhuVHcf+FHH40oz2BoHr3960JCjoKD60EjaSenrQwLI6U+mA8U+shsKbJ/q2+hp1Nf/Vt9DQIqAGlANApR7VQxQDSkUUE0gKsf35R/tf0FEs4hwCpwe+KWL78v+9/QU90Vh84DD3q1sIjG3qe/OKd05SmqMSt9BgU9h3Uc+lc3Lo2l/maXGF9xT680btsjemM00Y3gjoTmnYzIevSsVNvXrf8AQuwZ2jec5NLtZuv5ClXk7iPpSs2DnP4VvGK5by2/rUzbd9Nxg+V9vtmlBxIw65FKoAyzHrQhyWbuaIrZfP5A+o78KT0NO+go4rpIEwaMnNKKTPtQAvUU37o2kZFOyccdajUjjcGz3rnrPVFwHB+f71NdhwV/Gl+XstMx/Fjp1xXDUnK3Le5rFK9xwI3ZY9880pkLcCmOQzLtFOLt0GPpRGbV4308luDXUMMB90gfWpEI2gimbiTgkA/SngYAANdlFa3RnPYXnNGe1GO1HbiukzF+mKX6/rTcn3pc0ANkOAFHBJpCMsE7dTTMlpclSAhxk9+Kl2kMWTHPXNc0ruT/AK0/4c0WiB22rn9KhGUccdBgn3p7cHLHJ7AUD7p3dTyamUZTkvL+vxGmkiMDLuwHf86UhMHKn6VIAFHTFH4Yq1Q0FzkOC0g4wMcVKIx35PvSMMSIfwpzk7GKnGBSjBR5m9bf5A23aw7OByQKiR8u4AJFOQBgGPPfmkBxO2TgFRSm5Plk9F/wAVtUI6sZEyeMnpUgUL0FMkYHYQM/N1p5Vm6nA9qVNpSlyq45XsrijpwOaMelMiOYxnr0NSE10wlzRUu5m1Z2DFJz1pOaM4qmxCkfjUOQk5JxgrTlJkBJ4TsPWk8teqnOOneuWc5TScUapJbikM7KegH61IOmBSI+4cjGOop/41tTStdPciXYKD0wc0fhRnmtCSKUqByOScCoyAo+dj9AasEbhUDAbm4G1evua4MTDXm0Nqb0sNCljnGP6UmTgP1zwc1MwKwtzzjJpkQG10HSuZ0eWSXV/n0NOa6uOyhHOAaaxyrdTg8E0KCUHAPHenhCSMgADtXSlOott0Z6RYYLcnp6UrMBxj8KSPoVz0owFlOe44raLtFNbvcl76jQp8zL456CiQ7GDde34UsxAQBevWlEY2kYPI61mou8oQ9blX2bEKsRk9e3tTlJdQT+VIh+XBHI4NIvyyEdjz1rSNo2kupL1uiXPFNDjOOM0NIBwD+VR5XdkfxDHuKqdZLSLBRvuDEhpGPUYAoZQkPHUd/emBiWbPqM0+UgbVOeuTXKppwk/wCtWzSzukO587n05p/4VEGZfmI6mpOv0rroyumZTVh1IBnoKcOgpu7DYHI9a0lNR3JSbI2YmQIemM/Wlb5SG9OKdIMpnI455oQBsMQPYVzy+Jx6vX+vQtbXHD3HFHGaMrnBPNHXtXUnfYgTbnGKXn0pfak7GhiIifM3c4Xpx3pwBVfkOQOtMUfu0UDgnmnNgOOMZ4xXFF395+WvqbPTQerBgGpMnNJGeCO2aea66crxTZlJWYg607NJj0pcdu9VcRGhDlnIz2ApyfK+3t1+lMf9028DjuKcvAyeprmh8Sj1W/8AXmaPa/Qk6DpxRTFkBYr6U/3rojJS2IaaDNQTH5V443CpCxJIx9TULOHUgggdM1nXklBp9SoJ3uOADzEN0AAFMbhZEH8IyKVWwwOeoxSPkyMvGSAK45TXJzLu/wAV/wAMapO9ibd60D6d6iAxIADnj5qmDDoK7KdVPR6MxlG2wMdq5POPamguoy3Pr7UjfM4X05NEpwhwOTwKmbveV9hrou4gAcsx6dAaQk7wD90c5pdpjUFOo7etJDgqWOMtyayUW2oPR7+v9Mu+l+hIVDjp+NNGYz8/T1pFJEu1T8uOR6UsxO0KAcscVbd4uezX4k21t0GAk7n6nOBTygxhj9abwhIx8p/SkYrjjLfXpWPwr3t/6+8vfYjfAfgcCnHk5PA9aY5IhDY+ZufwqUDerKeMHrXLCDlNpetv68jRtJJiFSoztBFTKpZeSMelRqWHtzg5qZUIXn17V10EpS20MpuyHY4zikZAQc80o44o5rutfRmQwKFHFMTDSOce1SnpzTGTJ3AkGs5xenL0GnvcjI2zADoRk1KOelQKxZ2ZQGI4p5dgvKfiO1Z0qiSbtoVKLJcdc0A/NSA9+opxx2rpvczEJ5oGT7UZ96O3SgBmwqxKnrzg0wsfMQHjH604SDrgjPFMXmdj6ACuSTi7cj3f/BNVfXmHykiFvpQiFQMZGKZMMAY6kgVJuI4I49qd71Hzrawvs6Cgso6ceopFOZCQcZFOUhumMUyQAyIPqeKdRNJSi76hHsxRlVxgmopc8A9Tx9KmO8jjFMdCADgnkEmsqsJOFtbIqLV7jWXEoXsRinr8yYbtwaQqX3N+X4UZ4EgHBHIpU1yyb6P8v6/MHqgUfPtP/ATT0Y5Kk8imuwKqV65GKVuJE9a0i1GXu+X4ieq1JBnvRn0pMn0pRjGMV1mQnUcUD9aXvSdDQAjKWWoyMja3B7GnyPtTOM03azdSCPTFc1Vrmsty47aiqx6Nwaib5ZQccHmlZHA6ZB9D0pmc7VPUHjNctWq3Hla1W39dTWMdbocxBl+gqUDHJOTURyHyeSRml+Y8kEj0p0p2lJta3FJaJIepyzN2FOj4XOOpOKaDkAMcD0xUmMjrXTS953M5aaB1NIfTH50pHakHpXSQHU0MgJGc57YpRkEkUvWk0mrMadiN8ouQTQq7QS2PWmzD93njAOTSyfNGcfWuZpRk2lstC1qkKCPcUY2fMBx3FOUBlHPWmH5D1+XuKqV7Xf39hLsO3gDJpQwPQioV4mCHoMkUudsjk9MA1Ma73e234DcCViB1pjlWQgEE4oCheWPzUYVvlIqnJyVrpXEkkOU5X604DJ6/lTQOBSnit1e2pDHcA0HBXHb0pBzR7U2BYHTFSVGKkrIbCmv/AKtvoadTZP8AVt9DQIqilFNFKKoZJSY5oFLmkBWiB3yn/a/oKec1Ghw8v+9/QVL1q1sIiYgYzwRQ0m0HcKbKiOQC2DkGg7T90GuKc5Rbd0bJJoiSRZAskbZQ8ingE+2Tk0KoDAYA9qCQJCOoxXInb3332NfIlMgHA/WmZGc9T9OlKGQdvzFO3jn5f0rpUnPXnRla3QANxyTkD0p9MQck9j0FPrrpL3bmctxccUmcGgnAoA5zmtSQ4xnFJTu1GDQAdKYSX6HA9aJeAF/vHFNYdEXvXPUldtdF/Vi4rqKFB+7kD19abNgRbVHJqQYABzgAVG+ShPc9PpWNeKjTcVu0XB3lcSQYK9u1OGGXkc0SfMi49aBk85w1KK5ZtLZg9UgA52EZ4yDT0PUHtTcc5bsKRCSS2Dz0q0+WS/rT/hxbolPTpQOnFN+c+wpdnHJJrfnb2RnZdxcDtSO+GVR396SMnaMmh/voen0qZSbgmutikrSsG07fmP4CmoMoDuIpxZcYB5psYIX05NSoRc1Yd3YXGDnqaXnPNLjHOKAeOtbqKWxDdw75zSDk9KXkGlx7cVQiKbIUHOMMKeSMHJ/E0ModSCevegIoIPU+9YOMuZtdS7qyuNhLeUoA5AxzSbP33zEZx+VKjY3gnoxprN+9XAJ4Irm0UI8zva3+Ret3YfMP3TY7c1IDwKiwX+8xx7d6l/QV0wT5nJqxD2sRQ4BYDoGqQ81DuImZV5JAOaUkZP7w5rKFXlXL2uVKN3cV3KsAqkk02Rt0SgZ+Y4prMQ6luoP5ijOLgL2+/WU6rd1fRu33/wBMqMbWJMFjt/hHWmhdskajJ45NPjwEyep5PNMDHeXHUjCj2q5NKKb3ev8AX5CW7HoMyue3FSAc01E2qATk9TT8ZrppJqOpnJ3YY4pOcdKX8OKK0JEJ+WoAP3Ke5BP51YqEfIfLIyO2K5cQtVf0/I0gK5DkKOnU0KqtuJ6Z7UYJGEXHvUqrtXAHQUoQ553Y27KyEAwMADFHegmjHrXVYyI2GJA3rxTXYsMqOnfNSsu4YI4NNOEGeABWE6bd1eyNFLbuIqjbnHBpqFmXHTHGaRfnBB6A4ApxO1wQOD1rJO6U9lsVs2uo4KFB9PWo3JI3L0XnJp+0sfmzj0pzLuXaeARitJQlONloiU0ncjGRhRgEjJpsiHucmnE9AwII7io8kn5Sx+ormm4W5Za/12NFe90AJ3ZOc45p2fnLHr2FIgKkt1oQ/MCVGG6Vywk779f6Zox4y7Z49smng4YAjntQTH3FNOQg9c8V2xlybO5i1foSE5O1fxNDL+7IPSlXG0FRkUw5eTB4A7Vu9rvVsnr6AhL8t0HamltjkDv0+tOlJT5wMHpSBBtO7lj3rK0vgjuupV1u9g2EfMD83XNOU5UHNCMSDnqDgimn5H6fKf51rG0EpR2/r+mS7vR7kgz61GGbc2ccHpSEk5OQBmkywO4H8TUVaydrDjEFIJX2P6UsjAOB+OaZwTlT1/nRkeYX69hXMqlouN+v9fkacutx65Tb05qXqKhXLHJbFOztGd2RXRRqpLyM5x1HsQoyf0puxsbv4uvtQvzvn+EdPc052JwO5rSVppye3T+vyEtNENH7xxnoO3vTTmP5QevTPalKbQGH8I5HrSou4bmwc/yrNxlfl+13/r7vxHdb9BRGAgAPI70gkzweCKASHKHnjgmkcADcOCK0Wi546W3QnvZjmYA+pqFsqSQOvUUKxJkYZ3fyqQBMZOD71lKTqPe39WKSUSLI6g8H9KCwMhb2wKRwB90Up+YjAA964W2m0maioCcnGSfenkDOGGD1BFJuK9cA/SjPcnJ7AV1Q5ErL53t/w5m73CJs8sfmNPkQnDA8joKaE+UD+VKHMZAfkdjW8U4wUZ7dyXq7xEdjsIA+c8CgrsUsnBA5B6GkYeY+QeFGM+9IxYssbd+/tUSb1cteiY12Q+Ejk/xE80oO6UnqF4FOZARxwfUUiKUUDOf61tCElaL2X4kNrcAefY0jqWjZc4JGKcQQPejPHtW8oqSsyU7akLRsY2LddvGKdHkPkAYYZFP4xjFRgAfI3GPumuWdPkkmv6f9XNFK6HEfviD0K8inwsWiA9OOKYAEJbJLHjmnoCqAd+9Okvf+8Uth/GfU+tFHt0oJFdRmITwcmo5n2xNj0qQnio2AeMgdMVFRNwaQ4uz1GN8qKo7nFOO5DySQajXLR+rLz+NTEgrxzmuePvbdtC3oNQFZGUkY6in57c/hUGSSvPPQmnqQrsAQAAKKVa2nT+mOUSTn0pHJCN7Cm+ZxwjY9abKweIgdyBWk6seV23JUXdXHIgEQXHQd6ZGmS5Xg7sCpqjjYKu1hg89amcYpxUtkNN2dhHyHTd0Bp4NNf5pEGeOTTZRtjYgkcdqlNw55LVf8Adk7Ikh4Qc8nmjjz/ouKEyijIyB6URjLOxHXpVLaMOwn1ZJmigCg9OtdJmHSo8FGPdPbtT6MCplDmGnYjzGDkYz7UiNlizcegqQ4weKZEMwr9Oa53CXOlfz2LurXJMrjtQD6VGwCyJjHOc0/IGTW0J3vfoS0KOeaUgAVGsgIB5GfWnZBA5pxqRlsxNNbgcVFgNyoGB3p033VHYsM4pGwZAvQYyPeues+Z2/rU0jorjQmScZ+ppOFbAOSKkL4+VcE/wAqjjGZG74GK5qlKF1GO5cZOzbFRSzZzg4707cwODg0yMkRg9SP5VMQGUY59KuhHmjeLsxTdnqNJLDGAPrUoOODUQ6lW69jTkYglSen610UnZ6kSXYdz/8ArpQe9IQc5pe/SukzA0mfel5o4oAaQCMY61GuUO1unY1KMY601iMEHH41nUX2r2sVHsJkp/un9KU4K8YIqPOPukkemKFdTypwfQ1zqtGLt/XyL5W9Ri8ThTk8ED6U5mHn47AA0kh5VujKfzpM/vSx6H1rklPlfIu9/lY1Svq+xOoxyx5P6UjncygHnOTTTJkDkD60KwXOOSe5rs9rC3KmZcr3H8+9OwKQcds+9GOORXWZB70ueOlIaXtihgWAeKkqPtUlZDYU2T/Vv9DTqbJ/q3+hoEVBSimrTx0qhi0UoozzSGV4xl5f97+gqX6VEg/eS/739BUmM9DVrYkjYY5J/KgAn2FLjDZPJpHOBwOa53BK8pF36IZwZcDoKSMfMwb1xTox8zeo4/GmdZXBPBrk5fhn1bf9fga33XkSsmPu8+xpBgjKnGOopVbseopBjzTjuOa6OWGjXUzu+o5DuGfTqKcKjU4kfAB9qkFdFOTcdSJLUPxpQaaSPUUbwxwOtP2kb2uFmOxk4HagHAoqMFnJ56cUSnbQErjpM5UjsaQ/MdwPIpJFAjJ3EnFG0kZBxn0rD3nJqxeiSF255Y8DtQPnO7t2o2A9STTxgD2q403fVEtjfLA5z06UpQN2pSTQATWnJG1rCuxgQDsaIf8AVin84qKE4THuRWfKo1FZdH+hV7xZIzheCeaTzM9BTW/1iZHqKeRx1oTlKTV9haJIZGSV69z/ADoIHmL75pqNt3g/3jRI2WQ4I571z3h7Nd9PzNNeYl4AwAKOKbhj3wPSkjPykE9CRXTGfvJWsZtaXHmlHSkNL/npWxIfhxQc0fQmg/yoAaSACT2pMs3QYB9aRnBUqSOlEbARLk9q5pVFKfLzaGii0r2EjADuDyQe9LLwVY9AaVDl2IBwRTiN3UUQhem0v61Bu0tRofPCjNKVYnk4+lP7cUh5NX7O/wATuTzW2IUAErjpkCiPbt2kYYdadIu7ByQ3YioySSBw2D2Fc0v3Ttbvb5mi95DpI/kJzkenpUO4s27/AGdpNPbcBknHsDSRsApDLkn0FcNV3qWXum0dI9x5LSYRThRTmWMHcTuao4lLJ1/Cn7dhyQwHqDWtNykudx36sl2TsmSxAhMEHrTyai3FMEnKk9akJr0aUly8q6GEk73Ad80vY+lNZwO2T6UiOWBBABB55qvax5uUXK7XELFnKLweuaGUKAw7Hmh/kkV8gDoc0NukBA+6e5rnlZuSesuha6diQUA+5pAMClzXWjMQjkcUv+c0dAcGm/jzTEL9KiA3Stu5x04qXOOpxUTMd+R9MnpXPXkla/Q0gmKf9aD6inketIgBGRyT3px+tXSWl+4pBxQeaXHHFIe1akjJAdnGeTzimMMqFAwDxj1qxULEeYx/urx+NcleC37mkGCj5GPboKiQgxhCecZHtTi2IhnGNtRqnzqP9msXCzjZdPzLT0ZNEXZfX61IAcgt+VIoCcfjnNP3giuunSSSuZSld6DQdrYOcNSPlcNxxSt8y4NMUMxy46dqmUZL3IrfbyGrbsVV3Aljkdh6U0MR8n8Xv6UhZkJUAYP3aNmBuH3hz9axSl9ndb/1+RWnX5EiLtH8zTf9acj7o6e9MBMvHO3+dTY471tFKei+H8/+B+ZLdt9yIAlFwOVPIp5c45U0pUdQSD/Oo8Akkk4B/WspKdNWRStLUbnLZwKCfnJxwO1Jyz9hyABQw2z5x8pHNcfK2uZ7XNb9CUOPQ00g4ckYUjpSEfOpB4b0qXaARkk/WuyKnPR9DJ2jqNQ+WAp/CnOpOGHDD9aUgHrTS5Xg/wD661cVCPLLYm93dbib/M+UcE9falY+X/u/ypArAbhgt3oH7xsn7g/nWfvPf4unp/W49PkOTON3c9aaf3jkZ+Vf50YZCVXoeh9KXaFUL7VpFOVo2slv/X4iemohUhty9+o9aYzcE7QMetSgnp0pkqFwB3ByKdWi7NxCMtdSJww2g9W60/buiLdxkgUOu0KTySwp0fKsO4JrljSXO4vsW5e7dDA4KgN6cGpIslQT1+lRD5Vzn7r4P0qyuTW2HTbu3sTU02DGBn0pCN3BxSk+lHauwyGqoAIAqML5krE9F4FTDjuDUWDGSVyVPJBrCrFJLTRFxe/cVWZH8tuTjOal5xzioUILls+wqTOT1p0JJrR/8ME1qA796aAc4pxBPfkUNwAcGtiBehoKq3BANFHT60NXAjCnzDtwuOKcr/MAwwabHwWDcMTmlPMijrgZNckPdV1vfY1ersyXp25pCPfFNLBBljgU7O4E9a6rq9jMbjjvTZDsAAGcnGM0/GKY+3GG/AVFV2i7Ow47kR3D5sYI6+hp6sM57fypuXAJAOPekPTP5ivPlU5ZcyNlG6sNXidtwOByKVMlicZJNIwbZuz1p6sAABwcd6iD95KWi3+8p7aDm3Ku4kYHbFMfIdNvc5x609vm+8wA9B3oCh5AegHTNdLSqaLy/wCCZp21Y9ZAPvcH3pwGRnjFLjjkdqZ5YzwcfjXTaa8zPRke39+dpxgUSA7fmxjcMkfWpFQhix5JpJs/KPVhWEqdqbe1y1K8kOyCB3ApQOc01lGM5wfamwsTGCeprojJ83KyLaXRLSE0ZPSlGOlaEifhSnGKO3FIR60AG3II7GmBCnC4xT2IVSScAU0MG6MDWcuRy13KV7EbH98u4YwOtPkI8piD2NIObhvZRTZlXyW45rn95Qm15l6NpEiAbF+lBjB9j7UgVgOG/A0is28qw561qrWUZInXdMa6tsOWBHvSbwUG8dqkmOImz6UqgbAOeMVHs/3jUX09R83u6jOvEYx6n0pqkIXzwABU4XjFNKKewJ96qVF3TT1QKa2I1UqFJ9MGnA7Pp/KpGAK4POajyV4YZHrU+z9na2wc3MI5BkTByc/pS/8ALZcccGlBTHyjn2pqEBmJwWpXV993+Q9exN178UDpzTQQTwc07sMV1Jp7GQY54pDnjPNHfjilFMBuCeRTHVt4cDOOMVLjj1psjbFyazqJOOpUW76Dd5HJU1GXD9Ez70/G1dz/ADMegoCZ5b8u1cslUm+VP8v8jROK1IAxyDggZ6U9zvYYGQOaSblgB64FKMiRgMZHzCuNRcZOF9NP6/A0umkxQUz0wacSvcilwrgHB+opjLt+8uR69xXcueC0s16GWjZLS8Zz3oAAUYFHGc812IyFxjNKelJRzQwLGOAakqPsKkrIbCmyf6p/oadTZP8AVP8A7poEUlp46VGpNSDkVQx4ooFKKQFdM+ZJ/vf0p596YAfMk/3v6CnD8KtbCGs69B1pv3fmbr6UpZAfWhRv+Y9ugrCV5Oyd/wBC1oMGUY7uhGaPL3AnoScipcfyo/DNCoLZ7Bz9SP5W4brRuHIUc1IRnqKQjC0/Zy7/AIai5kRwglQ2Tk/lUnlgnJz+dMgP7sfj/Ons+3GATnpU04wVNOS6FSb5mkO2qM8D8qZ/y1UdsGkbc6lSCMj1qONGSQDcW4PJOTSnJWVl1QRXcsfTpTI+N31NO2nHJNNRQVyeeapuTmtO4lazCXBRhnk1Io4pAoHanfjWkYvmcmS2rWQ0/rR2pc//AK6AM9/1rQQHpRgEGgg0mOMUAGeOBUSHaWBJ61N0pAOc1nODbTT2GnYjkySpAI54zTirHqfypsp+UHnAYU4uPcn2rC0VN8zL1srIZEMBv940svQEdmFCZy2B/Fnml2sw+Y/hiiKvT5Yob0ldjwOKZFyXH+0acW9fSolcK0mT/F/StKjUZRb/AK0JjqmibrSjGKi8w/3WI9aHfKDae4BodaKTaBQdyWoyxZyB90dTTc7CwzxjIzSLkRhf4m5JrOdXm0fz/wAvmUo2Hb0XjGB34ppURkMOQOoqRVCrgDH1pqnbBzyMVMo/zW2v6An2JRilGAetMjGFAPpTjXXF3VzN7i54pvX2paXNMRHIhaNlHGaYd6J821fpU2ahDBizkjauQB/WuavFXvfVmkG7DEj+bkkyN1z/AAihwFuIhztANTxDC7iOW5NQyEkswB+8AK5J0lCmml5/dqaqTchR+6lK9M8rUm/A5U5/OmttkdOOvX6U/Dj7pB+taUouN+TYmTTtfcibKwbW4J7fjUg3P04Hqe9I0ZKFict1HtT0bKg+vNXTg+az0Vl+ApNWuKqBO2Se9Rl8THbyWGMUZLyspbaBSyIFjJUY2nNOd3G8VZL9BLR69RGRipZiSw5x2qQv8gOfxppfdwoBP6U2MDGG5KnFEWlO0OvUHqtSRXDZHPHrS7iO1RH5ZlbsRipD09q3pybunuiJLqg60uce1N3CmCXdglcA9KcqkYuzBRbFJDOc/dX+dHmHqB8o9KjU4RvVmxUzELGeOg6VzRbabvbr/l+Bo0loN+6wIPDcGpOh5qIjiJfTk/lUma2ovcmQvfFHIpB1oyc1uQBPGM1CTtkbd0YcVMc47VC7ZbYBWNa1k+xUBoTgAt8o6U5QCxYdOgpIkGSCOR61Ljp6VFKF7S2/r9CpO2gEZX+lRxyjO3BB96m+tMZAx6c+tdJmP/D9aa7bVJOTTgOOtNZd6le1TO/K+XcatfUZ5bEbv4v5U9TvQHFM3tt2j7/0qRBtGKwo25vd26+v+fcqW2oAY4FKOtLRwBz+tdRmHHrTfKQNu/HmncHpSHkEVE4KW6Gm0QKdwjY9WJP86e+DIg9jTYxujX+8nBFPxg7mwMDiuOCvCz62f3Wv+Rs37wkSgqGPUGpM47U2IHYKfmuqhFRgtDKbu2HXnpQVBIJFHfNBJ9K1sSNkcovHJPAFM5iA6le9OkBOGXqOcGmM/mbUHfr7CuWo/ed9+n9fn5GsdvzJQcrxRtPp+NKCAOB0ppHPWupGQEk8CjGcA06jGDjFMBkwymRyVOabtO4uvIb1NSjgVFIAi5UkZ6CuWrCz5zSL6DSo2bOrMeanqGI4yD96pQfXJNVQirc39aCm+gvTn+VA69KTPHSgYrcgT14qNiS4jB9yfapcc8dKiPFz9V61lWeiXdlwAmNCV25x1OKD8mGX7pODiiIffz/eOaaxCCRD0xkVyttR5vW3kaLexOAfwpcetNVxwM8kU/PpXbGaktDFqwgIU4/Kjdt5OBQ3PHeoj+8lCH+EZNKpJxWm44q5IwDDnpUUZIyxyQehpX3IDjkHgU9cbAAeB29Kwfv1F0aKWkRrNvdFHIzk0u3HKdPSmKNzuycdhTlcBiDw3oe9KDUtZ9dn+A3pohQ2SARtPoajUkK0nJJOAKmIBXBANQRnghh8hJwfWlVclJJvv/w4RtbQk2jA3HcajlZcBVA5OMinHZj7xb2FNVSZCTxtxx6VjU960I9fn+JUdNWMX5iRnkEinK2DtcdutJEeCT2O786nkTcAwHI6e9Z0INw5o7/oVN2dmRjCglcYHOKsKeKrjAIcgbD1yOlWAeK7MP1/r5mUxc8elHGOlHU9KDwOnNdRmGe1Mdd4HOMcinGk6ClKKasxp2IXkZSVxk44xQiyLGo3AYFEeDJIffFKm6QE5IxnArjiru7be9jV6Kwu/DBWHXuKkA+uKiHzgo/Bx2NKsmE+bqODWsKlnZvQhxvsS0hoVgwzmg1ummrogjuMiFvpil8tf7ops/8AqsY7j+dSdvSsbKVRp9l+pd7RRCinzHw1EpYJ844yDxSxEB5PmGc06b/VN9Kw5V7KTT7l3fOr+QqupHBpq485zzwAKeEG3pUcagO+CetaSc7xvr/wxKtZjpv9X7nA5qRRxTCrMACB161LyB/9etYXc27diXskGRmkIo3dv5UDP/1q1JCkP50ZzS/iKAExxwKiiX7/AHO41KcnIqFdyM/BIJz1rGppKLsXHZodIi+WxHGBUi4Iz14qKRgY26jj0p6n5QM9qmEo+0duwNPl1B5CGVQMk0ByOqmmsP3yfj0qXrwaa5pSlr/VkDsktBnmL64+tMkILIc8Bual2jHamvGpBJAzSqRqONroIuNxr8SqWPygfrSl88Jyf5UkMn7td4xx1x1pxdf4BzWakmrp2v8AeU1rsQOh8xBn7rZb6mnSDZOG65X/AD/OnshEeerbgWNB+adSMEAHpWPs7Xi9G2v6+SL5uvqGQpBH3T39KeQO/T3pgGxihwVPTNHzR9PmX9RXTTk0tdvy/wCAZyVx/bFGefWgdDzS54rpMw68il6jpSEelGT/APqoAs9qfTB0p9ZDYU2T/VP/ALpp1Nl/1T/7poEUVqRelRrT1wBxVDHg07rTRTqQysOJJPr/AEpxOO3NNX/WyZ9f6U5umcZ9KtbEhxQoCgAcADApiknkjHtT+opgA70UA0EZ9KADvSMaXA/Gg0ARwH92KVz8ycfxUyI7ExtPBNLIclBjB3Vx86VFL0Nbe+yf61G3E6/7ppcN2wKYgzI2eaupJuyS6kxSV2SFgO4+tMjb5Mcnr0qQqAelMjxsGf0ptTc1r3/QNOUXeQRlcDpmn8Go5SAq/UVIOOpq4N8zTdxNaJhg5o6DmikxxWpIE+maB+tBH0pCcDnikA7H41ECzMccAHFLvX1psbYL5PfNYTqRckr6FpNJ6BImApLE/MKlwAKjYhlwvrT8gsFx+OKKaXM3HbQJN2VxinDvnjnvTi69vmPtQUDEnbTulOMJrS4m0M+djwuPrTFH718nJ4qfOaiwUkLdmHNRUp2ak3ezKjLdCAs4yMfSkPfIw3p60uCp45U9h2pSyMuCcY71jJJwtJ6/1sWt9ERyNvVSO/FSpgsW/AVADzt4wGzxT95xtQc+tc9Kqufmf9NaFyjpZD3YNlAcepoxvIA+6P1pFj+XBPH86XIBAU555rovJu81v06memyJcmj+dGcZNA57V3mIoFH+c0cdsUZ/SgBG6VAik2wUdfSpiwHJ6VFv2ksg+UnvXLXcU7vs0awvbQkLMRhVIPvTcDeif3eTml3ue1ORQuSeSepo5HNheyHADrxRjPSjAPFKa6kjMTH5VHFwWTng8fSpM59aYwIcMozkYNZVFZqS6FR7DX+SVX6KRgmhi0ikZ2gjqe9JIhZSTksOR6Cnb18sNkYNc9m3JT0T1L6JrVhER5a49KTOJiR0I5A7VHGxLMmSo+9jvzUyqqcjpVU7ziulhSsm/MSRdyHHUcikLkgBByRmlZx0AyaiTIjfHXJFKpP3/d+fyHFaakmXUZwD9KYuGUp36j1p+xSAQTn61G6lSH9O9Y1VJLntdffoVG2wkZ3Y3f3jUkjAkLn3NRKdpLAd805doJZvmbrxWFOp7nJf/hi5R1uOBYfOV/8A1VLjjNRZLcsDj0FPD5OB1967cPJLS+nmYzQ/HrSfjR2/Cms2OByfeuqUlFXZCVxSBUUQCgjncDyT3qSM7gd3UdaY5xICp5PB9KwqTj7tQuKesRSf3qleT0I9qeaRFCDJIye9ODKTx1rSmmrt9SZa7BnHFL+GaBj0oFakh2qNiTJsBAHU1ITxUCthZn4yDWFeWye3+RcF1JQqZx0P15oB2ttbnPQ03y/3O0/ex196ZksIWPXIP6Vldws7Wf8AWhVrlnbSH8/ajPFNP1rtMReuKXAApoOee1KD6UANcBQWBI+lNXDjLHkdRQuZHJPRTgA/zpH+Q7+54I9a47Jv2n2f61Nf7vUlDClOSKQc0pJrsMgyvtmgfjQfXqaTNADJH5Cr1NJsVW6ncfem4zdc54T+tCANuZhnnA+lcj9+Wqu/8jXZDslCA3IJxn0qUjnOfxqsf9S47p3qccgZ4q6MtWiZocDmlz9KQKMUdK6CBTzUJ+acAnhRkfWpcimOgYZ6EdDWdSLa06FRdhsuAu7oR0xTh0561Gp3vhv4e1SO21M9T0ArOEk26nQbT0iL+FOGKjRgTg8MOop/et4yUldEtW3EZtoJzx3qJ2DhWU/MOQD3qV8MhDdDUO4Y2tggfxCubETto3oaQXUchxLnPysM/jTZuZMDHK4/WmfdbGSyk5B9DRuzcBj0C9PeuKVW8OR9/wDh/wDM1UbO6JXUBVXvnNPMmBwCfoKiQFmL9c9B2qU+ZjPGfSt6UpO8oqy/QzklsxwcMOKaiqxLnqTwajkYgK69W4qVCMDHQCtoT552fT+vyJasroYzZmVT0UZyKc68bhgYHUUjLliynnGD6GmOcrs6EnGDSm1FS51v/SGtbWFgYeWAeGPJpT80+MD5Rmggc7jxnIB7fSmx7lXcRkNznvS1hy03ql+gb3kiSZtsZx1PApyLhQMDioyRJIuOQvP41MDx0raHvScumxL0VhoVeQABUXlvudezHOam5J9qUYIyOR6g1U6UZCUmiEribb2ZeB9KdG3BUnBHBokTIBUfMvI4pBtfDHIb64NYcvJPQu90NCbllTtu4NSRHMStjtUZYKPLTBJ6+1SphVCgcCnR+LTp/X4CnsPHSjIpMn6UnTtXUZimjgjpSZ9KTnOaAI8bJiez9/Q05cK5Xs3IoaRCSDzjriot/Yn6N6fWuGU4wlo+v/Do2SbWpJMMLvA5FMiGZXJPyg8U7fvUox+bvUUJ2wMT97NZ1Jx9qpdN/uKinytEiE5bHOScCjDd5OfTFJEpCYBA9TTnVVQ8fjVU+Z0+aX52FK3NZDHJ+VG5yw59qnHf+lQuCUTI+YkVJ5foxH0rWnzKTsr7Eys0hSinqBUcqYUAMeSOKdhx6N7U1iXZRtI+airyyjZrUI3T3HjzFHIB9hTYiBuJGCW6GpQfrmo4l3K5POWNVKDU42Yk7p3JN2cUvWoXGwptzycVJnHGa1hJttPoS1bUXFA5NAOe9KelaEh75o6mk5PcYoGKAF7UAZNGB61EpYu/I4OMfhUTny203KSuLMMQv9KcEBGOtRy7zG2cEGnBiAMg4rDmi5vmXT/MqztoMKYmXBI4PepCrf3vzFR7w1wv+6amHTiinGEm+XuEm1a42JmYsp6j0pzkiNj0ODTIRmSQ+/8ASny8Qv8AQ1ab9m7+Yn8QRf6pRj+EU/GBRGf3aj2ozxyauHwoT3DGR0poCrwAKN3PWmluc05LUSY5kDCojuU8jcPUVJuNJmpcE9VoxpiHJPoKcAR70E9cUCrS1EHHNHbt2owM0pHHFUxFgU+mjpTqyAKZL/qn/wB00+mS/wCqf/dNAFFaeDUYp4plEnbin1Gp5p9AEC48yT6/0pe9NVcySf739KXvVrYljulJn8KT9aQZFMBenWjIFHak69aAFzSMAwHUc5BFGPQUpYBScdKTdldghcY9zUcpGV4/io3M2DgDj1prbsqGbOWrnqz5oaI0irMlLYFNQqHc5FAQY6UIMSN2pz57xv3/AEYlazHFuOOfpQmVUAilpeTzWii78zZN9LEcx+RR/tCpMn0qOX7o9iKNx6AHFZqSjUfyKs3FEmfQ0E+9MUg9uabjczn+IHA9qqVXbl1Eo9yQ8ck81HzIe+0dB60M25FA/ipS2TsUY9SO1RKal6fmUo2FDKvcCkZerAf/AF6cEAGMcUiH92D2oabfLL/hhLTVD1GRkYFLxUcPMQ+lSAc1tTfNFMmSs7B+lBz/APXpelJViCo3baOB14qT3prAEYIqJpuLS3GrX1Iymep2/SmNjIUEsf0pxVS21QS3v2oAGSo6dzXnTp3dkl+Z0J9xiN5Q3HnPHFABZ3wSDnpSXBI2+g5pz/I4boDxn0NYSp8rcXtFr8Sk769WO8sjk5/DmnDKgEcj2pwcDhutNXHm4XoRzXVCEI25Xv8AeZtt7kituAPBp3bPQ1DGQDJ/dBpxdm+6Me5rpjWTj5mbhqPJAXkjFGBioymVOTuJHenRtujBOM4pqcua0kJpWuiMr/pHPcZHtT5F3Rke1Mdx5ibeTkinbWfqePQVlFp80Yq+pb0s2OjfcinsRT8544pFUBQAMAelH4V0wTUUnuZu19B2fxoPSm8k0dvWqEKAc+1NJAoLY6UxgSCPUUnsNCmUH5U5P8qjhAAIxlgaWEARgY56ZoX/AFrYzyOcetci1cZy6mu14oJDtKOM9ccUu1n68Cn/AI0D8q29km229GRzaABjjAH9abgoSVHB6ipARig/dO3Ge1VOCa9BJsgY7eQCD7GmtuxknA7DNOBIXoSx68U35id3U5wteZUjdev9fM6I6ACVXZjrTo9uACOaSX5Qhx0NKwHDjv19KShKEu/Lb7gumvUkK4HBINRsx8rd/EDRgZOSQfTNBXd8q9PWulu6aivkQtNxWck4B+ue1PACjAz9aSIjbjgHvSOTuVRwDWyfu+0erIa15RrH5srwOhNPMY8srnrShRt29KjUmQbM9OCanl5Za6tlXutOgoYvwCBjgmkAEcgx91uDn1pcbHzjg8GnlVZSDRGDad/iX9fiJtfIeBjPNAz+NMEmI8t1HFJ856kLWnto20RPKxAzksRg4ONtM42yAcgkGnMSp3gZPcjvTCAWJHRx+tcNSelvX8dP+HNoomlbbExHpUYwHUDnaMUSNu2ICfU0rMEG1OtXOopTbvZK3+f+QkrKxIsgYcfSlFRIVUAc465xUoIxkHIrtpVFKKu9TKUbMD70Ag5A7U1ycgD7xpNmzG3k9/eiVR391XS3BR01Ff5fnA+tIvzneeOeKQ/vWAB+Qdcd6Ufuzg8KelY8ycub7P69yraW6kgbHGcUHpTNm8bmPPb2pVbHB+8OtbxqNvVaPYhx7Dv50jvs69+lO6jmo5NrEHPzKcg0q1Tljo9QirsZ1kSTHJ+U06NcIVPZqCBIpxgOBSK+DnJyw5z61yxqWqJ9/wDhv8jVr3SMn5pB/eYD9KmDHcFIHNQwc7pGOOTinjJbd37Z7VFKb+K+r/K45LoTE89aTOSeKj3MDnGQOuBSu+E3A5z0+tdyqqzvoY8r6AR5jkdAv86N7KCCPm7e9PRSqj19ajx5jknoOBWMoySuvif9fgWmnvshwjGwAHkd6YDvcZx8v60Fyo2kZJ4B9aeI8IF9O9TbmdoLbdfkGy1B1DEEHB9aFbs2AwoUlmKnBK96JQuw5BGOhFat6e0iT15WRggrvcbsngelLsZicqij25pI1JiCtnctOJcbiSuOoPpXPFJxvJafr1uaPeyImTYDlhz2FOwrRjj5qiGTukPQDv3qaMbo9p/uiuOEOaVoqya/r7zVuy1YquynBAUU5ssOWUD2pkbkfJIOhxmn8IVxgqeK6YNuK10890Zta7CqNxXb91acy+hwfWnZx/hRnPtXfGkrWZi5ajCxUgOMe9MKeZIcjhR+tTHB4IyKAAuQOBUum3ZPVDUrarcrSjZHtONpwPoKnUgjjpUbjdMinnHzGlkTYjOp28VlG8JSktkU7NJDwAvOMGnU1SSoz1xyKf07V1K1tDNiAjOO+OlLjn0oA47UcDtTELg9jTHRWOSopxNNYk8DNKSTWqGtCFI1Yu3T5uMe1OLGMgNyCcZpIyY0CuCMd+xpWG+VR2AzXHG0Yq2kv8zV6vXYmH1pCeO1Ix2ISfTNMR32KZFxx1FdMqkYuzM1FtXJBnGD1pce9NByMgimyOUjJ6k8CnKaUeboJJt2GlfLY4YYJzg0wsj5DRn8KdwpC43SHuaeI+SWYn2HAricJy0jt23X9ehtdLVlbcA3B+meopxQqi8g5PShypk2ooxnGfWhBvAB98VxKN5OO/Y1vpcfvIGMYFIrAnoWIoDuhKsM/wBacZI2zwcj26V1J33lquj/AKsZ28h6oS25u3QCnnnvTYi2wZ60pA6etd9JLluupjLcUYxnil570g6UcdK0JDk1EivGegIJNSgg0rHAqJQT1GnYgYl2Tg5ByQaX971+WkgGU3nq3JojLuNwOAc4zXNHu223roaPt2HBiDhuD6ipBnuaZkMSrdaSNhghuoNawnZ2vp/WhLXUlpMUgYHvmlBNbJp6omwHIB71FD9+TP8AeqY8ioour4/vVlP44lLZizk+S2D2p4HFI67kZc9aMuOwP0ND92bdtLf5hvGwyVcFPUnFP2c8E0ySTLR/KfvZ/SpN6jGf1rKLpucmympWVhkYYNJz3/pTmDspXbnIxnNJC2S5zxuqUn2p06alDR73FJ2Yg4A7UhOOaMjpSDJrpSsQITzzxTCaeR3NRkc1lVb0sOI7tmgcnOeKcAPWkIFaRvbUTF4xQAaTilHWl9oBT9aXGBRR2NWxFkdKdTB0p9ZAwpsv+qf/AHTTqZL/AKl/900AURTh0pqU7pTKHCn02lFICJc75Dn+L+gpxOKYvDyf739BS5FaLYlgeetJz+FFN5zmmAvUetLQCD34pDjGaVwHZpkmfKY57UhDORtOAO9K0QIwSc/WsZylKLUUWkk9RY/ujJ7UjjMqfU03aVIVicHgGpVjVTwBmpXNNctrWsN2TuOz700Bt5IA5p+KQn0FbSgpWITsNIf1ApAp/vGnD3/KlApOnHqHMyIKC/sKXeT0AxmkXCuwI680D5SQehOciueKUV21d/0NHqB54IIPaiM/O2ep5p/BGMfSo92JOevSpqPkkpdAjqmhFbBJPRc1Ii4XJ6nk1HGuVwehOTTmfOQpGaijOMIqUv6/pFTTbshzEn5QeT1obkbB6daaN2MAY9T3NOj4OCMd61jLneul/wCrENW2HLkcD8BTuT1pccU0khwNvGOT6V1pGYZ55zTs5pME9qD1wKYAfqKa7bUJx0HFOAxUcw/dnn06VnVbUG0VHVoaQUjJz8x/nT1XaMdfemuu4AjnByKdhmGPu596xXuy0XTQrdED/MrtjnhRT3O+EZxnjj3zTiqs+wYAXk04qu7IHNZKi5OTXXRluaVhpynBG4dqUE4wqkfXin4xmg10extszPmIoEUA55YE5qRm4yeMVGpKzsOxGaWYFomHtxUU/cpPlW1xy1lr1F3En5Rn3pqjLMrE+tSIcoG9aidts4xySMYqaiSSnJ3/AOCOPVIWXhQw/hOaeXAAGeT6UhRmU7jgegoi+ZB2PemnL2mml/0DTlFSQkkEYx70/NRNhZkPqCKkzxgDitaTeqfQiS6oUZxSdqXJ4549qZuGcE/hWjkluKwNtGCei81GAznJO0elEnzOiY4JyfoKcQXfaOg6kVzVJc0rfL5mkVZDfKYKdrZHX3qRCu35QB9ab/q5AoOQ2cAmhOJm+gNTTShLReT/AD0HLVakmKO3rRntxR3rsMRR3o9sYxRSZ5oGRy7vlQYyTg/SkAAlxgYUcUrf65DzjBpPuO5IOGxiuOWs7vv+l/zNVtZCPlnUe+aRATER1ByKcARl2GOKdGpWMZ64qVT56l3pe/6BzWjYXblQCaOgwMY9qdnAo712pJIyuRkBXDE8d6VxlcY/GnMAQQaj2s3B4A6+9YSTi3FK6Za11BWLDA49TScRtj+Fv0NIzrHJjHB647UrAyjrhe3vWWqVt5r+vuL/ACFH7w4Xp3NS9OBUcbfJ9OtHMnqF/nWkZWV1q2Q106DC2ZFI+7nBp5H7078Y7E08xhl2gAelBLAYKg/jWbpuLu/XYrmvsNKx9eB9DUAwHwrZXNPwWPYKO4powTlR8ucD3rjrXm00kv1NY6dQORJgHgipFj7ggH6UwKDI8Z4PUGnAlDtJ2n+dOmlGV5LS/fYUrtWTHEshGTkZx0pC/lMw7YyBQCC2WfIzkCkKsx8z06Aiultv4P8AO3f/AIYhJdR6KerYyaCzM/lr+J9KcGDpkdKYAY2I/hbv6VvKyikvh6v+u5C3d9wIERzztPX2pf8AWknnYOnvSyHcPLHVh+QpEO0eXnBWosufk+z+vYfS/UFPz7G6jp70517jqP1pigySZ/hXp7mpWO0c5xWkLOD5tuhL0ehEDvlAzwBkinAs4yuFXtmmDKSbyMB/0qQKw+6Vx2yKwi29ZfPo/It2Ww1kOMjGcdelRrueQgnmnFixKhsn26CmKAX2gcZx9a5KnK5pwWnruaRulqCrl9pbAFTBFHPBqJAuWQ8Mp4IpdpD4dQSe/TNXQfKr8t/08hT1e48cSAA8Y5AqNCPMOeBk4qUKxGFTb7ml2AIE6iupU5Sd49Nf+ARzJbjjnGM1FGdmEbg/zp2ShAbkdjSSldnPU9Metayl9taNEpdO4j/vZNo428/jS+YyAgjntjvRGfLG1h15z60mPMck9F6fWstWrx+J/wBfgVps9h6Aqoz1PJNNI8yQLxtXk/WjcyLtPJ7H1p6LsXH8Xc+9aq07QS0W5L094GQNz096idAiE9/epiTjrRgYwcH2q50YyT01JUmitIoMWwfcUEk1JGNsqj/Yp7RjymUADIPSo1+5HICTgYIFcrp8k7vfT7k/8jVS5lYdIB5i56NwaWMAErj5l7+1NkO4oAMncDx2pwyJj6FatW9pzLv+aFry2JO/NJ+nvRnP0peO+PxrsMQxzmjHHJpTQOlAEbx871Yg4/Comk3gIFJ5598U6diFCj+JgDTnYoFRV+Y8AGuOqk5NJ2XXzubR2QeYV5ZSBUoIbHQg1EHIIEnfoRQp2SbB0bkVpGbT1en4olokoJ9sUHn2oJxXQZifyoyM8nn60tQN884HYDNRUm4rTcqKuTH36VBGuWd1PVuBinsWjQnIYdeaISojVSCDjv3rnm1Oooy0sWk1FtCSSZGwjaScc1N2x2qEjdOB1CrnFP2kZ2t/wE04OSlKW62+4JWskBjGcg4PtUUzFU+YZwQcip0begPTNRTfMyL6nJ/CirGLp80NL/qEW1KzFIJIdDzjGDSOGClpGwo7DvT/AC8HKkj1ApREAdzEk+9J0pvp+On3ApIrwglmY8Y4FJGGWPdn7rZ/AipAD5bR4+ck5/OnYCzbccMvbpXLGnpH+tX/AJaGjluPKh154PbHaogCxOBh1OD71JH8h2Ht0J9KbjFxx3XmuqVpWl8n/XkZq6uiSNg4z0PcelOPFRrxK4HTANP6+9b0m3HUiSswAP4etL1oGe9KSPxrQkQY/Gkb+lKKQ56UARRcAoT93+VEXGY/T+VOZDww+8P1phIcgrw47GuR3g0u34o1+IfIuRkfeHIqBmDOuM/vB2qZHDZwMY65qucLcqp6ZJH41liGtJLZtL+vlcqmt0+hMcLKmB65+lKHZ2wvAHeo3O6faOw6+lSgFsBRhaqM7zlGO1+gmrJNikOBw2fY0yBwNwP945pWymCCSCcYNHCzgY4YelN3Uk1pb57gtUShl9RS5HY03YD/AAijywOmfwrp98z0EkP7yPjByf5VJgEc9KZs+YEnOKeeegNKEXq31/yBvYiRR5knGOR0+lDBhkhjx2NIpxI+TjOMU48oelYxjDlffX8y23cEOUUnrilz6mooSxjUDsKdtbP3zmtKdRuCaVyZRsx+cf4UmMUwsVHzfdPeniqU05WFaw72wRSAil70hrQkB9OaUGmjnJ7U5cciknqMXpSk5FIR6UHp702InHSpKYOlPrMbCmyf6p/9006myf6p/wDdNAiiKd2popwHFMocKdSAU7FICsv35Pr/AEpcjuR+dAH7yTnv/Sql4pGx1bkMOPUVa2JJ2ypyCSPShmHl9evFIMouQcjqaY3Bx2yCK5Kk+RNGsVckPysuBgHigje+3PyjqKbIcFfxPFPGVUKBkmjmXM49L/otB20THFznCDJH5Ujh1UtnJHtT0UAAU2VgfkXqa0nF8t5PUlPWyBhujPrjIpUbcoOevNDHCY/AUqqFQADoKuPx/LUl/CLn60vWkANLgCtiQx0H8qQ4xjFA4o/EUAI+3b834VFuYcA5HuKkZTuDcHFM3MP4QPcmuOru29PQ1jsJtPJ24/Gm8sQGNOwW5YnHp60SDbHk/gK45w0b6I1T6CsuxgM8UBgvROtNYEMO+RUqgMMrxmtKcJOT5NCZNWVxA5YjG0U9VOSTyTTD8uNwBB70Z2Nx07j0roi2neWtvwM2r6Il/KlHApO1LXXczA88UuOKYzgdTQGDKCOhpKcW7JjsxSQBTCwzxyfamTc7fTcM1IMKOBgVm5SlJxWlirJK5EoYltvGOx5qTD/T6U0ZE546jNS59fyzWdKnpZscpajVUIvH5mncc0Z6npQT+NdKSSsiG7idqKXP40UCInyro3vg0pYAYJ59KeyhlwaTaF6DmsXGSk7bMu6srkcWSm3OMHHvSMqxurgE84Jpc+XKxJ4IpJdzocDHoTXNZKFt5L9NjTXmv0ZJnAyTj3NMhJ+bjgnIpUClQx57808n8K6Ipyam9jN6XRHN9zd/dOc04uFHJ+gpGYMrKoLVDFlYTI2GI4FYzq2m+XZr8i1G8dSUS5PIKj3FMADO655PINP2yeqn2xUBJRwyrtI6qfT2rKtUkknNXRUIp3sSKd0qseoUg/WpIf8AV5J5Y5qBm/fll6MhPFSs/lQquOcYqaNVJuUnor/oOcW0kuovDSls8KOtLCC25z/EePpUSRuQBnAzk56mplJD7M7uM9Ola0pNyUpL/h3/AMDQmS0sh5wBxSgYHp70hoJ4967zEdzjik696On0pMZz6UgGuoYcnoevpUQdi+3A579KcBvZgx+6eBRJkAEdV5rklzSvUjp+pqrL3WLsLff4HtT+fwoHIpenJrphFLYzbuL2zTe/OaXJPIo6VYhe3NNJwOTxS+mKZKu6MrnrUzbSbW41vqQtE05JHC/zqZCCo4AI4IoV1EW5sYHWkjGWZsYVu1c0LKSad29y5bW7DzGCxYnj0pRyePzp360gBznp7V0xgo6pENtjhjFRyjchCjFPyTRjAolFSTT6iTs7kEhPl5IwBxgUqLiQL/dGaJD88S4PLZ/Khf8AXyZx0FcfIvafNL8L/wCRtf3f69BsoIlyOu3I/ChjuCsAd2elP+9OfQLilh5iGB0yAaSpuU2k9Hf8LA3ZJ9hQoznaKdgdc0nHalGK70kjG5E+Y23L90/e/wAae7Dy8Yzu4A9akAz1piRBDkH6e1YSpyTajs/wLUluyOIhWKv97sfWkkBkfC/w9T/Snz8qAAS38NEOAgH8Q6+uay5bv2L2/rT+uhV/t9RUcbc8DHBHpTVzKQ3IUdPenGIM2ckZ4I9akPAx0HtW0YSbtPZfiQ2lqhAckg8imOERC2wHHNSAAUuPatJwUkSnYr9EwMb26n0qONcNCPXLVPKFSF9gwcGo8YeHHTGK4pUrSV+lvzRspXX9dglUCQHuePxoBaSL7uTnrT5gD5eOu8dKF4mcD2NNwXtGuj/y/r7xJ+7clHTGOaQgZpw6UhGOa70YjcBsqcYpoiwwycqOn1qXGKTHNRKEZNNjTaI5MbDnn0FIh8sBW6HoaSQ/vEJ+56+9OlKiMkjPpWEtZuadnEtbJdx+VpRio41KqAxycdafiumLuk2Q9wOKTgn8aDS4yKoQvFQgGJm7qT+VT4oIrOcebXqik7FfzUU4UfMfanIuCWJ+Y/pSKokdmIyOgpMtGQD8yE/iK5otp889unl5lvstyYH24pc8cUgAH/66XjNdhkAPTNBwKPxNGOKAIp1ymR1U7qa7Bmjftn+dSGQAkAMcegzUR27ShJ2t09q4qso8zs9/zWxtFO2pK674zwfaofM5iY55B6fSpY2ymCPmXg1DD80n+5kfiTU1Zczjy9f0af8AmEVZO/QlVmVgrc7vSpOpqBSXdm9OM+lKRGT8zZPrmqhXsnZ6ebE4E/HQYqCP5nd/VsUMTEM5JXHH1qSNQkag8kCtFPnqJNbf0v1Fa0fUZOAUVP7zD/69PZVIwwzSSJuKkEgjpQG2jLj8R0pvSUnNaMN0rEceUlk6suB9RT2lBiYqctikhIKlv7xJpJVVpUG3nrnvWKUo0vc6/qU2nLXoSqAiAY6CoQN9wT2UY4p53r/tCiFSqEkHLHJzW27jG2xOybJMAGgHilHp3o966DMXvTJULAFcBhyKcD2pfrUyipKzGnbUhDK4w3DDtSEqnQ8n8zUhjVjyoNRSoAUVONzdRXPNTir6evU0jZuxJGpXLH7zdacAM+9NCunQ5HvSI+5iCCCOtaQko2i1YlpvUk49aMjqMUmTQMdq2IDPFJj6Up56UCkBFudnZVIwpApGjfO4kE0+QJkZOD6jqajBc9N+PVsVxVLXald+j/Q2j3Q3dhvm+Vz69DUcp/0iJscjginkucj5W+gzSQsFch+3TPauGU22obJvd+RslbUIhuldjwO9T+YB0yT6CoDsLk5IzU4jLLw+K3wzmk1DXzIqJN3YgGTvbAx0FKgLybjwB92mrEUPIDe+amV1ZQVPFdVJNu0tOvqZy02HcdKD0pPrRXUZBQM0ZyKOfXNMBDg9qhlUBMgAZ4qYnJxTZF3Icfgayqx5oNWKi7NAcImeyjpTBv2gk8ntinZWSPHqKSLLKM4yOCKjSUl2toPZBkMpQ8H0oRgCUJ5HT6UkiHG5fvL0pjv86kH74wKyqTdOV30/Ff8ADlpcysicMCeGGaU9uKicBdmMcHA4pxbnaACa2jUa0luQ49h+T60A8mkHTpSgYJ5rTW5IpNGeKTr3zS9u1UIsCn0wU+sxsKbJ/qn/AN006mS/6p/900CKQqQc1Gpp6mmUPAFO7U0Gl6e9AFQuEeUkHr2+lMljjuYdr5weadhXklUjIJwQRx0odAY9vQe1V0EKpDDANQOuOOeDkfSkjiZAOdxHfNPOWwp615uIqOUeVrU6KcbO6Yucy7uyipVGAWPU1AwKsBgHJzTyryDkgCilUkpP3bv+v0CUVZa6EvmZ4Rd3v2pBtXPdu9AhyfvH8KGHljIbj0xWz9p8Ul/wPl/w5Hu7Icoy25uv8qfikB496XmuyMVFaGTdwHI60H2o69BijjPNUIOopMZ607PtSE/SgBrkKM96jYYw79fSncvKf9nj8aFG6Uk9F4/GuWTc387L/M0SsKq925NMlO7j0Galb7vpUTKSmD95jyamvFcnJH+v+HY4P3rsWfiLK8EGlGR8y9O4pGO+LBPPTFO2sDlT9Qam3NPmj2X6he0bMGZWUjByR0psnywgE8nin5OfunNMlX5d56ryPanU5nFtb27WCNrofuY/dU/U0m1mPLceg4p/XFDEL1wK2cFa82Rd9BmwDgACmxfcKnnBIp+49l/E1GqkyOpOO+KzlJKUeReX9fcUlo7izYEZGeRzTizfwrye5oaMeUwA5xTozlBxyRTSk6ju7XXQLrl0GLGd+5jk4qSgkDgnFGegBreCitEQ23uGOvpQaARQSKsQZxR1HvTRg9zS5x1NIAzjjNR+YZDhfzNP781HF8pcE9DkfjWNRvmSvZMuOzYFNsiMSTnjmph71FI2/AXkg54qXPBx3qaKSclHYcr2VyFCVBUKeCRz0pwQscsc+3anY9adz1xVRopKzdxOfYNvH9KhUBQ0bjAJyD6ip+aZIyhGLdAKKsFbm2sEX0GDco4O4fXmmPKhHzqaBFuBLKFGc8UxiMhIlHux7V59SdSMbbLtv+H+bN4qLZHEvmOQp4A4zTwcSkMCzj1PApGQpGZVOD296eAUkDKcq3r61xwg42T0e/fR7aGrdx252ONygVIm5B9wY9QaVSr9fxBppAjYbejHGK9GMHH3+a/mc7d9LEgYEZz0pTjrUIOyZx0BXPFO2u+Scqv866I1m1bdkOH3DmkOcKMmhG3YI6EUoUKNo4qIEq7KuDnp7etEpSptOT3BJNaDmISQH14NLtL8twvp3NNMfyE5y3XPpThKGQMeKhfE1PRbj6aEgweKMd6iEhyM8A8e9SgHj0rohNS2IasGMZNN79qcT+NNJ9a0EGckjFM/1hypwo4470shxGxHpwKZu2xIgzk8VzVZa2e39WNIrS47yRzyfpTlJzt/i/nTXXYuVzkUSHBjPfNQkqbulZ6fiP4ibvzSZHYUlA6ZrsMhc0duv60Dke1Ic5oAjkB+VsfdOcUuN+HVsdqfnjJx9TURXfllH/165aqtLRXv0/U0jqtR4GF+XJJp4GBjpTUK4+XApxzW1NaJkS3EHP50uOc0AdBzTu3WtRB9aXFIT+VBPBJxikwIosM7M3384x6CiQbJlZfvMcEeoppZid8QyB39aVSysXdeT3HpXEpe6o+e/wCprbW/4E34Uv4U1WBwfypxziu1GI3q2KCSDS9PSkzyOKYCFdykEcGo1XfGqscFT/KpgSe361HIi/eJwR6VjVj9ouL6Bt2ne7DI6dqWMZdnYden0qILtw0nIPPJ6VYHI4x+FZ0VzPVWt06+pUtELj0pD14oGTSd+K6jId2o6mkIxR1FAEcjBV24yWOAKYISdoLdOaCc3PU4CUAF5H54XjArjklOV33suhqtEKWaPluV9alGCOKjViGKHnjI+lEP+rK/3SRWlOdpW6P8GKS0uPznil5zyKaf1pwroMx3tmmtQcg9aYZBvK/rUylGO7Gk3sMUmLCnlexpc75eD8q8/jT3IVCTzx0qNA0KdM55PtXNL3ZKH2d/Q0Wqv1JGbYpY9AKRWDDI5pjkyOqjp1JqQpk5XINaKpJtuOqRNklruP6UpIA4qHeQcHg/oaa7kuEB9z9KbqrluhKLvYXcFcsrDJ6ikd4pFO8bW9aTcxysagKOM00oxGWk7egrklGck7ar8Pz/ACNU0nqIJQr8kEgdfUU0EqpA4ZzUeFDnYSccnNSMd5Xd0B5xXAm2nd7bfPfU2slYmVVVQGOR7dqVnRRgDk9hUXlnb8pDfUU9WYcfKrH2r0IScUo8tvxMWk3e4jDECoxySQMfjUmxh90/gaVIyG3Hkinnk10Qordry+4hzI/Mxw4I+vSkmb93jPXgVKeRg9KZ5KZBycA9O1OcKnK4p3uJON7h5YCjbkcdu9RRviZ93YAZxVg9M/zqGDBVm/vMTUTh78VDQqL0dybI60VC4COuwkZbkVKK2hNu6fQhq2ovvRmlwStABxitCQo4pc7e9IPXNABmq8hAnjJ6c81YHvQQCOcGoqQ5lZFRdmN3A1HEcvIffH5U5o1XLD5cdcdKZCWEY3DrySPesJTanFTWxSXuuw+V9kZYDp0pu91HzD8RSSsr7VBzlhUvGOtUn7SbcZaIPhWqGpIp4yM04tgZpCqt1H6Uwo4GFbj0NU3UjuritFjUxsMp5zz+FPVC43ScDstRxDfCYyeV+WpMy7cYXPrmuenZxTaurfj1uXLRsWVgiYA+Y9BVLpE8gJOG6+tTSZCkZy7dfYU0Jixx7f1rmxEXUk79EzSFopebJIwrFkI4PI+ho2tCeCQPX0+tNU7URuuz5T9KnA3DHY1vTpKpHzX6/wBWIlJxfkN3PnDED0Ip6KEXApg+UmJuR1FLGcOUPPcGtKXuu79PQmWq0JTjPIpB0zQfTNHSuwyFz+VB60hJJox70AHPv9KOx/woz0oBxSAjIMfK52k8j+tIxCnenI7+9AkeQZC/L25pm4oSQpX1HauOUo2utv61Rsk+u5KCGAIPFQEbZlTsGyPxpyuM74+c9VqKcgywuPXBrKtVjKCl1TXz1KhFptE0rZdQByMn+lOUkYUYz3JqInfPgE7j0qwoCgAcVdFupOUk9Lky91JDhRj2pScUg613GItHailIyOtDAnB4p9N7U6sxsKZL/qn/AN00+mS/6l/900CKK08UxelOBqiiQd6WmjpTiRSAqx/62X6/0pzDORUcXM0vPf8ApUxqlsSVQgjyMkknpTz8u3Awc1KFAHGMnrUR+eZfQV59ako6dWdEJXBiXk2njHNBBUc5HuOaGOJtvTI/Wpkbcvv3qYUYznJSeoOTSVthnIGeSPY04Kp5znHahx5bBx070j/LhwfrW0YqF7rb+rolu+xKOO1Bz1NAycUcjrXaYgT70hwaXjrR9elMA6UfhQx2rnsKZlmUADGfWs5TSduo0riJ8sjg9zmlwysSuMHsaZIu0qcknNP+cehrnjfWLW36mj7pi45y3XsKRfnJbsOB70gVm4bp6CpAMe1axhd7WX5ktibVBBxTs/hSE+vekwO1bJWIHAds0jDKlT3FKD+dHcChq6sCGwvmNSRSSHDoffFEQxvXPRjTZ2ATg8g5xXLKSVHV6r9DVL39CbOOvFRMds+f7wxinAsRkLgeppuzE6knqDiirNyS5V1Wooq17i7yei/ieKZCrFCpYjBI4qfr0FRoMSyDtkGnKn78XJ36f19wJ6Ow2RQibsDI5qQ8rxilkGUI9abEQYlPtzVxSjUsuq/L/hxPWIY7CjYaftHUUrMFGSa2bS1ZBGVx757Ux22DpyeAKmBDDI5qJfnlZiOFO0f1rKc7pKL3Liu4iof485+tNMWOVP1GetLjzCTyE7c9aB8sm3sRn3FYOMJW93Tv1KvJdR0TK68Dp1GOlPP6VEvE7ccFc1JnPtXRSba16ESWocU7NNHSne1aEhjNIwBXBGQetL/P60h/Gk1caImVY1HG4ngDrSFDkLnJPLU4fNcHn7ox+dEZ3M5P97Ari5IuVktL2+7f/L0NrtIbOuYtvQEgcD3pI8PCUJ5XinuN0iL2HJpkaHLOnLbiDUzjetdK62Gn7lvmLHnZ84yBxnvQDEpyuS3bqakSMqDk8k5NOwOwNaU6DUV+quyXNXIVBWUO45fj6VNzimyAspHftSod6g+orSnFU5OHz/zJk+ZXI8mUsOgBwcdTSuPkyvBXkCkYBJR6Nx+NLu6qg/wrP3eVqW/9WsVrdW2AyZA281Gi7JjuOcjI/rUkKhUK91NEuAAc8qcipacoKrLdf0wWj5UOYEqQMihWLKCevelBBHWmZKyEdmGc1vJ8slLp/ViFqrEh5qOUkLxxzyfSjkrkkhaRueA+c9j3rOpVvFpdSoxsxGBCFWOQRwaB8zxE+lJnKmNsg9jSRHlOvGRzXOprnXnb81oaW0/rsSTZ8sgZ54pCAXHYL/OmMxeTC84/KpNqquMZJ9atzc5Nrb/L/gk2skupLkUmfSkTKoAevel613Qd0mzJrUdwO1GKTPHSojKSSQPl9aU6ijuCTYsqkpwehzj1p4bKgr0NGeOtQg7m2g4Q8/Wspy5Jcy6lJXVuw9DlyV+7/WpM5OAKaAoXAAoRgwO3t3rSFoaN6sl66od26U7PHWmD9KGOTWpI7nvUc3MYX+8QKcTjqeKjlfCo3YMKxrtezZcF7yJGYgqiDk/pSBjvCtg56Gmq2bknnhPT3pZmyY8dQ9ZOTs59mVboOT5ZGTt1FPPQ9h71CG/0ktngDFTnpyOK1ovR+rJluNP3qTANLg7icUDmtiBQO3aopCBKu77vb61IMA4J69qHAYEHB9qzqLnVkVF2eojYwc9KbCGCZBO0nj6VGGLuYmPA5z6+1T5wOaypyVSXP20/zKa5VbuL160DrUayg9RgHp704A1vCcZq6Iaa3HHrxScd6XGO1RS5wOuM80py5Y3CKu7A/wAsqv2+7SRj97IPcGkYHBwcrTVb51f/AICa43UUZ3fr+j/zNbXQ+Q4lQ/UfpTY2O0lQDlieeKbMcyxqPQ06RgoCLx/hUSn78pX0X52RSWiRMjB0Bx1FOzgioQH2gDCgetKGdDhsYPcdq641bRXMvmZOOuhJI+1SSKYseEwcHPX60w5eYLnheT9aldtqFj0FF1JuT2Wn+YbJJELcNtPKryalyNu7t602JcDLdW5NMnUgDZ3PIz1rL3qUHNLfp+RWknyhGhI80cFucdsVIJATtbg+hpVbPIxUZO+bPZeM+9VFKCjyPf8AHuxP3r3HsqsvIzUHKzAnkAYJ9M1M7BEJPYdqSNT5WH6nk06sOeaS33CLstRuxgW2kYPODUcx2r8zbjj7oqXyVB4LY9jTJAqOino3Umsa1OSg+nz/AELhJNkMg2W/I+diPwqxGoJdTz0qKf5o2bHAGFqUcSjnhl/Ws6cFGp5afqvxZUnePn/wxGoZCVU89RnvUnzSJ0wfX0omwF3f3Tml3BXUjo3FX7PkbjfT9GTzXV+pJnHU4p2CajZCWHOAKfkgYP616CMAwaU9qXtzRkZOf1oASogrxLhcFfQ9al6j2qGbJ2Jn7xrKsklzdS4b2Ght8oZVJAH61LuI6q2PUc0hIQAAZPQAUokIwGGPfrWMfcunLX00KevQeCCAVORS1Fny5N38LcH61Jx69q3hNu6e6IkrbC9eKMUmPSl7VoSIelRiYtk7TtBxkU9jhSeeBTIFKwrnqRk1jNtzUU7Fq1rsbLIrRMA3J4x9alAwoFRTIpkjGByc/pSlHH3W/A1lFzU5Nq9tP6+8ppWQjIHnUY6AmlKOPusT7NUcbn7Q4fg4AFWOMZNFJQqXl1uErxshkchbcGGCDTmbaMn05psA3KzerGif/VkdSeKuM2qXMxNe/YbGmY1I4JGc07En95fwqQDAGKXFVGjFJITm7ld49kUhGWcimswlCRoeh5+gqzgnjtTdq9OlJ0F00Q1PuQY2yshHysM0+Nyh8tv+An1pZI8gEdRyCaVdsi4Yc9x6VHLyysvl/kF7oJSCU9d1EgAZD33d6UKqnPf37U0HfJu6KvTPelJPVPd2Gn+BKemKBx70uO/akzn/ABrrMg7e1BFBxS5oAToO1HagHjFIzBFLHgAdaTaSuxkQjaP7rDHoe1J5uM7gD9DSgbhmTp6UckfINo7HFcTUl8Gnl/Wxrp1Iyysu4RsDjqKbHiaXDDBXn0zU+xQNz5IHPNVCTvkkxgADA9PauGvGVKUZS17o2g1JNImYET4jAxjnmpAG3Alf1pkcauSR8rdQfY09S6EKcE10UlZ80lZPtsRJ9ETj1NAoABBJpcivTOYMfpQaXGO9HWhjJ6dTe1OrMQUyX/Uv/umn0yX/AFL/AO6aAKCmniolIqQGqKHj6U402lJpAVYRiWY/7Q/lU3fn86hh/wBbN9R/Kp8VS2JZGx52r1piqPNIHQDintiMcdTSBCm0qORwa5ZqTmn2/r/gmsWrDJhiQEdVGeKkAP31zg9R60oU7ixHPakClPujK+lCpu7lbf7/AFDm0sDkuCoBGRRJjZsPOeKNzYwE5pDlXG4ZZuntRJ6O/XTYESikLAdTTArE9cD0FKEQHO3J9TW/NN7K3qRZdQ3lvujNORsj+dJxUaY3uPfNS+aMld7j0adiV8MhHt2pEYGNSfT8KazgDA5+lMjyVHYe9S6i9pproCi+UfKcxMeMjmpAc4xmmeWD1JPtTwBmtIKXM5MTatYcKT34o69aUDA461qSIR+dB6YpT1xSY7ZoAM8U4evFJjHrRk0ANKAsSe/ahkBQjjkU4tgEk4FR78/dBPvWEvZxv3Za5mLEcxKfbFJIQHQ85B5FES5VhnGCcilkXETYA45rG85UU+y/IrRTHbmboMe5oVcMWzkmlBBXijcqjr1962tFe9Jk3eyFJ5qKNhGrKezHpSmQkHapPv0qOLo0r9xn6VlOpea5fP7ilGydybzRySGA+lNlIIUjBG4ZoDttJ2cfXmmMVwdv/AlqalR8tr3+VhxjqPYbJAQeG4qNc+QB3c/zpJX32+8dsU5PvIOeFzWXMpTstmvz/wCGZVrLX+rEoGBjmogd0jNnheKdI5A2rgsf0qI4+4Ccdz61tVqxUkuxEYu1x8fzMz9jwPpUmDSIQR8vQU7kdK6KSSjoRLcTntwaXp3pOvaj8K0JFB4wDRg5rLu7C7l1izvIrorDFuEkJ6MCDz9enWtMZxSAjHyzt6OB+dKEZWO0jBOaSRgTsA3H0pYssv3iD0I9K47py5Vru/8AM21tcUkRKTnLH9aWJdqDPXqaAgU85J9TUmB71tTp2d3oRKWlhCT2ozxg0fTP1pD05rckDz2qLPlSMD908gn9amprIGPIFZVIOVnHdDi7bkTBpVOOB2p8RHlAgYPcU8DHU1CDukKg4U8//qrCS9nNS3b0NF7ysDPiTjnPBp4Q7snk0pjGwqKZv4wBlvShLklefXUV7r3R5YL14qOTLoWIwB+dOjXPLct9OlSHnrVypyqxtLRCUlF6EZ/hb+EdaCFI5INCqyDCjK9gajY5bAQE1lKThuty0rg6rg4YDHakUMQWHrQw2j5vvHoBSHciEg9OK4p/HdrbsarayAE7cIOT1p4UgE4Y+tIAY8EHKmpfMOOVP4VrRhHab1X3Ezb6DRhjwSD70+Nicg8EdaT7zKV/GmctMQDgetdClyNcve3qZ2vuPJLnAPA604AYxjil6DAFRMS7FAcAferf4Fd6tk76dBoJJ8vPy+vrT2XK4HGOntQ0fyDaMEdKaD5nA4Hc1ko8l4yV2/6t8ir31QKzS/L0x1NOZdgDIPu9qQqEwy9OhHtUnUZ7VUKbd4z+LuKT6rYAwYZGMUZ4qPOx8AHaf0NAy7EfdVePrWntbKz3Fy/cEvO09VB5FNkH7s7eUI5Hp704lBjG76ikDFTwdwPUdK46sottvr2NIppIRXy8Z6blwaJWPmJ6DmmKcNhR8ucilDL5pkb6KKyVa8OVvW/9fl+JXLrckCBE3SHJ6kVJGW8sAnmoc72BY4x2p42nuw9zmt6M0neK082RJO2pP16U1iFXLflUYYpIASSD0PpS58xu21f1NdTq3VluZ8vV7AIyylj94/pTWZsBDwx4/wDr1KzhFyegqIRlxvOQ56e1Zzg17sN+v9d+xUXfVjzGpjx6dD70ws0h8s8Afex3pxlIBXHz+nrR5Y2gA4bru96mSU/4fz/yBO3xD2QMoz+BpqvhtjcH19aVHJyG4YdaSRQw9x0NbfEueG5O2jB32kDqSeKa27u+0fSmo5MwDnkDFKMb23dc8fSsHU9prfrb0L5eUZjYxKuPpTcruJxjPBFTGRAagdi+5gAAPTvXJXioK0ZX8v6ZpBt7oc5K/vCMnGBSxoxyx4J70kjFlUN93ODTtjBSRlh2waUF797Npf1cb2JPLUjnd9SaYnKSqTkDgGgbSMnfTgCy7VUKp6k11K0tYr7upnqtxLc4QbvvNzz3qZhng8imsgI24+lN5jxkkr61vBOlFRlqv63Ib5ndbgcx/wC0n8qRcSSbuCq/zpzNhSRye1NEZjHytz3z3qWmpJR1S1/4Yael3uEo2AuAAf50Ido2nGe/vSK3mSDII28ke9SugYfNTguaTqQ/ruJuy5WRPl5FTsPmapccY9KaqbST1J707j8a2pxavKW7Jk+iExzSMoPBGRj0p4wTk0bPfitGSQyLuiK8cimBTLCpH3hVnaM1GyGNiycg9VrCrDXmt5M0jLSxA0hkUoqnc3H0p8gA2qOpIxTjIVUnYR7k0qId29jlu3tWduZuKd2/loPZXJQaQ4wO9HGPWgZz0rrMhwBx/jSEZpc/jSe+BQAZI471Xm4eNs8Bv51Y7ZpjIHUr2NRVi5RaW5UXZjZBiSNuwbH6VIVyuCOMVFjehjYjcO/9afG5ZcHqODWMJJyfn/TRUk7ehGSfIcE/MvX+lP8AMOflXd6+1R3HyMxzwyVIP3cBx1x196wUmpNX2X5XsW0rJ9x6kMgYdDzS/jUSEhQiDoMEntTgjf3/ANK6Y1W1tczcVcSf/UkYGTwKkXAXFQO5MqI3Bzn61PnjilTmpzk16DkrJIiOPtCg9lzzUoNKVU9QCf5VGybclWI+tNKUG3a9xXTsRkBpnJ6AAUrqEjJViAB9aytXuZrexVoY98rSKy4HU7hWm7CRAueSQMVheLp3e7uXrzWHx7o41BGeO1DESOgB6HJFTKBigqBz3rf2Tso30I5tb2ADmlxzR0pOBW5AucdaTpQW4pMigAHPPFIyK2CQQfUUo4/xo60pRUlZjTa2IJkxE3zE/jTxHgcMaJiPJf1xT1PHUVzqlD2j06L9S+Z8pGWdCoJUgnFS9qhmyTHjj5qlPIq6ekmhS2TEJUYBOKUEHp+VQsoadQeynr9aeY1ByBg+xxQpzbdloFkkrjzmo5v9X7AjNLsbI+c0jK5BBwRSqOTi00EbJp3CbhF6bc8/SnkgAHjFRxP8u1xyvHsaUeWPmworOM7++nv36FNW0Y1zuBJyEXnHrUQXNpIW5ZsmpXOUZ/4VGR7mhwEt9vfAFc8oc0pSfZ/1/kWnZJeYkfyqh7j5San2hgAefeolA3SRnoecVJExKbW+8vBrooe77r/prQieupIOPpSjGeKQYpQOetdRkHejt1pM80pyRigCftTqb2p1ZgFMm/1En+6f5U+mTf6iT/dP8qAM0GpFqNQakUVRQ8U4jimindqQFWD/AFs3Pf8ApU/UVBD/AK2Ue9T9utWtiWM2YOSct/KngHvR9TSURiktBt3Fz1peMUg5GaMUxC4HpUcvVG9GqXFQz4MTY7c1lVXuMqG48HNNdwvBPPpSg8VG+fNQ++KKkmo3QRV3ZjgXbgLge9N2/vQG5yKm7Y71G/DIc96zqQVuZu+xUZa2Q9QMcDimJjc656GnM3pzUahvMIJAJFE5pOLiCWjuTEgDk0qnKgjmmhFHv9aRDgsMdDWilJSV+pNlbQkP0oHXtSe570p56VqSLQBzmij6D86AEOccDNKPwpVHr9KRiB7Um0tWBG4/fR8Z6ipMVE7Z2kBjtOc04MzdOK5ozipPz/yNGnZAgw7j3zUjAEEc0gULk5JJpela042jZkt6kYjbAUtwKUIo6AU8/Sm8040ox2QOTYjA4I9qjUB7fb7YqYnjgVGUIJZSAT19KipDW9r9BxfQFbjawwaHXcMggMOhphc/dIDewpu1iPuhR65rllVduW1zRR1vsRMxQsmMbh096k37WO0bmwAKZwJNzHIFK7gyJt4znmuGMnFOSfXRdf61Nmr6WJEj5Jk6mn71Bwoz9BUWw9xn8acMDg7lPbmuum5QVkrfn95k7PrceikBiTyfSn4HrUZLIM/eH8qeMkZzXdSaS5TKS6in3oppOOSeKaCzfc4HqaqVRLTqJK5JjkjpUcuRt5IUnBpY2yCD1BxRIN0ZHes5vnptocfdlqOChQABgUxciVhxg80LJkDAJOKVU+bcx5/lUqSnbk6Dta9x/el685/OkxS8eldJAFscUgozR2pAL+NL070n0FBOBQ2BEMyswboDgCiRQqhhyVNNLKsu4HgjmnDMo9E/nXEpRknFay/qxrZpp9CQcgd6AoBJAxQAB9BRXYl3MhcD6ij9aTnFLnFMBH+4cAZ7VAm4KAEwe5NWD9KilYqhI69BWFaKtz32Lg+hEO8ucnop9TT5VAt2HoKMAeWvYUsxxE304rnjTUYSv2/S7NHK7QkeNpjOMds+lCBgzJn7vT3FNK/vUzx8vWpVTBLE5PSnTpyk0mtvyCUkvmKQTwcCmtGMAKcEcg1L36UhwfYV1eyi9zLmY1WLL6Edfamt8rb+cfxUMAjbh0PWkY5O1cFj+lZyl7tpbr+kUlroKzE8LyxpEQxNg5w3f3p8aiNtp785pZju+ReWP6Vm3de0l8S6fp8x/wB1bDWJzsXlj+QpypsQLzSQ4UFTyw60SSYIVRlz2rSMlb2kt/609SWteVDZGB+Tqx6AUgUtCycbufzp8cezJ6sep9aVo+cg4P6Gk6cpe/Jb6W8v8x8yWiGq4Aw3B9xTWkUjlc/hQ7OnVgAKb5YQeZJyR0GaxqTqP3V879ilGO4xBiQEqAPShyPMDhfl6U6NSWUn7zHP4UuDFO3GVYZNckafueV/6Zq3r5iiQfTPtStIGXGC34UOmwboycdSBThuIypU56V2xdTWEvy/r8jFqO6Gyhisa87s1LGykALnjjFCqQSxOT6010w29evcetaRhKD9pb5eRLaa5RZU3AFeSDnHrQrBxnn6U5CHXI/GoZAQ5CDkj5gD2qpy5f3kdbglf3WGDI/mIPu8D3qTzBsLHt1pUcbPlHA7VCw3yFgBtXr71m7wXNB3b/q/yK0lo+hKiEne33j+gpJDjGPvHgClDqV3HtSIC7bz17ewrVNcqhB7/wBXJ63YeWAgwfmHOfeglsYKCpRxSfrV+yS+HQnm7ld1LHbwM9h6UjAFlRQMA1IUdXYjHzd6ZtCzKvsWJrinTfVbv8L/ANM2UhUUNEQe5P8AOkjcoMHkDg/WnwY2kc5BNNwBOy5++uapwbhCcdHt/XzFfVpi8F1K9SefpU1RxnK8nkHBqX2xXVRWnN3M572E+pGKTHPWlPr+lGccVsQNEaq279O1KxwpOcAUoGOabKpeMqOvvWbXJF8i1KTu1cjRCV35wzc5p6uxO1hhv50LJuO0ggjtSId8jt2Hyj+tYx5Vy8j1e/63Ld3e4/PPNO7UhPtQK6jIMdP607nFHejrQAe9JjnJoz+VB/KgCKUbmVOxOaQxleVOPajJSVmYZUjAPpUhIIJzwOa50oycnLc0d0lYRG3ZGMMOop3fn8qjhB2ZI5bmnM6qMnnnFXCVoc0mS171kO6cUd6QEHBB4p3XpWqaeqJEI/KoSXaUoG27Rn61YwKgl8vPzHDdsdawr/Dvb8C4bjXVhg9SP4hTRICd6nnowFL5kgXKgsPcVF8pYPgxv9OK8+pUUXeL+/8AR/5m8Y3Wo6fDNCQ33jjIp0rhplQHAHNMVRKV28bece9LHtWY7+WHasnOUnzbKTWvoVZLTsWFQ8AEqB+dI42KWDHjk5NL5hOcJ2zSFd33yNo5xXfaDjaOr7/1+hhqnqNl52Nj+ID86fsIPykj+VJ/rmXA+UHP1qX8K0hTUm5CbaSRGC6/eXI9RSSSKY2x1x096lOaaY1b7wBNVKnO1ov7xKSvqhohUqoIzt6U2VQXjXuW/pU3AFQuw+0Jnjg9aVZJQUfT8xwb5rkhWReVYEe9LHIHJBBDDrShqhRwN7HHLUnaElZ6BumT47ikFR+evdsU/dkcNkGtozjLZkOLW4jFtwAGR3OelGcY54paMYqktRCZJpaMn2pO9MAIBBDDI9Kb5S9V4+lOJ28k8D1oDA8gg1nNQb94pNrYrzK4kQBiee9ShnH8H5UyYHenY54/KpRkIMnJrnhD35KN1/wxcn7quQhv9IJZSPlxUvmoTjIpoBM5/wB2nbN3VRV01NJ2fUUmtLjgcjg0p6dKhjXEzAdMDj86m4Fawk5K7JkrMhiGd4OM7jSrFGvOxRzREchv941L2qKUIuCbQ5N3ZG6blZOORim7HbbvxhTnjvUvI5pcdCAauVKMndiUmlYZKNpWQfw8H6UrJuYMpwR3qQjNRqGiIXGU7H0qJRSeuz/MaehL2ozSdT1orYkDye1HakPSjJ4piLNOphBK4BwfWn1kAUyb/Uyf7p/lT6ZN/qZP90/yoAz1FOApqfWniqKHCnHpTaWkBWg/1s31qeoIP9dN9RU5Aq1sSB46ikzxjpSjNGM9xTAXtR35/SjtzScZ65NAAetNYZBHXNKR7mk59aTV0AyE5jGfoaJTxwckEGlCEE4bgnNGwYIANc3LN0+S3Q0vHmuG8n7oP40x8703evanQnMYz1xillHyZHY5qZx5qXM3fr+o07Ssh/Tp1pj8Oh/Cl3D6n2FIdzkDG0A5rSpNSVo6smKs9SUDA65pgz55B7incH2pj8Oh98fnV1dEn2Yo72JfrSknHpTCwXjGT7Ugf1BHvTdSK0uLlZIaPpTXOEJHPGaZnaAc/XmplVsxqNyRnCgmmqN2Gbr2HpSNy4X05NBy5wD9TUyleV/u9RpWQ7eB3oYfxLwf50oAC4xTY+YxmjVvlkG2qHBty5Gad7mo4zwewyafmtKbbimyZKzDP4Ug5o68mjj2qxAelRyDAHXGecelSHrRmoqR5o2Ki7O5HuGPlQ4/Ko2y5LFsIP1p7HzGKAcDqaTG9/8AZX9TXHOLn7t9P6/BGqdtRjKRE7ng44HpTVX/AEdTjJHWpJj8m31IAoixl1yDhqmVKPteTpa3z3/Qak+W/mCScA5yPWpOCOvFQxgoXXsD0p4ETc5H54q6U5KNnb5kyir3QsZzG2ecEgU2Elol280pO8bE6d8dqIhjch/hPH0pxu5RSelrXB7MXYD97k+9Pzik60xS0gByAD2Het21D3UtWRq9WJuCy8Hk07azD5jj2FDoBGdowRyKcGBTPQEZrKMPean6+RTel0NjAXKehpxYKOajYgsCvHbNPCgHcSSfU06cnblh0CS6sepDrkUEUxeJGU9+RT+/tW1OTa13IkrMXGBSfjR9RSZ4561Yhfao/wDWHJ5UdKJGxE5HYUn+qiUDr0Fc9WSvZ7LX/IuK00H5QHBIppXyzuX7vcUoQbMYz9abGcxc44yKmSbdpb7+g1boTZyOCKQdaZFjyk+lSeuK6IO8UyGrOwHgcmkzjrRjjnik471QhSc1FL9zPoc1Ln3pCBjHrUzjzRcRxdncY+W2svOO3tSEF2GQQoOfrSZMeAGGD0zTzvI5wK5tJNpp36o02EI3Sg9lFSEEDOKQJtHHFLniuinFpXe7M5O4vPekpR14pD7Hn6VoIAoxzSIip0GacB60jHYC2M1MlH4n0Gr7DZTwABlj0pYgAuedx6/WkjGR5hPLCkbCSA54bgiufqqrL6cqHOuSGU/N796I4yuSTlj1NSe2aTNbKlHm5upHM7WA0cfWkJx2xR3rUkbIhLKwwcdjUcinZuP3zwo9Kn/CopPvxdhu/oa5a9KNm+//AA1zSEnewIv+k4A+6nT/AD9KJgA8Z9Tg0uStxg8bl4/D/wDXSSAtJGo6A7jUNLka8/1RXVPyGJvBZQQdpxg1KkeyMA9aav8Ar29NoqT61pQppa9rr8SZyuA9/wBKUYAoLc+lHvXSZkTqwJZOp6g96cihQc/fPWnA+9I2FXcx4HNZezjGXOVzNqxFMCh+Q8t1A9PWpF27AF6U2EE5kI5bt6Cmt+6kGOVY4x71hH3X7Xo/w/4fqW9fd6oe0QZsn8fen9KB60D611RhGN2luZtt7i5PpR+H60hOM98dqajb1BII9j1qhDyPyqFuJ0PqCKlpGQOOvPY1nVi5R03Ki7PUj/1cjcfK3P40igmUyc4AwKeGYcMpJ9RSHc/A+UevesNOl+9rF6hEclznI3cVJg5pEVUUKOgp2fauinFxjZkSd2AHNHGeKXPHJpM4OKskXOKTPXtRxmmyEiNiD2pSdk2NK7I/9c2QcKOAe9KIwvAZhj0pFYR2ynA4XNCqWQNuIf1zXGop2bV5NXNW330As0bDccqe9SjkdKiDeZGytw3Q0+Fi0QPfoa1pT1stnt+pMlpck74oyKT+KlPHNdBmIetIDnilIqI5aRUBx/Eamc+VXGlck4I9qhkU7win73Vfan73U4YfL60kZ3yu/UdFrnqONS0OpcU46jwwzjofQ0wgPNjqEGfxp77SDu6etMQOqBsZzyQetE3JSUZarcFa10OaPPIO0+1AfbgOOfXtTldWHHWnYBHNaKKfvQYr9JEcrlU+Xq3ApoCxAD7zH8zTLhQhRlyOenapGDZEic4GCPasHKTlK+6sXZWXmHlu3Lvj2FMkVI0Gcsewz1pxkc8BD+NV5Ms6xZLO33j6D0rKu4KPuq78/wDglQTb1Y2F3U8cbsmpBhOXGVY5BoPF2igfLtxU0QEkG1gPQ1z0KDu4J6q9u3Quclv3ARIwypx9DSbAnLKCvr6UwKysVDYbsfWnDfIhUsPQ10LlenLaX4Ea99CxxtGMUZP1o7e/rScGvRRzig80v5Ug9KWmAEfL60hAIwR+dFBpNX3AhdPLUspIPQDtmljiCLnOT60T5zH6bhROcRYz1IH61yOMYSlK2xrdtJdxQ6NxuB/GmsvlnenT+IU4xgrjA9qbGxy0bckd/UVcr6KfyfmJd0Srz3pSMCooWwjL/dJFPBB5BFa05qUUyZKzF7UgHPNBxnFA4rQkbMR5L/SkEYIGQM4onx5D/Snj1zWFlKo0+y/Uu9o6EDoBLGFyMk9/apTvHRvzpkh/fRZPc/yqU9OKinTjzSt3/RDlJ2RBvZJ8sPvDGRUokQ96bIcSxdOv9KftB6gYopxmnJJ6X6jk00mxinMzfQf1qTOOP61CiL50g47dDipNp/hcinSlPl26v8xSSuNt/usc9WOPzqQcmkjTYmM596cAfataSagkyZO7bAg55P5U7K/jQMdqCfpWhIZxjFLzxTc5PIoYkjik3YYHpSBu5oz+dJjJoELnPNGcjjpSY7073xTYFntTqb2p1ZAFMm/1Mn+6f5U+mTf6iT/dP8qAM5aeKYtPFUUOFOOMU0U49KQFWDmeYe4qxn8KrW5/0ib8KnJzxVrYkXIx/hTuPSmY9KXPFMBcjoOKQcUyl7d6AFJpCfyo70cdPWgAGKC6qOTiozky7S2BjNP2gdBz6mseeUm1FFWS3I4txBwflzT2TKHOTSR8M4981JWdOlGUNdSpSaloNiOY1PfFP9qjjyo2gHg07DEcnFVTm+RK2opLVjsgdTTHIYAAHrTgi9cZPqaRgQyk9AeaVXncXfRBG19BeEHuTSlyByuBTZM/K2eF608MGXimk7uKdrB0uRvwOPutx9KG/wCPYnOPlocBc/3T+lMJ/cuD1HpXJOXI2n2ZrFXSaHhsKW6k8CpEG1RTEUfKOyinFsDA61vSkkuaX9d/xIkruyFdskqM5/lSMdqhV6mmhguQOT6mnKRyc8+tEZqbsnqxNWHKABtFO5pKCfXFdaVlZGYvGKQnNFITTADTXbahb0pc5+lMmG6JgKzqNqDa3Kja6uM5jgOT82M/jUqjYgHfFNOJYiPUUmZMAAfjWMfdaaV1bT+vuLeqA/PIPRf50kYYAsO5NLt8tDjqf1NPQbUC56VKpuUtd9/8gcrLQaikMzNxntSlR3FOA7UfjXRGCSsZuTbuA4GBUb4WUN2Iwal6DtmmOu5SvelUjeOm44vXUXJ/CmJwzJ2zkUiygxhjxTWLZD4IA45rGpVjZSX9IuMXqmTEgcGoohuX5ux4HpTwuOR370g+SQ/3WGfxonF8ylPYE9GkOdcxkD8KFO5QelBfIwvJoQFBjPf0q4u87x2Je1mEgxtcdjz9KdnAzikb5uKjQsQF7jg0nLkn6/mNK69CWo23NLjJAx29aUjj7xzTGZhgkdOh9azrTvHVDgtdBJM+UynGR+opzHMqL2HNMmbdHuH0NPQgyAg/w1ipXqcvp912y7e7f1JXbahJHaoMEQqg+83H+NOkYFgpxgcmgBi27OKuc+ebUfT/AD/yFFcquyUDHFG3nP6U1CSCM9DjNPJA68V2QkpRujJqzEOR3owP8mkznNKOlUIPeo3cA4HLdhUuM1DIuGEg6rwfpWdVtQuioJX1FEYwd3JNLGx6N1HBpdyhcgjFMXLS7wMDGPrWdlCUeT+l3K1adyY0ZGKAfekrpMx30FJ36UAYOaXnvQAu4ehNJ79qCfxqJmLPtHQdaic+VDSuAcKTgZXqMUqAE72wSentS71XikKZO5TzXMotPdO3Q0vp2JM8etH0pEO5c0oHFdcZKSujJqzF+tJ/KjFFUIUVHLGWTg8g5FScg8EUZI4qZxUk0xp2dyLKSD5uv5EUpKRg4PJ/Emmy8nAALn1HSnRkEYKgMOtcqb5+XS/e39amnS4RIQSzDluaefwpwJpDXVCKirIzbu7iZPORxS5FJQOBk1Qg9elBXIOe/ajPFNkcIpbPQdKUmkm3sNK70IlPkNgnKHp7e1LGRJIXzwOFH9acsYC7nwW96TMcnGVP0rjUZJpXSXRGra/4JMTSZ9qhUlJApOVP3alzjtXVCfMvMzasL3o6UBhQD6VoSHXvR+NHXPNAwfWkBHMxACrnc3ApNrR4KDIxyD3pOVmO7vwpqUtgHNcySm3JvVfh/wAOaX5UkgVgy5BzS54qGEE7nxjd2qUAVtSk5QTZMkk7IU8ig9OKCfwoqyRQaRhuUg9+1N4BpjTfMVVScdcVFScYr3iopvYao3QFD1A20+Jt0Sn2pm7Em4dDwwpU+V2Xt94Vy0pJSWvl/l/Xc0krp/eLnbcH/bXP4imQuRHhQSck/rRM22RT6AnFOVRBAM9f61nd+1aTslf8bP8AzH9leZLHKHXPT19qdn071XjOxAACxPJxTtzg5MfHsa6YVlyrm39CJQ10Jt2e9RRfOWkP8R4+lNklBjwvVuBUqgKoUenYVV1Oaa2X6i2iJI+2NmHOOlNSLagwSG7+9JKwLorZxnJOKlB64qbRnUd+g7tRViF2JxGwwSce1TgAVEyiSULxhRk0uXTtuHr3qIScZSk9V3HJXSQ2QZmQDqOSR6VNz3qOE7mZ8jJPH0p0j7UJ9Kum4qLqd9SZJ3URgHmTMeyjH40uHThRuTsO4p8Y2xgd+pPvTgO9ONK6u9GNy1t0IT5r8YCD1zk01EHnH0QY/Gp8AE5NRmIksQxAbqKidHVSWrCM+mxEPviTsXwPyxUsfySOucZ+YYpJ1KQfL/DyAPah8lVkQcjnjuKzjB02+61/zLb5l+Asqbl3DORyKRjwsi898DuKeXDLnPGKZCMQL9OlXJKUvd6r/hmStFqSqwYA9QelLwBzUVvkwr9KeTXRTlzQUu5ElZtCjrTqaM0oFWSApM+v6UvbIowe9ADZBujK+tMP72Eg8Hv7GnMyr1I/Gmtw29eR3Fc1Tlu395pG9h0bbkB79xUcvyssnocH6GgNtYMPuN1+tLPzA/0zUylek11X9JjStJeZGgLTug+7nJp+MT4XgbeabAQwd+gLUkZ3szA9TyfQVzxkkk92238i2ndrsSlwpA5Jx2FCSAnByD70m9Rwi5+gpVZZFx39CK6VNt6S1/Az5UugT58hqfyagcsYnTkkfrT1mTGTx9RRGrHnblpov1G4vlshzR7sHJBHINGHXowP1FKJVPQg0ue9acsJap/iRdrRkLuTIm4AnPY1JvwfukCmyf66P2yal96zhCV5WfX9EU2rLQijKmaQ9M461JgDPbNRhQZ2yB90U9ox2Yj8adPninbXV/mErNjx060g/GmRElnUnO045+lTAblHU4raE+ZXIas7CAZoI5px6Uh45FVcBtJjHWlPTNIQe1NCEPejp9KMevAo/CkAufalx8tJTqGBYxxTqbTqzAKZN/qJP90/yp9Mm/1En+6f5UAZy08VGppwqiiQU6milpAVoMfaJvwqf+Kq8P8Ax8TfhU5yKtbEsX2pMcc0uPzpD0680wGimSyeUhcDOO1PIHOSKgk3sjsuCQPl9zWc5NaLcpLqynZ6o93dmD7MyEJuJJBwc4wfetEsVOWHHqKo6XPHPa+eI1jdyTKuMHeODn8q0Mgjgg1HW3NqP5DCcyowxg8U8uF64pm1RIFycHkfWnhFzmpp87bHK2giZ8xmweR3p+DmkwR3pxPIFbwjyqxDdw4FA5o4/Gj2qhCj2pG5yCKX2FMf5EJGMgVM2lF32Bb6ByBggkeopuQp4OB6UoGRkkmg7F5PFck4yte9l5/1+pqmrgZM/SmAM2QORilJz0AA9aEO047kVyzfPJc7ujRaLTcASSRkjnnNSBVA55qIEs5IOD6Uu3B5U49RTptv3rXQSXTYk3KB/QULkvuxjigD5fkalVsHDcGuuEuZrm/4Bk1bYfQO9G73oPSuozEJx/8AXpCOOtIc5ORR0GehoAU9MmmM+Dgcn0FEpIjJH6CnKigcfnWUnJy5UWkkrsi+ZTjjnnFPJc9hSS4GDzwc1JxWcKdm4pjcrpMYqktk80/pRR+NbxioqyIbuA+uaO9Ic5oz2qhC+uaQYz9aO1Io+agACANketKw3Ag9KQttGTTPmkPGVX+dYycY+6kWk3qwRyVAxlhxSSKwXcTnac4pYxsdl/EVIfSso03OFpPyKcuWV0A5XI/DNG7H3jTED7do7cZpQgHOST7mtIylJaKxLSTAlmPHH1psfEO7vz+NSVEn7tivbtWc4cslJvvqUndWQ5FBQE9x1oKEDjp6GgLt+4etIWYL8zCs3yRj7y+aK1b0IugKn7p/SnA7cEckqBTXJOMnr0FOkI2fLwRXDFtOTTtbY2fS4qARjLEFu9KWL9yB+tIkYIzup5Vh0NdVOFRxVlaP9eZlJxv5jlZVGOlOyfeogd3ysBmhSVYqT05Ga6YVOW19vyM3G5KMhfmIz3phfdwnTu1JzJwchf1NPCgDgYFXd1NtF+YaR9Rq/Kdp79KHZV68ntikkOcADnORSRqD856/yrNSabpwHZfExEHO1u3Y1KeKZJkYcDkfqKTJfocD1p02qXudQfvakqkHIznFO+mKgI8vDDp0IqTnrmtoTbbUtyWuqH980n1oyMYNNYhVLHtVtpK7JSuLnnp+FRxEEO3csf0pQ2T8w21GP9XKCehNc06ick15mijo0Sx/c34+9zTUOHdO3BFOTHlqfaoxxLI2eMAUO0VB/wBbMN2ySL+PB/i4qTqaiiG2MZ4J5qTbWtH4ETPcXPNGeKbjml5rYgcOlNd9iMwGSB0pSaTrmpkm1ZDQyADaGyCzck0swwfNH3l/X2puPJbn7hP5GkCtK+4n5B0Hr71y6OHskve/rU1683T+tCdSCoOMUE4FJ09qQ/WutGIo9aPxpOT3pR7mmAnGajuOiD1cfjUuef8A69RXGWj3D+E5rGu/3bLh8SGy/MyIfuk80SL8hZRhl5yKHOXibqM/zqRuhrNRU+e/9aIptqxHJho0cHHINTdRVUEmCEdiR+lTrKN2Dn2yOtKjVi5Xb3SCcXa3qPwcUYIpd3Sk611mQZoBGOaaxCAkngUxULAvkhj09vasp1GnaKuylG+rJGCsNpHFV2JDeWSNnc/0p/m7Uww+cdvWnIgCHcMk8nNYVLVnaG/X/Jmkfc3H9OetRszM+ExhRzmmyM0Q65B4HrUsahUAznvmq53Ul7Pa24rcq5hEk3555HXNSD2FRtEGbcDhh3oWQltrDB7ehrRTcdJ/eS0nqh+OajZGVy6YOfvA0jOWk2LxgcmmMFB2gMx9jWVWaktOnXz8ioxsKSsuecHGOnIpillIDffXkH1FBjJ6B/xNIwbAznjua4qkpfE1r37/ANdzaKWyYsuZLmPuAMmldjK2QcIv60Mg8svnnFETAKCV+bvUvmc+WWnNr/kGlrroSKGGAML9etBd0cByCp4B96PMOfuNn6UhUyMC2Ao5xmu6ysuRu/4f5GP+IYVKXC4GQQSBU6PuOB19KYF3z5B4UYz709ow3JPOOop0oyXNKG1wk07JjiAw5ANMdSikq2B3Hak3OnH3gO44NNZvNARTnd19hTqyjKNmtRRTT8hYCEQDoTzzT5WO3A6scCnEA5BHHvUJBWYYywUZwTUyjKlTUFtsNNSlck8rAGCVwKbtdmAYAqDnPrUivuHB5/lThitVThJXiTzNbijp1oz7UdelJnFbkC5H4UmaM0dB6UAGOMVEreWfLI+X+En+VS570wqCCMZFZzg3ZrdFRdtGBjQnJA9fxpsjbsonXufSmSoFiYgtyeBmnIhjA24I9DXO+ZycFG3e39ItWte5KihVAHal59KjDkMFZcE9MVJkCumEk1ZGbT6i5z2oycUUhwOuasQBvwpaTt0NJkCkwInGJd7LlcY+lLhGGUOPpQJC5O1QV9TUbDncdgPryK4p21lFXX9dTZX2Yjlo/vDKHrilyPJZd2VIO00zL8AMGHoQaaM7tmMKx6VwyquL93Z/1v2NuW+4gbbZqgOC2c1PFFmNV/hAqOZF3IE656e1SeYyjkEfRaqmuSf7zVJJabClqvd6ljG38qhJ3TZXoBgmow4Y9Wb2xUikn5VjIHvxXaqyqNW2+8y5XEUf68/7ozUm0ZpsabcknJJ5NP71004tLXqZyeo0ohP3R+VJ5S9sj8aeT+FIB603Tg90LmfcaI8PuLE4GBmngGjHPJp/1FOMVHYG29yDcFuMt/d4/OpQwJOeRTgoI5qJwobaq5Y88Vi707vuVpIIv9ZIevzf0FT9B0FQxoyZxtGee5pSWXJIz9KKbcY+8glq9B+Tu+tBX3pgZXIYNmn7xWsXfUloawIppORwelOZgf8AGoyelWIWgHP0pAfQUuaAD8aXd6GmnrSkYHWhgWxnbnvT6aOgp1ZAFMm/1En+6f5U+o5zi3kP+wf5UAZyjinDrUatkCpAaooeDinnpTQKDnFICtbn/SZ+fSrBNVYQDcTA+39am24GBzVLYQSS7VyKYWIwRnHfNKRhCrZPcGlPzRHPPFc8pczb8i0rWEfLYUHrQcgbQee1APO49AMUKM5Y9T0oi3J+v5A1YVIkjyVUAscsQOpo+7KMfxDninDFNQEsWP4fSrlFXUUJN6sSQ/d553cU/nNM+/IP7q/zqXmnT1k5ClskHFLnnnrTaUY7VsSKaO1HagZ9KAFAIoOOh/lRnHemlhgnOQKTaS1BDWCj+gpAi7ctwD2pUUkbz1P6Uq/N8xIx/CK5HBNrTf8Aq7NbtdRduRyOPSoj81xwRxxU7HC5PFQqNsq5xkgk/jU1opOMV3Q4PdhtCy46MeRUytkDAwe9RSAmRD35FPHzDI4OKKScJyiu4papNg4xll69/eiQ/u89COaCrsMEj8KRxwE/M1ctnpa/5iXQeMEUE4FBYYwOTSbM/eP4VtzdFqRbuNJ3cKM+/aljYnIP3hT8YHtTHO1wcHB4qZXjaTZSs9EObkYPQ1HGQqlSenH4UpYtkKPxpqgrLg85HWonJuScfS40tGmL8zjGNqn86eF2jFOHApM8/wCNbRilq9yW7gcHg0fhR1PalwMVZInSkPtS4weaPrQAA0owDwaO1HA6mgCKUFlyBkjkU9SGAP5U1nGdoBY1GPMVQMHGe1csqijO8Vc1UbqzHtjzFI5I4xUg9aYnI44/nTxitaS3l3Jl2F+lHv3pPpQORkc/hWpIU0qDzj86dz3/AApMYwOR6UmgIdquflAHuaXCxjuTS+WyrgHAzmmhct32jqfWuCUGvs6v+tDdNProNALMMkkt+go4FwUPQjpUiDln7n+VRSDEpY9VAP6msp0lGCn53+X/AASlK7sSKNrbenoafkgcj8qa43xZGM9RQN5UEcg9jW0YuErR2Ib5ldi4LOrdMUwkGbcc7elPw5GMgUvlgJtHTFU6blt669WJSSH+opjsQwUdW70Rs2CGHK8Gh1LL157GtpNzp3j/AF5EpWlqKqBenXuTTCfLfPYn8jTg4KZ/Oo3zKvAwBz9azqNKC9nv0Kinf3h+C/UkL6etC5V9vbtTlIKjrTXwSAOueKbSiudPX8xJ3fKPOWBHY9qYmV+U5JHf2p46Uxxj5h1X9a0qae+un5Ex10JM8c9KjZldSpI544o+VgXbpikyDn5SR9KzlUcl0sylGwIdwKMeRTV++6k8kd6OONjHPoaRmBZWxgjg1xyqLS+6/Ff8A1SfQlU/uQW6gc1FGpcdcbjuJ/pQ2SmxTySRmnbljXauSaqU1Kyk9Evx7CSavbdjnACgLyx6VLzjrUKBupPPqadmQHPBFdNKVry5TOSvpckoOAMk4FIrB+R0pmTK3A+Qdfet5VVZcut9iFHuNwZhksQvb/GnxyH7r43Dr7044HHSoXBlbCHleprGadK0lrL8y0+bToOYedx0QdcdzTomI+R+o6e4pYypHoRwR6Uyf5yFT7+cg+lS7Rj7VO7/AD8v8v8Ahx7vlew52Z28tTgfxGmAmNghOVP3afDwu08MOopzqHUhiaqMXJe0T97+tBNpe70AZPPSn8d6ijkIOx/vDp7inO4XA6k9AK2VWPLzMhxd7Edx9wY5XcNw9qRlKjKnK/3f8KcTJjOxfoTTNxiPQhT2rkqShzObTt3tsaxTtZDOsWBzsOR9KmkI8ok8jGaiJAfep+RuD7UkpJgEQOXJ21jGtyRl6f8ADff+hbhzNCwqXZSeiLj6mpDhpRjgLyaZv2II4xlgME+lKpGcZzjsKcJRilBfP/L5Cab1Jt6k9Rk+9L7YNMHlscbRn3ppbymI5II+X1+ldvtuVXlt5GXJfRAw8yQL/COT/hUvf1piIQvXJPJ96JWKxkj6U4+5FzluJ6tRRGVEjkDgL0PvSozZKycEd/WpI1CoAOnr60yYDym9e31rNxcI+0T1/Py/yKvd8vQF+eQtj5RwtIQY2LIcjutLCdqBG+8BSyNgADqeBSXK6fM9/wAb/wBaDd+ay2Hq+4blPFD4YYP/AOqhQFUADio5GJwi9T+graTtT9/UhK8tBluSxk5zhutOh4jGevfNG3ymyB8pHPtSkwk7iRmuaC9nZNq6vv5mj97bZivKo46n0FVySzknoBk+1Pc8ERrgdM+9JMvl22wA5brWFecqid9lr/kXBKNu7ESNpI8dDtyKmhKSoVYYccGljG2TbzjYKJIwsm4ZG7uPWiNJwgpLXoxOV3Ya0bxsMMxXv60oiZ1/1uUPoKekxyVZDkdcUsI5ckYBORW1OFNySjez6a6EuUktRQgQYA4ApcU9sdKbkeld6VloYDcc9aFVdxOBn1o4pT3ptJgIenGKjgIbdICCGPH0qXqMeoqL5ocDlkH5isajtJSa0RcdU0LOq7C/3SO4pyE7B1zjmoZHDmNRyM5OPan+Yw/5ZN+FZRqw9o2vwKcXypEw9qUntiolkVjx19DTznFdUZKSujNprcU59aTGe9L14pOPWmISlHOR3pMggYoGBQBFMcsinu2f61LuwRzxSOivjIPsfSm7XXGCGHoetYPmhJyaumXo0kIxzOg64BNTbh1xzVaORWnbcNpACgVP16fnSoTjO8l1f/AHNNWQ1psOQQSB1I5pwdG6EGo4Pm3sT1Y05kRj938aUJVGuZMJKKdh+e/WoZz8u0Y+YgU4K69GyPQ1DNIQo3IQQQfWprVLU2pKw4R95WJXbYFVQNx4FKI1GMgE+ppGXeFZTkjkZoDSYHyfjmjTmvJX7B0shzsqLmqjfMZXY/dqWQ7Aed0hHHtTJU8q1A7t/OuPEt1L32ir/wCRrTXLbzHCPeDj7wwQfwp0cxHyOMEcZx1pVbEi+jLSyqcbxyQPzFaQpuMeenut/Mlyu+WQ8xqw6fjRGzI/lsc9wagGVAkRm2HqPSp0XneWLHHWtYSc53Ss/wA0S1ZaskPWjpmkzTuvrXcYidetKOo4oz1pf1oATp0pQcHpmk69BTgCKAB2Cxk+gpsEZWPJ+8eSabOMwuB6U9JN0YYdxmsHrV16Iv7ININ+1QWI647UgkHPB3DsetNhcbSB13H+dDjI4+8OhpRc3HnTv5DaV7ER+WXpgNx+NS/jTMGaJugccY9DSGQsEA6sM5qY1Ix22ewOLY89etFR5O8qevWn+n+FbxmmiGrByTjmgAk+lOHA9KUCq6iGgYoPSlyB1FDHKnPpQwLQPAp9RKu5RnPHNS1mNhUc/wDx7yf7h/lUlRz/AOok/wB0/wAqBGXHmpQKjTipRVFDhTjyKQU40gKcA/0qb6D+tWiB1qvD/wAfc30H9asGqWwiE5JOeo/WkI/dHp0xUpXjI6ioieCMVwVXyP1TNoq4AHywvc1JgAUg+8TxxxSYL8YrSFRQVlqyXFsTG4kdF7+9OyWGF/PFOMTMeTx6UMu1c5PtT9/VtBpshAoHSlAJ604cj8KdjjgV1xtbQyYwjilHApetLtxgUwG0U7ac0YNADcA0xxyqgdTzUoHPWmyDBDYJINZVfhKjuMm5UKO5xUgAApGAYAflRsJ6nIqdVJySvcNLWEJLsMfdH60wglmfGSCMf1qRztXCjk9BSomFAqPZ87s/n+hXNZXI/vspA6c0/bnnp71Jt+lGPQVqqatrqTzdhgVsckflTHT5GC/eqYj3oA4odKLVg5mRoAQMDinEetIny7lx0PFOIyDRB3iJ7jNwJwozimsuVOeSOafHwu3uDilAqFH2kbyKb5XoNHIB7YpHAADHsaRT8zIuPlNPMYI+b5qnnc4WW47KL1GHLD5enrSMNuG7jrmnx42kdMHFKwJBB701Hnhzdf1C9nYOcdKBzSJll56jg08AgVtCXNFMhqzsMJ5IH40Hsadt9fzpjnaBgHrihy5VdglfYdximSNtwAeTxSq3OGGGApgy0zE/wjFZTnzJKPXQuKs7sX5UT0x600OCw4IB74pVHmPnHCnAon+WJj6VDb5XKOiQ7K9nuDjZ8/fv9Kk6jrx7U12IhLc9KcoO0fStIaTaXqS9heB3pM+9OJOKaPcGtiA9zQCDng5Bpc9qQ5NAxjnbGW54FMIKwYzyeD9TS3H+r5PGR/OlkX5QR2IOK5Kt25eS/Pc1hsvUcOOO1Rfe85u3SpC4xxyT0xTXASAg9SMceppVZKS02V/yCKa+YKGKDbgAjvUiLsULngcUKMBQO1OP5VtTpqKTIlK4n6UuCKUUmK1JI34IYZwODSswGP0pxAP0701UVT3wOntWLjJP3epSaa1GEfMCwwCelPxSkArjFR7iw254Hf1qEvZOy1uV8SuN3ESFV6Hv6VIFC9+T1JpSo2bRTfM+UEnn0pQXs37/AMv8gb5loPyApJPFRsGdD2GOPenqufmb8vSl46Yq3B1F72iEmo7EZG6EbeeAcU4MrAYxx60igx8AZH8qQsGP3CT9Kzu4a9SrXHEqeCQRUJwW4yBT1Uv0wE9qTgk7fur+prkrOVSza/r/ACNIJRFlwqDB5pUQetMYBZFQ4wRSn5WweR6iiKtNzcVpp6A9rJkpjXHTBNNBKOF5IPSl5xlSD9aUL829+36V2aOzirGXqyM585kHAYA1OFCjAPA9KhVd5dumelPVicqeCKKHutt9dv6/EJ6qy6DZmKkAcbjjJpyKFG1QcUModNp5pEfGVft39at+7U5pddvIW8bISVvJHmAY7EetSRoAuSck8k0zb5vLD5Owx1pVJRghOR/CazjpU52vde3r3+f9blP4bdQkXHzrwR+opykOoI+opp/fPjnYOp9al6DIrWnrJyW39akS0ST3I3j3AHoRyOKZEwbdI2Mjg+2KV3Mj+Wpx6kdqIxtLRngdceorKVnVUo7fqWtI2Yi7pFDscA8gCnmLjhz9DzTVV4xtGCAO/FDs6jlgv05NS+WMffTv/XUNW9CCRCjdVGRyKeygR784IHWmMuIzIwJzwvNOZCUb1SvPStKVo7o3ey1CARlcs3Pp0qwNo9MVEoWRQ6YBPakQjcQyEEeldlCbpRSstevcymuZsfKQVwDl88U2VdzID1znNSAqPuqc/SgKSdzDHYCtuX2jfnb00IvyiBsEBvwPrTu386UoGBBGaYCYzhuV7GtrunpLb+tybc224wr5Zyv3e4pV/euGz8q9PrRISdqr1anGMoAUxkcY7Gsmnze78K3X+X5lJ6a7gyKV57c59KhiLebufnIwp7U9nMuI+Qf4vapQnykN0o5fay54dPxf/AHflVmIxwMnoBTETOWbOW/DAo8tmYKTlOv1qbbk1rFSnK8laxDslZDRjNAUegpSKXsK2aTIIWP+kLuOABkZ9abJ86PIc4AwtWCmeCBTZ0zC/wBO1clWi+WTv3f4GsZq6GdJ1PquKmkUPGy+1RyAlFkX+E5+o71JuGzdnjFXBL3ovZ6/eJ30aIdx8pZe4HNTBgRnrxUUY/c4xwcmljOYU47ClRbTV+quEx/frzSkc+lN4z1FL7V1XMwxx6mkHK89aUHGaBj9aAAYprNtBLdMZp/Wopx+5cAdqio2otocVdpBEny7u7cnH8qXzkwckgdzjihiVtyV4+XihE/dqAuBisY3VoQ00Ldt2DqJBlfvdQRSxvvTJ696jj+SRo+oxkUsRAlkXtkH9KIy95Pvowa0aJcHNGPXFOAz160grpMxMYoHTNLyaQkjuKGAnGcZpScDFQxoHDMTyWNDiSNSQwIHrXN7aXLzNaGnIr2uEShkLEZ3MTStGVUlWIx+VETCNFVwRx36UTPuhIGPm4496yXJ7LzS+ZT5ufyEhZo4V3KT34p4kRjjPNOUYAHpUVyqmPpzkYq+WdKF072QrqUtepKT8vGKjuG/dN6nipOcDpiopRuaNSP4s/lWlb4H5kw+JCqrIMLyPSlLSMcBAB6k1IuMHFB9jzR7G2ibSDn7orlArquck8kn2pZfmdVAPAJNOdGLK6kAgYwaWOPaDuwWPJrH2Lu4W0v+H/Dl8/W5CAfJif8Au4z9KtdelQxAbGTnhiKWE9Y2+8v6inR921+q/Ff1+Ap638ho+SUoOjDI/rSoTHIUPQ8rRLxLGB1z/SiYYaMjs2KPhu10f57j3t5kwIwfWlFAGaXGOtdZiLx+dLxUeTn2pwOOD1pgKOPSlyc4pAcUE4pAL261Ag2Fojn1X6VKW496Y4DDqAR0IrOpF6Sjuiovoxn+rl3DhW6/WpOcdaYCD8jjk/rSK5jOx+nRWPesozUX5P8ABlNN+orHZKrf3vlP9Khi4aT0B2j6f5NSTAvGfXqKZbkbWYdC2azlFKuvm/8AMpP3GOziUnsFpyrnDP17AVEG3MWPQHJqVQzNlsgegp05c7va/wDW4SVh4J5yaOfrQfTHFHT/APVXWtzEP0oP3DRk0NnacVT2Atp9wU+mJ9wfSn1kNhTJv9RJ/un+VPpk3+ok/wB0/wAqBGYo5zUgpi08VRQ/NKaQc0p6UgK0B/0ub6D+tWduapwt/pcwHoP61cX14oT6CZGQVHOKEUEHNKAM+pprcOq/jXBycrUmja91YaE2yHJ496mDEDoBUS5DNnseam2j/wDVV0oyd+TQUmuobie4FLtBAyc+1AyvXkfSlKgjIPPYitVF9dfL+tCW+woAoxn/AOtSIc8Hg+lP2810xaaujNqw3b6U7bg9eaB1oLAHk0NpbgGOOKQLgc0b8kcHBOBxTsjHTmlGSew2rDOFxx1o2sfQD35pZMfIfRqf1qNZSabHsrkLLtZee/enbGweRSyj5OvQg8VIBUxglJpDb0uRCLA65PrTtpp+OKUAVqrJWRO5Ht7YpQtPxnvQeBTuKxGRnrRjNL+tBpgRH5WB7dDTzj60MuVINNBYjjg45JrJvlk/MrdDeFfPQEfrSnJHHAoZCFznJHNOHQEd6iMZNtPQbatcjUBZD3zzUnXrTJONp9DmncsPSlH3W4Ib11Y3A83I64wak4FIoVQccUGtoRaWpLdxmdspx0YfrSs3YDJpsjY+7ywPFOJ8temST+ZrDns2k9FqVbZiAv3AP0prtlSQORzin/Pjtn0pjfMfRx+tKbaVtfn/AFuNbhLjaH7g0wfKrkdd3FKDuiZT1AIpIzuRM85OTWPPzSuuq/HYq1lZkiLsQDNNk+d1THfJp7NtGcZPYU0HB45Y9TW9ScYpQ/r0Jim9QcbsLn3NPHTikHy4BU89zTgOD0+taUmnd9SZdhO3tS8e1KVpMY6ZFbEhjNNIyad9etAHJzQBG0e5CpPBpFbA2vwR+tOZudqjn+VIYsIT1Yc/WuWbbfNT6FpaWYfIvTA+lAUu2SPlHQGlQArkD3p+KuMXKzb0E3YTBFNySfendKT15rYkBjFGAWx3pcGlxz2FADcUYpx4pDyDmhgREmTgcL3PrSBdjggAK3Bp6DAKnGV4oc8bcZJ9K5bLk53v/Whp1t0HbcntTSiht3f1p4BCgGggg102TSbRGw3HHGRRj604cigg4qhDSPSoiNzlScAc/Wp/rTSqk8gVnUg5KyHF2I2Py8fdHWhUxtUY9TTnGZFXsOcUqZMjeg4rl5Lz19P1ZpeyI5kGU45zTkw64P0NE54XofmGKRV/eMo69Qack41W0t/6/Qe8RVUDK85XvS+UCeTn6mnKmCSWyTT8cYzW1OjHl1REpO+jGd+Ka67jkH5h0qXAH1oI461rKKkrMhNrUjVt49COtRFfPz/dB4PqakMW5ic4B4PvUoXAAA4rF05T92e35lqSjqtyONwRgjDDgimv++YoOg6mkuBhl2ff9vSrEaqIwVPBqFeb9k3t+P8AXX/gj2XMiKI7f3RHI6e9Dvn5B94/pSuC5yvBHQ05I9o55J6mqUJr3Onfy7CuviGqgQYA+vvSsgfHYjuKk2jIoC44Nb8keXltoRd3uQlHB/1hP4UxVDNkZIHc96nKA59elMCOAEOAB1x3rmqUkpLS5pGWhCcSzIB90E9D6VLGPkY4JySaI1HnPjgKoAp0OTCh6cVFCHv3e7v+FkVN+7ZeRAuIt3HAODj0qVgGXeMbgOD6UbR55GeGWiNQwIPVTj60oRabgttf6+4G7+8PU71U+opcelOAx0xikIHSu+KstTFid6GG4EHpRjNKemKYiJIgpyM/n0p5YIpJ6ClxxUM/RQc7SfmPtWU7UoNxRa956jRGzL5qnax6fT0qVH3ZB6jqKcMY4OajADTDH8I5NZqPs7OL3/HzHfm3JB14/WlwT3pcfSjn8K6TMTpSjB7c0uM0ED0/GgAxntxSYB+lKcYxR3xikBFF8uY27dPpTXjUrgFtvpUjoHHTB7EdqgYNvCKxOBk5rkmuRWlG66f5Gqd9U7D3b+Bep4pwwBgdAMU2PaGx/F3zUnUmtaevvf0iZaaAOBn1p3FJil2/hW5AmAaXH5UBTzQMbu1ABjHFIVDAinHpUQdiCVU7Qce9Zzmloykm9hqLmEoeCBtNLGS0S5xnGKN67twHsRQoCSkdm5Fc8JJNfd/l/kW1oxknEkR75I601SfMk2j5iQKkmPK5/vf0ohXapYjG45rOV3V5V6/hYpaRuKhZZNjNnjOakzgcGoVPzlu7cAegqQ+Z2IFbUqnu6akSjqO5P+elMcgRs2O1AcghXGCehFJN/q9vqQMVpKonBtdBKOqTFiXEag9QKZPygX+8QKnA4wDUMyklCBkKc8UqitS5V6Di7yuSbeOaguY8JuXggipllUnGRn0NMnO5409Wz+VRW5KlNpajheMhQ+376kfypjkPJGAc85NTgfWoNitcNjjaB0pVFNJRTvdhFrcmwBUfLT9fur/P/wDVSlZF6HcPeliVtzkqQSf0q3JyaTQkrJsdyKMZFPxjNNzx0roMwoGAOlOAPpTcc5oAhc+XKH/hbg+1OZFcg8hh3FSsoYYI4qMRspIjbj0Nc8oNN6XTNE79dRFjCEs7bj6ntScyygj7q/qabMjNtVyDuYDAqUQ7cFGK/wAqyXM3yxjovvK0Su3qSDpR7VGXKY3Dg8ZFS7e+K6ozUjNpoYcetBGKfjnNAU98VRI3kemKTJpxzQKYCYwKhDM7EjAAOKsc+tRmIg5Vseo7VjVUnaxcbDCrtwVDVG74GyQEg98VNlkPIX86a0oxyuQT25rjqOC2lZ+eppG/YapZeG5Xs1V4RsSRM878CpGbZ9xTjuD0qSOJfLz681gnKrNRj0v+JekVd9SOBAQME4FT5A4qGEOUwvIBOKeoZXHygepzXRhpuMElEiortu5KDtHrSZ6ZGPpS/likIz3zXoGAh65z+VKT8p+lBpyxllIHND2AnjPyD6VLTFXaoFPrMbCmTf6iT/dP8qfTJuIJD/sn+VAjMAp4HFMUjrTwaoocKfjNMxUgPSkBWaxkaYvHI6bhglcVJ9iu0HyXCv8A9dVwfzFWA+BS+aaQFTdcR8NauT6ryDQssm7cbSYH/cq6JjSeafWiytawaldX3cmCUE8coaeGwPuSD/gBp5mNNMx9aFZbIAVg3G2T8UI/pTuBwFb8jSCZhjmnecadxWFVRn7pGfalKj3pvnH1o840XCw7A96NiZzxmm+efWjzz60XuMeQpowvrTPPNHnn1ouIeVUijA9aYZm7Gk89qLgPO0ggkc0u5f7w9uaj85vWl85vWi4EhK/3h+dIGX+8PzpnnN60vnNRcB3mKP4h+dMLqzAZpfOalEpouAheMcB1z9aBsbo4P40vnGjzmo5gsDEdAR+dIcY4YZpfNNIZCfSjmCwmB60gUAYzxSmQ+35UnmfT8qLodhPLXn3pcYAGaPN7YH5Ub/p+VJWWyDUMYFIwyO+KN5yen5Uok4xxTbuFhvljGO1BTOM9uaf5noB+VL5h9B+VK0bWsGozFIyBsVIG9h+VLv8AYflTdmrNC1RF5K5zg+lIIguMdqn3D0H5UZH90flUqEE72HdkHlZOcmnKhUVLkf3V/Klyv9xfyoUYp3SC7ICpYjOeDmnYxUvy/wB1fyoyv90flVKydxEWCfajBHTrUvyf3F/Kj5P7op3Aixj60hU1NhP7tGE/u0cwFdU25Ap2DjrU2IwMbRSFUx939alWSsg1ZAqkE46E5p2KlKx91/WkxHj7v60Ky0Q3dkXJzmjac9al2xj+H9aUCP8Au/rT5hEQHWjHPtUpWP0P5mkKRnsf++jRcCP6CjGKkCxgdD/30aXan90/mafMBAyHIYcHp9aEj25J6nvVjanof++jRhOwP51HLG/NYd3axCQaNpPNSlUJ6H86QpH6N/30au4hgUim49smpfJi/wBr/vo0eREOzf8AfRo5gIe9KB7VYCoOg/WkKIfX86LgVvLPmFuMYxSomHY9iaseWnq350eUmerfnUcsdx3ZWkiLFSBwDk0nlt5u/tjFW9i+rfnShQKHCLdw5mVgD1waXafSrOBSFVNXcRAE79KMemKmMY/vMKTygf42/Si4EQHqKCCOnNTeWMffP6f4U3yR/wA9H/T/AAouBDHGVJZuWPX2pNrCTK/dParIjAGNxP5UeWD3NQoRSSXQfMyAClHJqbyl9TR5Y9TV3RIwdcYo+mad5Xo/6Uuw/wB79KLjI+e4oxnmpDGSMbz+VN8o/wDPQ/kKLoCFEKvISPvEY/KiNCibT2zU/lYH3z+Io8r/AG/0qIwjF3Xn+I3K5XZCZlbHAXFCIRI7djVny/8Aa/Sk8oev6Uckb387/oHM9iIjtg0uPWpfLA70eWPWtOYkhIzRU3lD1o8r3H5UcyAg5HT9KXHHSpvK9x+VHle/6UXQFPa8ZOwZU/w+lJGsiL90ZJyeau+Uf736UGLPcflWHsop3TL59CupY8MuPenkdOKl8sjo36UhiOfvDH0rWOi3JbIhweuaXGev51J5JA+8PypPJYHPmfmtVdCGc+lR5YsRjirHlH+9+lNEDZyXB/4D/wDXqZa9R3IzzwaZHHgux6k/pVnyfQ0GI4wCKGk2n2C+hXZA3UdKSMNt+br71YETA9Ril8o+opcq5uYL6WIsYHPSjoRUpjPtS+X/AJzV3EQ9aXAyaeYTnt+dKIiPT86VwI+DURVkyU5Gc4FWfLbPb86PLPt+dTKKkNOxXZA4z0NRBHIKkEFfun1q95Z9qPLPtWcqMZO9/wDglKdtChMrSRphT159qfIrnbGo46kmrnln0H50bCOwqZUE23few1U28iqgYZAXHue9LscchgfYirBVuyg/jRsOen61caSStcTkVyu+P0P8jTMFhESp9Tx0q5sPpRsJ6inKnfqClYhApcCpRH7UbP8AZrW5JAY1PUAk1AYm8/5CQAOM8irwU/3aTYfT9aynSjOzZUZNFXe6n5kJHqtLCMl3IwWPGfSrIj/2aNhzwtCg+ZNu9g5lYjx3oH1qQqf7tG05+6f0rW5IzHHtTdvpUuw+hpCh/umi4DNtGKkCnoQRSlPai4EWPyoxxzT9hHY/lRg+h/Ki4FdxmeMdhk1NgetP2cdMUFD2H6VMVZt9xt3sV5Blo1/2s1MBTtntRt9R+lJKzb7hfSxG7YIwM5PQUoYH2PvTyMdj+VIVzwVP5UWle9w0GkZooZcdA3/fJowQeFb8qskUACo+ZCdpwo7+tSD/AHW/I0YwOAfyNRKPNo9ik7EWFQ4Ay350BGb7xA9hU2wde/0pNuB0P5VCprrsPmKlwoRGI5bGeT0qNQw+Uk/d3AVdIXP3T/3yaMLn/GueeDUp8ydi1VsrFYxMmGj6elPVyw5HtU21Tx0o2p2xWsaMoP3HZdiXJNake0ls5OMYx2NKRTsJ2IoUBmwCa6FfqQyPq2AMmrkabEA796jjjG4txx6VKTQ3fQQUtMzT6kAqOf8A495P90/yqSmTf6iT/dP8qAMpKkBpgp4plDwaeDUYpwJzQA/tTScUHpnrSAZXJH4UgHA0ZpvTjNFAATTG6+1P7U0igBRRnFFGKAFDUuaaKWgAo7+1FJQAtFJmloAKWkoJ96AFpN2GAweR1ozRQA6l7U2lHSgBaKQUUAOozSUtAB2oopKAFoxTdw/XHSlIJ74oAUjNFBo70AJR+FL2oJAHNIBKUHtRRxQAoNKDzTUKsAwOR2NLimA7NLSCigBaWmiigBwoptLQAtITRSZ4oAXNGaSikAuc0ueKYc0vagBc5ozSUUALmjuaTtS0AL0ozzSUUABNGeaWk70ALnijNFJQAuaQmjPNIaAHA8UueKb2paAFzRnmkpBTAfmjNNpc0ALmlBpneloAdmlpoopgLRnFJS0ALmlzTRS0CFopKKAFopuaKAHZozSUCgBc0UlFABRS000ALnFHJptLmgB3SkzRmigBaAwyRmmlgCATyelII0WRpAoDMAC2OTigCTNFNpaQC0UlFAC0UlFAhc0gYHoaQjIxUNvCYS5L7gx49qBljNGaTNFAhc0tJRQAUUUlAC0UmaKBi0ZpKKAFopKWgQUUlGaBi5pabRxkGgQ6koooAWikooAWikooAWkOe1FFAC0hNFJQAA0tNAxTqBhmlzTaWgQuaKSigBaKSigBc0UlFAC0UlFAC0UlFAC0hOBwMmiigABOORzS5pKKAFopKSgBc0ZpKQ5oHYdmjdUbMQM4zSigLD80ZpmaWgLClqaTQTjJppGfvcD0oGBc9FGamquW9OBVigTCmTf6iT/dP8qfTJQWidR1KkCgRlgU4HtUgtZu6fqKcLaUfwfqKZQwU4U/7PJ/d/UUogk/u/qKQDaTr7VJ5Mn939aPJk/u/rQBEQMUgyKm8mT+7+tJ5En939aAI6aam8iT+7+tIbeT+7+ooAiyKWn/AGeT+7+opfIk/u/rQBH3o71L5Emfu/qKPIk/u/rQBHS08QSd1/Wl8mT+7+tAEOKKm8iT+7+tNMEn939RQAwUyRflyMk+g71P5En939aXyJP7v60AQqpxz1pelS+RJ/d/Wk8iT0/WgBmaUU7yJP7v6ineTJ/d/WgBlFPEMn939aPJf+7+tAhlLThC/wDd/Wl8p/7v60DIzSZNS+U+Pu/rSeS+Pu/rQAylzTvJcdv1pfKk/u/rQAw0detP8p/7v60eU/8Ad/WgCP1pKeYJN2cH6ZFL5Mn939aQXG0tL5Un939aXypP7v60ANHFLSiJ/T9aXy39P1pgIOKKd5belHlt6frQA2ineW3p+tHlt6frQAlFL5belHlt6frSAbQelOMb+n60myT+7+ooAbwKWl8p/T9aURt6UANAop/lt6Uhjf0/WgBpGRQBTvLf0/Wjy39KAExRS7H9P1o2P6UAJRTtjelGxvSgBtGaUo/YUCNvSgBM0lP2NjpRsb+7QAwijvTvLb+7+tHlt/d/WgBvaj2p4Rufl/Wk8t/SgBMc0dKdsb0o2N6UwEBop2xvSjY3pQA0A0tLsb0o2H0oAKM0u0+lIUbPSgAo7+1GxvSjY3pQAClFAVvSjafSgApKXafSjafSgQlL2pdp9KNrUwG80tLtPpRg+lACUCl2n0owfSgApDSkEigqfSgBtFLtPpRsPpQAZoo2n0o2n0oAKM0bW9KNrelIApc8UbT6UbW9KYC0UAHHSjBoAKKMGjBpAFFGDRg0AGc9KKMH0owaYBR2owaMH0pAFFLikwaAClowaOaACkpcUYoASjNGKXBoAb2opcGjBpgFFLijBpAJRzS80UAJS0YoxQAUUYpOfSgBaSjBoINABRRg0YNABRRg0YNABS0gBpeaACijmigAoowaQKQeuRigBaKMUUCCiijFAwoo5o5oEHOfakpaMGgYnaiggkUgDd6AFoowaMGgApKXBpNp9KAENA7UuD6UuDQA2jOKXaaQqfTNAxDxyfwFMJJp5Rj2pvlv6UAMxVqq/lv/AHf1qxQJhRRRQ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TX+430rMZBub+8fzpNzd2P50ClxmmMAzD+I/nUTSP5+N7Y29M1L3qB/+Pgf7v9aQAJH87Bdsbemak3vjO4/nUYUiXd2xink8U6aavfuEugb3/vt+dN3v/fb86KOa00JF3v8A32/OnB3z95vzpoJ54p4HFGgx25sfeOfrTS7f3j+dKelNJ7YyKAF3t03H86QO399vzpvU0YFGghS7/wB8/nQXf++fzo60Ac0AKHf+8350u58Z3H86bxR05wKNAF3Nn77D8aXzG/vN+dN7inDpRoAbn/vN+dNd3C/fbP1p3XrUbnnFADRI/wDfb/vo1Jvf++350wcUoLZII4oAkV2P8R/OlLt/eP501c5PrQQRRYBDI/8AeP500u//AD0b86Vh1ptGgCGSTP8ArG/OjzJP77fnTTncBjjGc+lLj60aAL5kn/PRvzo82TH32/OjAA60mKNBi+ZJx87fnSiR/wC+35mmkUo55xxQA7zJP77fnR5j9nb86aelBFADvMfPDt+Jo8x/7zfnSAd80DmgBQ8nd2/Ol8x/7zfnTSeeKd07ZoAC7j+Nvzpd75+8350z9PrS4GcUaCHh3P8AG3504Mx/ib86aOw7U7vRoMXc3qfzpNz93P50mfWkzmgBwdv7x/Ok3sf4j+dHb0pMAjijQBd75+8fzo3tn7x/OmgYpRigBwdsfeP50m5/75/Oko7UAKGYfxH86dvYfxH86aPag5pALvfP3j+dG588MfzoAGKM8cUAG5s/eP50u9s/eP0zSE0gP6UwHF2/vH86NzkEkn86b6460vT60gF3MR94/nRvbP3j+dIR045pKYClm/vEfjS7n9T+dNOBRkk+1ADt7Ack0nmHHLEfjSYNB4PFFgF3Pn7x/Ogswxkt+dAyCPX1pMZ5oAXeR/Efzo3NjO4/nSYHejn6UALuYn7xx9aN7Z+8fzpfam4yeOKAHb2P8RoLtj7x/OkHApMk9jRYB25vVvzpAz5++fzo6dKTOKAF3t/eP50b2/vNSZ49aaGOSB0osA8u394/TNIXf1P50nU0H2FFgHB27s350m5scM350nNJz+JosA7e+fvGjewP3m/Ok/z0pRzQAF27M350u5sfeP50mAaPwoAUSNnqfzoLtn75/Ok45zQfzxRYA3uf4j9c0u5v7zH8aYevNLkUAO3t/eb86Te394/nQMY9aTrmiwC72z95vzo3sf4j+dMIP1p/agA3ue5/OlDNj7x/OmgEHFGaAHFnx94/nQHY/wATfnSdKQdckUAOJYfxt+dG9v7x/Ok/GkzigB258dT+dG5z/EfzpufxoyaAFLv6t+dGXAyXP50nfn8qXpQAb3/vH86Xe3Tcfzpp6cGlAGKNAFDMOdx/Ojew/iOPrTe/HFJ1NFgHl2/vn86TzGz94/nTT/nFGD3BosA7e394/nRvbH3j+dMHtmlzkUWAducj75/Ojc4/jP503+dGMUWAdvb+8350hd8/eb86TGBSkcCjQA8xz/EfzpDI/wDeb86AKXAoAQu+Pvt+dG5/77H8aTbjpRiiwDtz5++fzo3tn75/Ok6f/WoxRYBd7/3j+dG98/fP50mKKLAKXb++fzpN7/3m/Oj2NNxxTsA/e395vzpdzk53n86bR90ZxzSsAu9x/GfzpPMf+8fzozSE88UWAXzHH8R/OgyP/eb86bxnmjHNFgF3uP42/OgPJ3dvzpvcUnX1osA/e/8Afb86PMf+8fzpuRnilosAod8cu350b3/vt+dJwBxQOetFgF8xs43t+dBd+u9vzpMUYI4zRYBRI/8Afb86N75+8350e3akA44osA/e/wDeb86Te+fvN+dJz3NFFgF3t3Zufel3t/fb86QY60mPagB+9/7x/Ok3sf4m/OkHpSfTmiwDg7f3m/M07e394/nUfIzQQSaLAPMjf3j+BppklBwCSPXdSc//AF6Ce2amUbqwJ2DzJvf/AL6pDLLnr+tHXvRz6VHsvNlc3kJ5kufvH86p6hPPGse2V1y3ZjVz69apaiMrEP8Aao9nbW7C/kQrc3GP9fIf+BGujrmgvFdLSEwpr/cb6GnUj/cb6UxFXFKKOtApjFNV2bNwOMfKetWO9QSf8fK/7h/mKFuA/HNBpKX8BWghMdzTCNp3Dp3FOZSw64oTkEEc96ynq7fcNdx6jijIDYyKRD8hB6rTGX9yS3UgmplUurr1KUddSUkAdefam49qTfsjUse1M3u38OB7mn7SNhcrH4FH1pgcggMMZpx4Uk9hmqUo2bQmmNjJIYkcE1JmmINsag+lP7cdaKatBXCW42PncT68Gn4B61FGwCgNkHvUw5HAzSpNOA5LUhUMszY5XGcZqUMvQ8H34ojBMjtnvgVIwB4I49xWdKLSvF9WOTTepA3yycdOppoGTmkKFpG2nGMCncr95c/SnCo1dyXX/gBKPYbjMq+3PWpenemoNzswBxwKkAIrSnqnLuTLsCgjJoJ9s0oNIenbNaCGHmmMu5SAce9PPuKQ8Ck0mrMCNTxhvvfzp3BoZQRyKjZQuPvcngZrGTlBd0UkpMexCjt7CmoDgk9T29KAUU9MH3p46cU4Pnd2/kNqysG3JpcAGl296P8APWtiBMAUuMnNGP8AJpDntQAH0oHH0pf50EZ6/qKAEzmjGKa7bRkdM8+1OxleCB71DmrtdR26i4HTNJJuVRtOOR/Oo8lWG7t39RUspBi49qwlVUoSWzRajZojJZZMBycKOPU1IzeXH6t/WolJa5bPRQKNzSykj7i8A1z+2av3baX+ZfLsS7sDDHnHNKHVv4ufekDIOgJ98UHY47f4V0xm2rJr+vMza7oV22rx1PApQPWoVY+btb+EcZ71NyKqlLnbfyFJW0Bs9B1NLg00gMOaTLJ7r+tU24u72BK6FbIQ46npQoboefemrJvkwOgHNSZ7UotTfMmD00YjEgdeTxS81CcvMSP4eKeJCDhxj3FTGpq29huOmgrMdyqOpp3JPWmJ8xZsewqTqaum+a8iZaaB+NBGPpR0+tGD2rQQxSSSe3Y0xpfnIXnaMsaNjgbQwC+1MVMQSMBwa4pzqJW23b+XY2Sje5OOVHPOKapbax7qcEU8nsBUanEzj1ANbyuuVX8iF1F3/wB78DSlsSKvUEU1ejLxwacECtwOtEOZpag7IeCccUZPpRS4PatyAI60h574+lKTSZ4oAUdOaa7YHA59qWo2yJA/VQPyqKjajoOKuyTkjkimeZh9p4PY08EEcc59Kjx5knX5V/nUzb05WNLe5LxSEnpxQfTigda1JEGaUg+goPJxijB9aAAe/P4VGG/ebcds1Jxio/u3HJ6rWdSTVvUpK4qvl2XA4xSu21Sx7U1gUk8wDg8HHb3pCRIQBkrnJNZubScevT9B8q36DnYqu76UvOM+tRykfKnqwqXH+RWkZNza6KwmtEH40oPFH4UHgVoSAP50mDnrxQDR/nmgA696M0UjruUgcH1pPYBofcxHYd6Vm2Ddj6+1MhOF2kYK9RT3ZVUk9KyUm6fM3/wC2vesP3cUdqiiQomD0POPSnjGa0g24pslqz0F59qOf/r0hOaDn8KoQZ96Rmx2yPUUvGPWgHAPHApS20BDBMcgBTTg25iMZx3qMEbGlI5I4+lOjyIxnr1Jrnpym2rvzNJJJDmfBUY6nFNWTMhUjpxTX5mjHpk00AtJJjqCCPyqZ1JqWnf9LjUVbX+tSbdh9p9Mj3pPMX+Lg+hpkjAoGB+YH/IqbqORVxlKTai/6ZLSS1Q0ShjhRml+gzS/QcUo56VslJbsl26DUfcMgfWlzxmmEiN89m6/Wn9qmDb0e6G12Ght2cdQeaR329Rn2qOVtsmRy2OaeqAEsTlj3rJVJSbgt11K5UtWCvu9vanjBpj/ACMGH0IFKXLfKuM+varVTl92W/5i5b6oC+G2dzThmmqoUep7k04nHWrjzWvIl26DS+HAx16GnFgOpFRE+YcL90Hr/hSj5mJI4XoKy9pJu0fkVyrqO81ff8qXf8pYHNN3g9jx6CmcfeThvT1pOpJdb/10HyolDZQMOhFR+cGXIB64pIHBUr0IOMUwEeZt9Gz+lQ68nGMovfT5lciu0+hYyegpN2G285xSs4Vcn9KiGUyzfebsK2nUs7EKNyXOGA70pFMQFQSx5PWng1cG2tSWl0AdOlIDmlOOmKUYHarEJj2zRg0ZFKM9ulMBMcUdKM+2KGYAZJ4qW0ldgkJkFsZ5FIfUc/Soz80gIGMDjPenBxn5uDWMaqd7luIo5+lISB+NLuHbGfSk2H7xPPpV819Iit3FzxR2pO9Lg1oSA9qBnvSgHr3pOc+9MBSOKFYflRz60wZErD15qJSaaGlckzSbhuIHajIA+tRggTH0IpTly2BK5L3pN4BxjrTd+TgAmo9pM3zHgDgVnOq9FDUpR7k24N0NAYZwTS5GMAU0j5lJ45q25RV2SrNj92OtJuBPHU0GmtwynvmnJtK4JXH8CkOPSjj1pCc1YgzijJpe3Skz6UALkDik46UU1jgcjNJuyuAu4A4pcimAep5p/akr9QYnTtVW9G5Y/wDeq1kVXueRHx3olsNFfbxXQViAcVt1AMKbIMxsPY06mv8Acb6UCKgDL1ORTgaNtKBTKGESCRSACvIPt6U1/wDj5U/7J/mKnqvISLlf90/0oW4h9NZgqknoBmlGfpTjyOK0EMVgUBUHB/ClbCkNnHal4HPSgJlmLHIPQHtUTSkrLca0GyZBfHcUszAREevAqKU/uvdTg02VmkZEPAznr2rgdSynbrb8f+CbKOxKME7yeB0zTGlJOAp+tPVQ+Dj5R0qUKoOcZIrppxk1o7L8zOTRCAHBByT3HpTGJ2FO4IGaduAkaTsBjikZS8hI5+WonzSjpu9PVFKyZIGGcA807p1qCNJAASMN6GpN5HVfxFb+0t8SsRbsSEZGDSbMcqxWkV1YcEGnO22M/SifJKPMCunYSEsFyVznnIqUkEcHn0NRF3igPlAFgPlDHAJ96gmvC6ECLDD1P8qzjGVOG43aTJYxwT6k1ID7ZqvHuVRyDxUqyDHIx9aqnNRilLQUld6EhGOvWkwelAJI6UfjW5IKMZ5780hxQqnBJ7mkOc+1ACHNJmnH2pKBDT6YqNuZUH1NSHmmMrCQMMHjGKzqp208i47jyARzzUYGJTt6bacHHRhj60qAFnbt0rOTjOUbdxpNJjse+KcoGf6UGo1TczNk8ngitJSaskiUr7kmMZ4xSH0pvzjkcj8qN4/iGPrR7RL4tB8vYcf1pGYKOeBS7vQiozzJ/uj9aJzslbqJLuALMDtX86ZiROQvHpnipMliVU4A6mnBBjknP1rCUHPZv1LTSI96MpVwVz60xdygx/eHUEVI8aheWbB96hgdUQnBxnP0rjqtqolUffXrbzNo25bxE3NudRnLmrCRgKAwPHYVWfcZw443cCpd7Kfm3D6Vlh5xjJuSv2HNNpWJwMdMVGTmZcde9JlSfmZvpT1ZAMIM/SvRdRT00/Ux5WgwDOf92jay/d5HoaciEfMep6kU7FaQpXV3oyXLoMVweCefelY4BJoZA3+NNKN93qD1JptzitriSTGxpldxyGPOaUsyL84yPUVL0GMVHJ82EPfk/SolT5I3jv8AmNS5nqLEMR89TyadgU0rtGUOPY0K+5sEYPeqg+VKEkKSvqh4AVeMfSlzRRW+xIlL3PNJnnj/APVS5PpQITHXqKijGbXHUkGpfWo4uCyHt0x6VhUinNX2aa/I0i9GPjO5ATTRjzyeuFA4pdpXOw49iKAu3qSSepoSk7JrYLrVoYB++bHoKl/WmJyxbt0FOHvzV09rrzFLcXn/APVS/jR0z0ozjvWhIfxUDAOc/hQOSMUhyelAC9aRjtGSaMfTFMU73PoDgf41E5W0W7GkNLEHMYJB7Yp0bDGOh9KUuo6AkDqRQwDrlevY1hFWd4u77f5FvVaodinZxUcbFkB9afz3rpi1JXRm1Z2D1opv60o+lUAEgEDHFNdN4yOGHT2p3U0Y5FTKKkrMadtRgkI4kGD644pGlRRncPwp7sFXJ5pioWyz4ye2OlYSdRPli7vzKXLuwQMW3sD6AelSD9KjGUOxj9D61IAMVdG3L59fUUtxec8UjfrSk470mTn/ABrUkM+v6Uv8/SkxS8dc0AN2+tKTgE8Ypc5zxUIAkYt/COAM9aicmrJbsaQ12UncuSR6DrSriU7j0HQU7eoOAQcdcUjjK5X7w5BFc/K2+ZO/kaX6WJcjjNGQe1MRtyhuxp49f6V1RaaujK1tBDR260vFIV7n86YAQAMjg1HPxE2D14qTGBxzSSKHjYVFVNwaXYqOjQyRcQ47cVIPSo43MqsGXAHHJ60BWxt3cfrWabvzxV00PpZiqMyM5HA4BpIwPMkYdzTmwiYA+gpI12Lg9epojH3kn01YN6C7V3E4H1p+M0gNFbJJbEXF/GlIpBS9/SmA0qGX5vzqPc5G0DB6FjUpIx60cEc1E4c3UpSsMWMDIA69femqduVPbp9KczgCoWDNh2GFB6e1Y1GoW5FqvyKir7jzmQcHC+vr9KI8o3l8eoqTIwMYpjKTgr1HSqdNr392Lm+z0H5Cgk4HuaQZk6j5f501FJ+Z/wABUnfr+FVZz+Lb+txXtsIwODj0qOMfuRg9ql61Hgxsccg9qU1ZqXQE9LAh+TAAyOMU9kVvZh3qMlT6g0x5SpA3f+O9awlWhCNpao0UG3dDWPlyhjwehx3HrRx9r3f7Oc01mMgw2CB3p8kaCPcOCMYPrXGpuXM47LXU1ta193oKzjO45J7LT0VmG5uCagjYg7iMt6mnEu38YH0p06vP7z18thSjbRExVAeefrzT4xhOeKjVXXkbSf1qQPu4OQa76dlK7Vv67mMttNRcDNApCcjA/Og5ArpMxTQWFRs+OMZNCvuByORU+0jflHZ2uK7ERlgOQO9AA6nk+9LkHjFNjIClT2OKzlZTTY1toD5wG/u807AIzTSS4IAwPU09RhQM5wKcXeTa2B7CDA6cUHmlOc+1H61qSNxzR0pw96DjFMAGR1ozSdetAPpQAdqY2Q6sBngjipcEikPAFRKPMrDTsMwx6/LTGQCRTnOTjmpc9aZL0z6EVlUglG71sVFu9h4GBTWGJAfYijeB7/SmvuO04wAaVSatprYIp3Jc4GKYzgjAGT7Ubc9Tn605RxwMVbUpK2yEmkHamyfcJp4prcjFVNXi0JPUUc0mRzjJqMMSqr7c0u7aQB+QrNVOZXWiK5bOw7dgDIxSkgdu1N3gnnj6imN8mRj5TxzSdRxV07gldjzkfMD74xSA72HoBmnKcoMdxUQJ+bHripk7cr6MaV7kmdzYzwKXPekA2jFLx2roirb7kMOg61HMM7PrUuMdBTJQDt+tD2Ehm0VrVmRg+Wu8ANjkA5Ga06gbCkb7h+lLSN90/SgRAKKX2oFMoTvioJeJ1/3T/MVYxzmq8oJuEBx900LcTHLyKUAAdBRjihjgHJxWghWXI9KhLNGRgZWoZbvC5iGQf4qekjugORz6DNcdeST638jWCdgdg+7A4I/WmK2+Y544x1qWJwN27hs1Aw3ys4+77V59W75Zp3d9jaPVFrzR0UE+mBSHLD5sKPrUaqHX5ZD9Kf5RHTafwrsjOpNXauvJ6GTUUN3HfhMMMcAdqlRNoPcnqabll+8v5U9WDDIPFdFOzeu/3ES20DrTgAPegcCj3JroIEManrg01ozjAY464p+7PsBSZPpUSpxluhqTQ05xiqsi549TVpqhePcQQeRRUTcWkEXrccvA6U5/9Wcimbiv3lz7ikZ8hQvOSOlZVaseRrqVGLuT5AAGfzpRUWW67Qfxp6uG6DkdRWkakdiWnuSA8UzOfejrjmlHfJrQkQ8U0tSnnnBH1pvOaADijpQeO9RKXPIwRmolPldrFKNycY7jNMQE7iMgZ6UbwoOQQfeiMYiGevWsm41JpFJOKB3KKSwyB6UkLLtAyM96JuUIJ68U4RDacnPPHalyy9p7r2XXz/4Yd1y6jsg5IxS4yuOtQSJ5SEoe/T1qZa1jNtuLWqJasroikXaCQSD7UoOJOQcEUS8si9i1Odd+B+VZcl5Pl6W/r8Sr6K4hyrEgZB5xmgu2Pu4+tJ84wDz75pSCw+c4HoKHe2lxepE3zcDJPrTZsII4h3PWpk+YF+AO3sKhzvYvjowUVxVKa5b9Zfl/wTaMtbdiR1BOD0b9DSRs2Nsg6HrUjLvXH60wfMoc/eXgj1redNxnzR/ruv1IjK6sx/llR8vT0JpyMCvTHrTFUnmNvlPY08JtBLHk1vTTurKy/D5ESHZzRuyOATRjjijBxjtXQZiDk+lLnJpFH5UtABnJ7mowQsrFuD0FPGc9aUqCvNROLdmuhSdiAzn7SIfJkKlc+Zj5R7U+I7mZwB6CmEspIT5s/pT0bYoQgjArD2qlNX6fn6l8rSJQw6dKQnJ9qM496TJDcV1GQoPbrSnrig+9H3RnFACEe1RTypEvzbsgZyqnNS9aUAfjSaTVmNOxBDOZlJjJIU7TuUrz+NIxeRiucAelSSHCk459KIQAuM8nk+5rnlTUpcl3Y0UrK4qMv3cYI7U8n2pkoAKkcNninZz/APXrWm3dxfQmXcUtxSHntRz0NA5J54rQkUflRnNNxznNL79KAA9f5VGmVgPtmnMwUjJ60xcFmUcg8jFc9WS5lZ66r7y4rQdEPkA6mkjysjr2zkU6E5jXHpTTjz2JP8IpXSjBr+tB9WEJxuA6bjUm7JxioYyVjAAyzc05SQ21gM9cinSqJRSFOLu2S0g68Ud80rHA7ZrpIDdRz+NJ6E8mmNMAxH4ZFROcYfExpN7CyqWUMOq8iljcMN3T1HpSg/lUMnDgp1PXHpWNR+zftF8yo+97o4jzZP8AZU9fU1L/AJxSIMKAOmKR5AmO5NXG0I80nuJ6uyHZ60DqKah3DIxinAj3rRNNXRIpxxSYzS/Q0h5pgKR8pquH2WoK9cfrTvMJB+XKjjNRAhogARgOBn8a4qtVN+6+j/Q2jHTUnjTYmP1psIA3A9FYgVJkAVAj7YnfHJJIrSdoONuif3Exu0x8H+qHpk/zqQrjnNNTbHGoY44p2eMg5rSjZRUOqRM9W2A5HNISemKUHj3pBzmtiQ5zjvR+FL3FGeaQETRktuU4Pp2phkfJXAJHJIPSnybtygHAY8mnAKq4A49a5nFym1B27midlrqNQFsOxz6e1P79KYPlcr2bkf1p+PU1pSS5bdepMtxT0pOgxk0p9aDgjjmtiRQQBk9KD3zSAGlPWgBMkDpR1HSgjoelLjApAQKMu277wPAqUjnBqNyBIHU9Ov0pzPuO1ME+vauaE4wvHr+Zo03qMTKvszwOn0qSmhAvfJ7mn8bgOK2pRcY2ZEndigZ9aMEHrxS5HSkxnqa0EKSQKaTtUk9qU5JxQwyCD0PFTK9tAW+pH88g+Y49hTSI0OSMn86CGA2hyTSBBnaDk92rik3eyjr3Zsl3Y0b5T02qKjYbiihjyTVp8JGccYFQFSkkIHGKwrUEvi1el/vX/BLhO+39aD4mwgDduD7VLtQjmomQpNuHRh09aVRwShyPQ1tQlKPuSV7ETSfvIdygyOncUkhIXd3HNHzOpU8A96bMcqUX/IrSbSjKy0/US1aJA4A570jbifQUsYAGQM5HWne9bKLlrJkN22GhcDj86ZkrIOeDUjuoFRMruhzxjkCpqNJWgtUOK11HFwGwBk+1IMmXLDqOmaeiqFBHGaJBhcjqpzSmm48z6agnZ2Hjr+FB49jTPM7Lyf5Uw7lILHjODVOqrXWqFyk/X/61J3pQKXGK2JD60lKKO+c0wEHNGB6UGmnNABk+tIzgDJpe3NMlUmM9Omaibai2hrfUAWPQY+tJIp2MSeaeuCobPWhuQRWUqalB31KUrMFUDoBSSDKH6UI2UXtxTuCKtJSh6i2YgOQCM0Fh0zSLGANrE/hTtmOnApR52tdAdhoJPI/Wgrnrmnjij+VP2afxai5uxCowzD+VJnEhz36VI8ZByvNMMe8jLYx+dZ25dOz0K31HD5hgnP1ppGPkY5B6Gg/u+CM+4o3KwxmlOUZLs/MaTQkX3MYAIOKRAC5PuTSKSJDn05ojOAc8sTXLCpfkT6X/AOAaOO7JSwHfrTgMVCD8/HzH1qY9MV3U6nPdoxlGwZ9DQeccd6QcjOKXrt+taPYSHADFXqpAVdrIGFI33T9KWkb7p+lMRDSim55pwpjDpUEmPtK/7p/mKJ7oQEbkYgnGVGaazhp1I5G0/wAxQtxskzzTXTeuCKUc07JHpWhJXS0jVdpXK+npT22ogAHPQCns+B3JqNs4z/EeBWFWVk7blxV9yNFBLZyRk/jTYBvi44KnrU0QG3PrUcRCtx0Of51xQpKLg31v+NrGrldMCoZsH5XH605XdTg9fepHXdwDyOlMHzfK33hW7pcstN+/f1I5roN0hP3f1p0a7Rz168Uittba3Poaf9K3ppN36kS7CnnvTsU0GjPNbEikCg+1GfWg8DnigBCABzTAKeTn1pOnrQIjf5VPr2oVdq89e5ok6KewYZpZf9XgdMgVzzerfY0S0S7ihxjlSB60jL/EuMipD0wajQ4ypPTp9Kcr/DLqJd0PRgygjoRSc+lNjwCy+hoLk5IGVHc01VSinL+u4OOug45I6UgGKcDkZ7UHArVO5JE7bcnHQZoiX5RjHFLKQV2+pxUyqF9qhazfkP7JHKD5ZHrxS+UMDscdqJTyg6DNKD3qLRnN3Ku0kQTbk2liNmeT0qdWB6VHN87op55zinGNMe/tUQjKMpcv9aDbTSuMlGWUdi31qXFQ5cS8HOBnmn+bnhsj1PpThU1bloDjorDG5nHHQVLg9e9Rpy7tngnFSj8zWlLVOXdky7CHOMUhUMhHrxTgeKWtWrqxJBh9oTG0DgkU0AeQCOgbP61ZNRIC0e3OACQRXJOlaVvJ/oaKWhJjjpUScTMOxGaWNsZ3E7gMEf1oJ/f/AEWrlJSUZLuJK10EY2MyduoqUg45qI/69eOoNSjjtV0tLx7P/gilrqGM8UhGOKXn3o6VqSIM98YpSD6UCjOe9AAAajkJZhGO4JP0qXPHvUWf9IJ9V4/Osqz0S7sqAvyxKAD+HrSBw2Rg59DSK26d84+UACll+Uq/p1+lZ87s5LZdPJFcqvbqCNhmTPTkfSnAYPrTXOJU9wRTywXrirpySTT6EyV9Rcc0c5pVxnJpRznmtiRuKMNk07nrgYpjttHHXoPeplJRV2CV9Ax61FsZDlBkdx1xTwxB2tj605jgBR95qylKMo36r7y0mnYYnznf26AU/p1zimFPKHycjuKRjvwi9+tTCbhG0vi/MbV3psORw/f6Zp+3Az/WmtGCuOnpimK7LgN+frWinKOk/vJsnsSbQOeppMUDufxpmC/JOBVSnbRasSVwcbXV+wHJHakdATuThu2O9IfLzgMQfamqSh4YMvpXFOau1JXT7dGbJO2g+Fslhgg9cU12AEhPsopmV8wSqfZgetIzjcA2TgliP5VzyxFocl9uvr/w/wCBah71ywCEXceppoJzuAJY9TTF3SHcRk+nYVKQ/QFR9K6KUpTs0nZbf56mckluG89GUj3p3Uj0pqkklWH/ANekUlSYxyc8VuqvLu7r8b9iOW45852r17n0oEeF29qcqhBgD5u5pGfywM/gPWrsknOYt9ERlmiOzrn7tPRNoyeWPWkWMkkvyT+lN8zYSrdR096yj7jvPbp5f1/wC3rohSRCe+D+lKifxt1P6Uix7/ncDnjHtQuYztbp2NEU1JSkvd6eX9fgD2stwb9224D5D1Hp71IMHmg89vaosmI852np7Vo/3bv0/L/gE/F6kjOFGSab5oHVSB9KYrbmaRu3AzSqzvyF496h1HLVP0HypCROB8vUE8VHOPLJYD5W5/GnyjcMsu0joVphcSRmNzzjg+tcdSXuunLR9H+hrFa8y+ZM77YSR6cVDnBSJRnaM/jTFlzEgb+Hk0+Ntik/ekbk+1KWIjVa1tov8/z/ACGoOKJeEBLctTo8hecZ61EmSSWcZ9ql2/3X/rXTRnd3S/EzmraNjsAnr+tAHXFNViSVbr7U5mCjPpXWppq5k072Dt/jQGB5BzjvTOZASfu+nrSN8rhwPlPBqHUl8VtCuVbdR8g3Jjv2NRiTgcfN0xUhkGQBgk9BUYHlyZbktUTn714+jHFaaj1Tncx+b+VPA5pCwxk8U1JATtAIHY+tapwp2j3Js5aj8cUYz24pfejkc1oSHek2jvSE0o6Z/OgAYgKSTwBUSoXAZ8gdcUsxzsXpkjNDncQg+pPtXPUkm2nql07s0itA2RscbRTSPJYAfcbj6GlkRVjLAAMOc0S8x+/GKiWl3azWug1010ZIVBFIAQeKd0A5/WjHTHNdZkJjODTsU3cMfSl3dqAA4FNkfapJ5pwzmopudoHdqipJxi2hxV2AGyHc3XqafEgROevUmmy/6tRnuM0/cNoyeMemKzikp27Ip6r1GSDcyr6nJ+gqNxvd8dVAqRF3ZkxjPA+lJGuSz9i1ZOPtHr1/KxSfL8hJADGGGOCDmlEYPzLwT+VHlnkBvkPUU8ZAHNaRpuTbkiXKy0GgMR/DSrGOW79zTsAcUduK1VNXuTzEcfy7kPbp9KkA65FMbh1YjrwakAHrSp6Xj2HLuRRKMkYOQe9SYpjHZICOM8GjczfdB+pqITUVydUNq+o1TtLIBkg8YpxjLZLdPSmqmyfJYncOKmOSfWppQclafToOTs9CCIbSy+hqRl3KQemKa2BKrevBFS+9XTSs4dhS3uMiJKc9ehqXt0qEfLLweGFTZ/8A11VN6WfQUt7ifh0pD70ufQUHitCRB9aac+mKeKjkPIUdTUykoq40rhkdAMmmsZCCCBin5Ea4phcjkqcetYyf8z+4pLshkbnYF74xipNrHqQPpSkbl7fWlRsqGohFp8sncbfVCABRjtTvTtRjmkOa6EktEZjqTPTNJjnrQBz/AI0AHfPWnDrRxSj2oAb93kmo2If+GnyKWXj61GWwOVNYVJa2lsXFdhNhJyOB9aGjYDkjHuacS23OMD1NNEZc5YnFcsowlpCN2/kaJtbsbGQpYZHtxSMQz5B470SAAOQBgDFNUYZR6jIrCXMkqb2/4P8AmWrfESJ1wAPwqU8dqRArDOKdivSox5Y73OebuxDjNKoO4Uf56U4dRmtZbEoeKtVXAqxWQ2FI33G+lLSN90/SmIgp1IKdTGIVDDkA1WmjBnXHHynp+FW6ryj9+uf7p/pQgADJ+lOIOaQDijJrQQ07V74pjZKliMYHAqXGRz+FNZQVxxyKynByKTsNBCoB7VDHxHnB3A5qRkdlCkAD1oC7ZjxwRxXPOLlKPRbff/SLTsmSKQVzxTJFyNw+8OlBHltg/cPp2p54rde/FxluRs7oZjzEHoaWMlhtJwRwaSEj5hno3FAH74+4qU37s/k/69RtboeBgH9Kdx7Uh4H9KXb710EAB3zSYJPNKB60pPYUANPWkOMdKWkI4oAR1DIV6A+9MHzJt4yOtPbCqSfxqI7shguDXNWaTvv/AJFwV0O3MVBA5B5pCfutjpwaaWJbIH1FSEB0PPUVMZc8GluhtWdxucSMB1IFOcARhPXjimA5dD6jNBO+U84VRWHtFZ26u36su2qH5Y/dxj1pGSQDO78DSjcwx0FMcsvOcjvmujpd3I62Qm7fIo6FeTVioGXDKR64NSMGU8HNODlGUk9RSs0rEhAwMgfSo9uAdhK0hfB+YEUD5iTnI9q09yb13FqiMFhPyM7R2qUSrnHf0NMj+8598UpUEHI4rOnGSi3FlSavZiIwaVz6YFS8enFVoY28ssp684IqUuVB3KR70Uqlo+8rX1+8JR10HZU5wMU7IwOKauMZpcDHNdKMxd2O5NFNP5UpxTEG6oj8kmedrfzqUUY5zUSjzFJ2Gsgbknn2pVVU57nrTWjx0JpHT5QMk54HNYyvH3uVXKWulx0ZDyFh0HAqXn6VFsxyvBpUdi21l5x2p024aS69RSs9iQ8d80m4Uc9OlIa3JFJ4pAePejORSduxoEOx3NRydmHVakA461CFLFiWIIPSsaz05e5ce4pP7xSDwwxTmXdGy+1QsGXg/dzkH0qZW3pkY9Kxpzu5Qlo2XJWs0RfxRkfU/lTwFwzv36Z7VCoy0SjuKkc+ZIEHReSe1c6qKze+1vWy/Ivl2JUISMbm5xTgwJyP51H8oPqfWjaD8y9fauqE2lZW06X1Mml1JckDn8qiVtzliOOiim7zIAq9T972qVeBjgVcWqjutl/X4Ca5fUccFTuHFV0Yht7EkHgH0FOfLsEH1Ip20Y5HFKUOeV10GnZWfUHYBc9qjVHxuyAx7Uw/LKq/w9cHtVoDj6Uo2qt83T+rjfurTqRrJuBBGG7incMuDyD601wDIAOo5J9KUD61pTbd09bEy7ohl3IhUEkEflTpfuIP4c80YDvj+EdfrTshRtb8DWHKrvs9P68i77dxwCgYFISgGCAT7daYxjxx19BSbS5KrhfXFKdV2tFJ/iCir3YxGHmlgmFFNlZmlUhfl7VLIAGSFRx1NK6fMR6jcD71wulNxcL7P8f609TZSV0xUkJHQZ9M1JuP9w/nUSqsqhsfMKcudxUHDenWuulKokru6e2369TKSVxwBZt78cdPSmK5Ds4+6TyaeU3HDNkd8U/aMYxxWypSl5W187k8yQKOPamSjDBwcle1J/q3AP3T932qTFaaVI8r0ZPwu4gYEcHINROPMIx0U/nQ3ysVUnH8R9KlAUKAOAKzv7b3H03K+DVArBqY/wAx2D8T6U1yY2JQZJHIqSJQsfByTzn1o5nN+zfz/r+rBa3vDgAP/r1HKSflAGT2PanMwTnqT0pEUgktyx61pP3vcj8xLT3mRRKfKaM9sipFYooBHI7inGPLblOD/OmkSeq1koSgkl0/Iq6kJ5oP8LflVSRzJJhUGAeTVjyzLwWJX1pkmMiCMYJ+9zXFiHUqR956fmzWnyxem4kzq8ahBnmnQlAoB79c0OmNyqv8IYfhQF3ASp0P3hU8s1V5pWb9B3XLZFgBcYAFRyAIAVPOR+NIhQgZyM9weKX5FbO7J9zXb7RTj0RjblYkp2yRkc5zT1XPLc+3pTGDO3m8/L0H86mBBHGaumuabcvVfkEnZKwcYqJnLZRRz39qdKDs4zgdfWlXG3gcetayvJ8mxC0VyOL5dynqO/rTnIKHfTZTtG8dv1pyJzuY8/yrJaXoxX/DFb++xiKZD+8/h7etSOvy8cEdKbJ8riQHp1+lSAZNVTgknCW4pS2aEjIcA8j2qTpjnNQ/6uTPZuvsac7kDC8tVKpyq0t0Llu9BTjdTZWIKqvU/pUcaS8ljyfWkkYrgsPunrWM67dO7TRah71r3BnIZAeSG4PrT4hukdie+KbKA0W5fvLyKWE5VsdNxqY3VXlbv1/Cw3rC4s7fKF4yxxSMCzKg7fMaQsC5bPC8D60K3UgZfv6Cm6ilL1/Jf5v8ASaRL796XOBUSud20+nGOakC55PSuuE1JXRk00IM7f607AHNIOlLx6VYhw4FRONwPOPSpCcjApmPmOelS0pKzBOzuICGGPzGKBGoOTkj0JpjbS3y53e1A37wrHr3Fczkr6q/maW7Ow9iSdo6kdfSn4CLjFIqBBx1p3U5reEXfmluQ30Qg9aD1pStIRyOlaCA9aCKCMnJ59qM8YHWgBGTcnuaRGJUADn+VPBwOaXA7VnKDbunYaeliNoywJJyewpykMoPtTug5PFQKSSyrzz3rJuNOSt1KV5IfJwu7IyvNG5n4UceppRGCcsctTYzjK91pWk566Jj0toOVAD6n1p4HNNJ29aMFs44Fa80Y+7EmzerEl4wR94HIFBk5wBk0hxGpIHJ4pNoiTPU/wAzWLclJ627laWHAyYztH0Bo3hs4PI6iky49PwpCNw3LkMOop87jtf5/oFkxAGZAwJyeQKSNg7M/YDFPiP7sYPAqOMfKV7FiTWN7cjXX8/6ZfdMkQFvmbv0HpSyDCH1p+MD8KYPnYEn5R0roa5Y8q3f9XM1q7hgpH9BzSxK2wZ60h/eNj+EVJThq7rZaCeghGaMClJpOnPStiRpBzzxShaX3pc44oAbjHU0vAFFITg0AIzYHc56AUgXYN8h59KRBvy59ePpSkBnx2X3rnb5ve77f5lrTQACTlwB6ChztBJp340xsO4H8I5NXJckbLdiWr1IXGIgGPJyTTpVwFPfpSuNxYgcAYpzqGhPOeK5fZp868tPka82wKcjcD16inkE0xQQdwHB6ipK6qSsjKQnPNKD86ij26UD7wGO9aS2EiUdKsVXFWKyBhSN9w/SlpG+430piIRinDpTRTsjFMYVBL/x8Ln+6f6VNuXOM8+lQykfaE/3T/ShbgOowaKP5VoID9MUcd6Tvn9aPpQAHnoaZICRkfeHQ0o60vf/ABNKUVJWY07O4gYMv880wxgk4Zh7dqUpk5BINBD46isXG+k43Gn2YoCqMcYoQgsT0HQVGpUnLEkVKGB7ipjOMmuiXQbTQ/IxxRmk4o7eldBAA0pOKKTjIpgB9zRgjuKCSBTSe5oAa4ypU9/Smbyoww/HtTvv98L+ppu1AeRk/nXLOTfvR0NIpbMdhX6Y/CmDdF1yVPf0pdgPIT9aYylGGScH+EGuatKXx2s11/4cuKW1xu4qVI6YOKkjXABP15olcOu1eppqLngYJ7g1zxfJV095FvWOuhM0ijv+VIVMnbC0gBHBUA/SngMf4hj2rvVRz0a+Rjy2FKgso64OTTiozmlGFGBQTXRCLV292Q2MK8+1N8oZJHBp5bFGatxUt0JNrYRY9gpsnyxk9OKfkUjBWXaeRUyj7vLEaet2EY2qB2xSXHzJt/vECmhNudrZ+tMd9zKCpyDnArCpO0OVq3QuKu7ol2ADrSgcU1ZATjofenZrojJSWhm1bcCvPWgjJo3ZP+NKCMVQhMA0u00bh2oJ5oGIRmmOGVw3VQPxFP47UE+9TOPMrDTsAcOvBBpsfJZsewpsmAhYHB9RQj7QFYYx61hztTSn0KtpdEuQozTQQwyDxTH+YBB/F/KlxxkHB9a0cpOT5dkKytqPpcDio/MI4YfjTncBCfQU/aKwuVgz4OFGT6VG4fGdoBx1BoDbIgRyTTgu77xP51hJSqaPf8i1aIwOejocetN+4wMZyp4K1MVj65I/GoAwExZcYx3rkr88HFTf+ZpCzvYYQyOOMHaAKsRw/Lg8D09ahlYuwfOAKduKDJyR6g1jSajUbaui5XaXctYAHao1wZWI4XFRh0I5DH608SFhhRj3Negqinby7GPLYYh2O5xwW61PnI7UwAKuAaQAocjlfT0q4RlSjrqvyJk1JisnO5eD6+tN3gdRgjrUgZSMg8fSoXxI+30605uy5qe7/EI66SHooKksOtIzmMeq/wAqA+CFY/Q0ffk9h/OodnFKPxf1uPW+uw5FG3OeTyaJOFwvU8CmkFDlencUqMXbee3Aqk2l7O1n/WoW15hVXYoX86dt455pdwpA2TjpXQkkrIzbuNbCIxHakJEUeRyf50/PHPNRyKFTjuQKwrKSvKPYuFnoxEUl1ZvvEZNPl42v6GgcS8/3aJRmFvXFZxhalJdf8im7yQwAiQgEAnkUrFjgYIYHilfgI/oalGfxpxp3vFO3/BBy2Yn0p340gx3o49a6zICFdSCM5qPLqNuMnsfapRz0o5NZzp82qdik7DFQBduPrmoy3lHbjIPSpHKoMmmeXvG5up6e1ZVFtGnuiovrLYVVK8k/MetN5iORnYe3oafG3UP1FP4qowjKK5dGhNtPUYinO9sZ7D0p/XoaU4+tN281rCKirIlu4o681FNnaAOmfm+lSbATnijGD70px5ouIJ2dyBpSBiMe2e1JEg8w8529T6k1IcPNj+6KSPox7FjXIoOVROTv/wAD/g/ka3tHQHGJoyO4IqOEGLIP3c457VJJjzY+e5/lSIB5sg4wcUSpt1Lre/6L/IFL3bPt+oH5XA6o386eFUdFGaQRLkcnA5Gaf2wK6KUGr8yIk+wd+KjX5JCM8HpUnQ9Ka6hkPXPUGqqRbV1uhRfQdyfpUWfLJQ8/3aQS5UADLenpQYzgtnL9c1jObnrT6f1YpK2khQhblj16DsKVGJyD1WlEgKZqNiWbcvAHBPrSk407Sjq/zBXloyRn3MFUD3NSKNihR+ZpBgDjpTXcLx1J6CtVaK55MnfRCy7dp3HrUUOShY8n3p6LzuY/N6elICEYjOATkVlJNzU5aL+tylazihI1LIGLHLehoZGGR95cdDS8r90jHpTWlZeoAH1qHyQjaej7/wBfqUrt6DEYKdhztPAz29qbCfLjde4bApjyeY33eB3FSTGMR/L19q4Pabyi9I7dNGbcvRrcQDeQAcRr+pqQyIvyr279qZHEzAMGBFS7WByoX6YrehGq43Stfr/T2Im43swTyw2Scse9TDjoPyqFSGO11wfpSq22TZzgjIzXdTlyq3T+tzGSuS5BzmlxntTDJgU3zMjCcn17VtKaiSlckOBSMu5D2J9KiBKOMnIPFS7hnrUqXOmmrA1ZjY8FBgYpJchdw/hOabuw7KByeRinAZOWOfQdqyTcociWuxezuSAgrnH40e4oznpR710ozFyD7+9NPsKUYXOBjnmkyMUAAAoCjFKD3o3AdOaYCYANIz7APU8U7cCaa/KkDg9qipfldtxxtfUTZuOWOfakI2yA9iMU8OCoI5zUch3DC5J9qxkoqN1uUrt2ZIBTWRt+5cDjBp6+ppSwH0raUVJWZKdiNUAOTyakH4U0Nx0/OgHk01FJWQm7iSjKdOQc0jjegK/UGnZ9abtI5U/hWNSOrdtGXFiqwI96a4/iUcj9aRj6jB9QajEjA4H61hPERS5ZlqD3Q+IgOw7HkcU2DksxOBnGKRFLSE9MelH+rbZ1x0rmU3FRm9k3b+vvLaTuiRn3H/YH60bgTycLTAASCzjPoKkygreMnLVtL+v60JatshQ6jAHT6U/3qJjuGAuPepeCOlddOTfoZSQnencEc0UVqSGPSgDPfmlJJ7mkyfxoAQj06UjKMHNL075phfnBqZSSWrGkLDgRKT6YpE4ZwfXNJGwH+6elPKh+orCHvRjy7op6N3Gs2eF60DEa/wAzTioVfQU0Zcg/wird0/MX5AowuD1PJpoyF2Y57VL37EUcVXs1ZJBzDANqgZ9qcMUZ56Up9cVolZWJEoLAFc8c0tJgEqCO9KWw1uLvHqKuVUMSntj6VbrJDlYKRvun6UtI33T9KZJCKd2pnen9qYyH7On2nz8Hftx1psn/AB8p/un+lTjvUE24Trt67T1/CmtwH4FHsOtIoG3mlzgdasQYJ7U0DA/wpck0vTrQAnFBGOlLSfyoATvzQadjA703r1oAZDjYQPU/zpXVSpyKZGSgIKnqacZUwfm/OuWM4KnyyNGnzXQ6M/uxnJyBSuwVScdKamfLXPoKSY4ibp0rTm5aV/Im15WHF+PumgOD1OPrSj9KMBhzVWn0YtAzk0jdDj0oManjFMYFZFAB5znNTKU0tUNJPYPuwZHYU5VAXjn+tNGFOw8en0o8sAYDED0rON9Gltp6FOwrMFGOvtUJBaUDGT3NP4+6n3u59KIlADN69KxqRdaSi9iotRVxq4ad1x2pxXJx0cdD60yM/vNw7saldSwz0I6VNOmpwb8/+COUrNCeYEUlyABySe1Ycni7SvLlnRpmgifY9wkRKA/WtDUrZr7SrmFG2SSxPHn0yMV5FBq1xpem3+gXEce2aTAlJyEbIyeM5GB25FbwTkuVu5nJ21R7Tb3Ed3bRzxMGSRQysOhB71KRgd6zNBtY7LRbO3ilEyJGMSA8NnnI9ua0SDziupKysQc/ceMdIsr/AOx3bTQS5x+8iIH1+nvWnqGpw6fafapEleIDJaNd2B6nHauU8UeHl1/U7xIztuobWJoT6ndJkH68ViaD4lePRNQ0HUyyTxwSrCX9lOUPuO1OxN+h6XY3sd/aJcRJIqNyvmKVJHrz2qzgDrXJ+JPE3/COaTbeVEJLiZcRg/dGAMk/mKzLvxHr+na7Z6VJJYyvdKrK7RsqgkkY4J7j9aB3XU7tzk7AcZ5J9qPkjAzXHt4kv4vHS6NIkBhkGQ6g7gNpYd/askeMdbm1nUdPgtoJri2DLEEjY7irgE4yexJrFxndtLX9C7x7nX63r8OiiN7i1uHgc4MsYBCH354rWjkUjB9Mg+orhrzX7rV9V/sKC3gWUQbrxpRvVTgEqBkZwSBnNVLDxHq2sRQ2GnRra3lnKI5zwU8vpnk54x0/Wpu1K73X5f1/Wo9LeR2dhr9jqWo3NhAzme3J3gjHQ4OPxrVAArhPDGtSXPinUbN7G0jlj375oU2lyrAc/wA66vU9Uh0zSp76XOyFckdyegH54rbnV+Ui2lxuqa1Z6RB510ziPOGKLu2/XHSrGn6hbalZJeWrlopBwTweteYaq15qvha71yWysFSZ8BkTEiAMBnd354rb07VV8OfD60vYbXzJJTghRgFiTyx+g/kKoVzu5GAAweTwKy7vX7Kw1S306d28+fG3AOOTgZ+prmB4q1Cy8R2FleGGeG8VCpjjKFC5wOCT096l1nV2tfG2n2stnaTGQp5czRnegLEdfUcmseVyblcu6SsdoWVyoBBHU0lzMsFu8jRu4UZKou4n6CmIA6mToSeCK5CLxNqerarew6YlubW0GGaXOZT0wCOmcHnnpWUJtJznt38ipR1SRuaT4hsNYa4aykZxBjcGUjAOfX6GptH8RafraSmzdmMJwwZcfj+lcF8N5JhDrRi2+aFjK7xkZ+frWh4U8Q29xp2rTvYW9pHbASP5AxuyGz/Kr5VSi3ElS52kzoD4x0867/ZmyQ/vPK8/jZv9M/pW86qFyOPYV5t/bJi8O2962m2n9kSz7BbjJkAyfn3Z65B/xrY8Q+KrzStUsLe2t4riG62lOSGPOMencVdSPNHbUUXZ6nZJ80eD1H6UuZMdj71xdj4m1L/hMP7G1GCCNnXKmFidp27uSevp0rsXD7D83OOB0rJQmtLP7y7xfUikniEohMqmYgsEzzgdTj8RWWniLTG1FtKWVvtpJUo0bDkc9celcXot9rN948viPsz3EMbxlZGYIqq4GFwM9ai1Ca4j+K0htYllmxhULbRnyepPt1rGWGfvSlvbQpVVolsepAARKcdOv0pAfLbaeUPSuV8KeKrnVr++06+iijntSeYycEA4PX3xVKbxfe3EOo3emxQmzsGAzJktLzzj0AHNDotWcP6/4cFNa3O72A/Mh605CGHTB6VxupeNoLfRLK9tIjJcXvEUROMEcHP0PFTW3iS5sfEEGjassHmXCB4pochcnPykH3BGfpW9KMlK9tCJNWsdcQAM0VDMziFjGV8zadu7pntmuG03xlrWsy3drZabb/aIBnc0h2jnBz6n0rpM9Dtb24jsbWW6lJEcY3PhScD1wKq6PrVhrETyWM3mqjYclSOfxFYWi+KP+Ej0HUBLCIrmCNlkQdDlTgj8jx7VxvhPWdR0nw5qV1ZWkcqxShpHkbAA4GAB1Pes1TSfMiubSx6/LhlwercCsg+IbS31saOEllueCdi5Cg9ye1ZqeLUPhH/hIGgYnbjyVP8AFu29fTP6VhjxK+j31lfXNna+TrAEjuhYyJ06k9hkcD3rNR5m6nXYpuy5T0gMD1pQRj3ritf8W32h6raWy2STxXJGwhsP1AI9M80ReL76z8SRaVrFnFAtyAYWictjJwAfXkYraEnKKlYl2TsdoxUAk9vSszT/ABDpep3clpaTlp4wS6MjKVwcHqPU1oBsjpxXm/hV3/4WDr2zG4edjPTPmCrFc9L4pkp+TOcAEGuM0rxle6hb6wTZRJNpybtu8kMRuyOn+zVjQvF39reHb/U7m28pLYsGWM5JAUH8+aznFyi0OLSdy7J4v01fEK6VufzQ2wyYGzdjpnPXt9a3JpkWFiXAGOSTwB615bNrqW+g2FzLpUDabczMdodvOVwx+bf/AHuDzWl8RNZu7awtbe2VUtrofO4PzNj+H6cj61i4t3Sdr/1oVfv0PQnYGIbTncRipckmsnR5L6ezRr6GKJ1PyiN9wIwOeQPeqPiHxK2lX1lptrCJr28cKoZsKgzjJxz/APqNaU1eTkKWisdJWPqHiTTtMnkhuXlUxBTIwiYqgbhSTj1rG07xVqFwNZt5rFEvNNBI5ISQDPqOM44rJTxY2t+FrnWpdMhY2FwD5LyHa3A56ckbu9bW7kXXQ9GRtwDKeCM5p/BrkrfxjH/whS+ILi2KggjyUOed5Uc1nnxtf2l/pIvrO3Fpqaq0TwuSUzjrkD+8KQ7o7eYY2sATt5x605XDKGHQ0m4YzXH6l4quDq95pukQJNJawtLKzk4yP4VA6nmsJe5LmXUtWaszrS4Zi+RherGsnSfFmmazfy2do7+ZGCQWXAcA4ytYb+L7O68Ey395BJGrkwNCrYLt6A+mP61nLq8Gnz6FLqOnW1tFOge1lt3IMQOOG4GRhufrV042V3uTKXY9IGKdnNcPrfjS70fxDb6YlglwJwhjZZMMQxxjkYzkGptF8W3l14ludG1C0jgmjXcvlvuHQHGe/BzWmotDssjpzRwRXDyeML281TUbXS7WNo9Pjd5ZJiRvK9hjp0P5Vo+EvEV34htpbma2iihVtilHJO7uDx6EUahodAjASyE+o/lUcUsbZ2spU/MpB6g+lcr8QtRv9N0cSWRVI5j5UsmfmGegA/A81Tg1nV9M8I212bG1lhhgjwFlO4rjG4jHHaublcbd7u3nc05kzuQN8uewGBSoQZHPYACuTtfFV1d+GE1OC3t2uGmEYtw5zy20Dp1yQfpXU26OLdBLt8wjL7emfaqjFtr11E2rE+c96UHvSYAFN7ZroIFxluuaVgMZpAO9AO7PpQABR1ApC20ZPSlzgcDmo4hv/eOefT0rKcmmox3ZSXVjFG5+cgHkCpwvJ9KbIp25HUc06NsqGA61FOKhJxHJ3VxnzAbF5x0PtTlUDnqx71ITx1zSAc1caSj/AFsJyuNXk80h5GMU/vQOpzWjRJAyqrbcHJ7ZpBEucuQfbtTirLKzKuQRzmohuZmZzlF6D1NefUUYy1jr+Hqbxu1oxWbzHCqMIOpx1qNlB25GBuK1YRCF5GT1JqBxmMj/AKaYzWNai1BOWsnr/wAAuEtbLYkXMbbc4PY9jUocqfnGPpSFfMjDDGR29fakBYqCnzKecela0k6btF6boiXvasM72XA5Bzkildv3w2jJA5oJfHypg+p7UzBjkU9d3BPvWsrv71d7EoUpu5kJ+gqYAYppzjpTWkbfsA7ZzW75aavYhXkEhAHvnIo+ZwCOFpyxhSDgk+ppqgBmX3yKzafOnLZjTVtBD8jqex4JqQ8DJIprneu1Rn3pFXeoz19PSiMrScYdfuBq6uyVZAeBSAkGmSAgKw4x1qTqOnFawbu4y3Ja6oQgn6UnalPPejB9MVqIO3NAIo9qilzwg/iOKicuWNxxV3YcSXyVIA9aXY2M7vzFJnaAqihtyLnOcdqwbW8ru25XoRqG37TwO2O9TbQABTZf9Xn05p46VVKKjJxCTurj8cU3HWgk4xS9BgVuQN7Ec4oXpgUpBxxSKABQAhxTEO8kMehxipTn0qJgGOAAT3PpWFZaL8u5cB/7tR1HNRvIMgIufwo2AHCjLep7VIqBRnv3NY8tSei0RV4rXcgw6NuJGcZNImGfL5z60sjfIzH+I4/CnOvzqccYwa4ZU/eutlb8TZPTUf5eOeCPegKvQgr9DSqdvDfh709gGXFehGlBq8V8jByfUZyvJORUn4U1DlBn6Ukf3BWkJWats9RNDxyPalxgYpnmAcdT7Uv7wjsPer9oumouV9R3tmgc1E3yspyeTjmpBnjNOM3K6aE1YZ96Vgc4GMU7AHAGKQnEwx3FBcA4/Ss4OMW773Kd3sMjGSykdCaeFIPDcUibt5OMA1JgbaKcE4q4Seowpnljn2p23pjtS8cetJya1jFR2JbuH1oOO1BGaT8MVYgpe9IcntRk9h0pAGKUD5h359KTvTgclaUtgQ+rFV+1WKyGwpG+6fpS0jfdP0piIRThTe9OpjDvVeU/6Qn+6f6VYHWoJP8Aj4X/AHT/AEprcBf0o4z1ooJ9asQHH0pB9aXIxnH40Y7igBBz607tx0pMf/Xpd2e1AAfrik5x9aXAxzR9KAExx700oCeQKTzTuYbScd6PMX3GfWsvawfUrlYxFDJnJHJ6H3pJQRGfmOPcU6AjyxyM0sxyh+orm5IOhdb2/Q0u1O3mL86+hpPMIxlSM08LmmTjEf4j+dbzThFyT2IWrsyQZ7VG/wDrU9ef5U8H259ajbmZPYGqq/CvVfmhR3JGUHg0zyhjlmI9M0/rR1BqnTjLVoSk1sMKhYyFHaoww8sBT82MYqfByPSkKgHgVE6Tb9126DUu5XRf3QP91jVgYI4qKP5WdPU5pVbZ8p6djWVL3Er7bfcVP3mUdZink0y8itsiaSFhGVODuxxXmrRWkngr+zngb+1Y5iViKEPuLdQP93j8K9aYBmQd85pJY1wpxzuHNUrJSa6O4mr2OI/tHU/CXhrSLc2ZuJXyJMknZzkLx35x+FdujM0as2RkZx6U8rTugrp0M9TmLXVLZ/FV2vz7XhijRyh2swLZGf8AgQrG8deExexnVrJP9IjH75AOXUd/qP5fSu+8sHnvSYwtNMTV1Y4bx4tmPD1oLuNt7SKsco6x5HJ9xgdO9UdNvNB1DX7e/vNXFzdRqscCtCYlB7Hnqcmup8SaLd6ulqLd4jHFIHkglyFlxjAJH+eax5/BYvhFEdNsrBVcM8sMjM+O4AwB+dFmD3MzX9+mfESz1GSOVrdox8yITzhlxx36VV8K+cvj2/u5baaGO580KZEI6sCAfyr05uNqgAntmk2Mh4QFT1Arlq1LNqN/6/rU0jDucBHaHw74+u768BWyvEcpPg7QSQcE9uQR+VM8FaXcR3Opa3co0SSEhAwwSC24nHpwP1r0JSpO1sH0zSSDBk90zUVa0Z0rr0/AqEGpannXhHdH431O4eORIp/NMbshAbLgj9K6rxNp82qeGru1gXMrqHA9SCGx9TjFbGP3KIPvMOT7VOqkqAmAPU1EarnNW6L8x8ijFpnko1A/8K+n0kwTi6ibDL5Zwo8wNkn8cetaR1DUrD4d2wsoJUuFfypC0Ryi5JyM/gM+9eiyRBQSDkjk5HWmTxb41IHNaym4p2Wu+5Kjd7+R5FJb3EeraHfnTr1UXy2mkkQs0rhsse5+lbHiQvN44026SKXyohF5jbCdh3EnP0BrqfDOk6np012dRvvtAkYFAWJx1556duK6TYD6VuuWUbIzs07kK48rC8jHavMdBMnhjWdSsL6CbMwHlbELeYVJxjHqDXqXlAZKYB9ulRAIZiXUfLwD71hOSUfZzW+holrzR6HmPw+kaxXVXnjkRXVSCUOON2eencVW8JabcXWk69YFHSaeFTGrDbuI3f1I/OvXQqheAAPTFRpEGXf0JORj0qqi1tHW+v3CitNf6ueW+FbrTbezbTNT0Uzagjny1Nvlnz2OemDnrVjxWCPEujMsRVLcoZBGCVjAYcfpXUf2RrC+Ljffa86ey7fLz7Yxt6dec10yxBABjpxmr1lNdkTa0TzG4kH/AAtCG7Ct9nVlQybTtzsx1+tenYyOlO2j0FOxx6VqJJnlmkmXSPiDqjT28+ZzIIgiZL7pARjtjHfpTTt/4Wx54B8kNs3443eVtxn68V6mVXOcD8qiMarOD03D9ayqcqfNbfQcU9rnmPg9f+K31VjkJcLKI2/vZcHg/TmqOgra+H9WvdO12x8wMcRsYt+T7DuDxXrvl+WxIUEHsKb5QkmVygwucEio5lZQtqPle9zzPxbo8ottL1G3sDb28JLPAg/1ak5BIHT39CasahH/AMJD4+02XT2E0FskbSSpyq4YtjPr0FejsqtKPl4xzSrDHGMIiqPQDFaUrK682Ka2GMMIfpXlPgvVrbS9Z1Z7xzHG/G/aSoIY8Ej1r1ebcsTFELuFOFBAyfSuI8I+HNU0nVLuS+tE8i6HJEikKck8jv1rVIlvVGV4Pgli0vXdWnXybedSIy3AJ+bP8wKy/D86W/gjXraVtsz/AHUPVsjHAr2MRqqhQoA9KTy1/uindAkzzDTNSk074aF7SJZbmJ2R0K52BmPLD0xXNay0t7pmk3Jiu5Jcv588qnaWJGFXtgAduP1r3B1X/VqBk9cik+zocbj9B0rnckpe4vUvlbWrPNvHN0g1vw7dKkjICJAuw7iNynp1z7UmsSx+JPHWkjTT50cKo0kij7oDknPpgfzrX8VaJq1/rthdWlqJILNlO5pFG85Bx+ldpbxoI/MEAikcAsMDOfcjrWsJd9yWrsccBTnoBk15n4RmjPxC1d942T+b5Rzw/wA4PHrxk16ifQjrTVjTIIUVSBo8j0y8j0i98VWtyHEsyyCJQpJc/N/jn6Vb8EXz2Hg3V3ji824idpBDjkgqACR6cH8q9Q8iIyF/LXfjG7HP507yVHAUDPWi6EkzwvU55NT8M2908VzJcC4PmuU2wxLzhUHQdjx369q6Dx0sl/4f0m+ghk8kEhiUI29AMg/Q11sOla4PFNxLLcRnSmHyxdunAA7HPU10YVZEKOoIHUHkVlLl51zfItX5XYztE1KPUbBJYw+0fKGKkBsAcjPb/CuI8fR3OmeKdL11Y2e3i2q231ViSPbIP869JjQFtwACjhQKc8ccqlXUMp6gjOaKLfLrt+gTWpzlrrNn4jtLmHT1kdXgIaYptVWIwF56nntXmWlahDZ+Btc0uVXF48oKx7TnHAOfTG05r3COCOBNsUaog7KAAKYttCrtIIYw7/eIUZb61roS0zzTTNXbTfhOkkEEdzLGzRvGy7ljy55YfQj8xXNaldpcReH75jdyOHJnmlUhdwKnag6YHtXuXkxhSvlrtPUY4NBgjZApiTavQEdKNBWZXhlF3ErqrCIqCMgqeRnkHpXmMFyfCnxDvZr+Mi0vGfbIASAGbcD746GvUlPlwO3GQT/Oh7WCeNVmijkA6blBrlpO713au/0NprscD4yhPiDwr9r06CQw28+/7uPMXBBZR3GT+hrH8RJ/wkcPhmx04rJL5Pzqhz5fCj5vTGD+VeqIqi2ZcDCggClgtYYuY4kRj1KqBmtKVRO1l0uROLPL/FbRx/ELR2LAJAId5J+7+8J59OOamtp4j8XJZd6mNv3YbPG7ywMfXIxXpzQRsclFJ75WjyUzkIufXFbaEWZ5cbnTrfxLrqWuoxWSTq0MwuQSC5J3MmPQ56+tdn4StdMstJFvpl2l0gbdJIrA5cgdR26VhTeETJql7cajpAv2nnZ45YpwgVOwIyPz5rY8K+G20Sa9n2LCtwy7IFcvsUerHqTn8KYLcqfEeCWbwv8Au0LBJ1ZsDoMHn9RVjw1Lbav4bgtjGzxR2yQyblwrHbgjPfH9a6iSMSxMjAYI9Kw9ej1c6Yi6JsS4SQb14Hy4568elYTSlJRkaLRNo5Pwdo91aeI73TZiTaWM3nAEfecghT+KnP4CvSQuBmsnR7OePzrm62i4nkLvtOQOAAoPcAAfjmtftVU5892loJx5Q7dKBnsKOh9aXnrWggpOlL9eKQ45OcAUgA4PtUR/dyZ/hbr9ac7knYnJ9fSkMbt1Yc9RisKkubSKu0XFW3E3GQ4X7vc+v0qQfKMAUxSVIVgB6Y6VIBzTpJP3nuEu3QAead+GKAcmgnpxWxAZFNyDQRjk0bRQBFMwVAo6scCmtjdHGucZz+VLKMTRfj+dKy7ZlY9MEfSuSerk30aXy0ZqtEiQkKuPaq2f9EHHLHP61K+1l2Kck0jqAERfX9BSrWndrtb5sIaCHMcmQCVPUCnxA4OeATxUgX1PFIV9K3jSSle5DldWDPPFMk+ZGB6mnFRRt55FaSipKzJTadxiuHiB796HOMOP4TzSKArspHB5FKSXBCjI9SOK53O9Ple/6o0taV+g8uqjJNRMd0oLAhcfnToUBGT94HHNLKMDcMErzSnepDme29gXuysh6kY4poIWQjHXkUvmLgDGT6CgR5bc35CtHJSa5egkrbjjgjB7imRtlMZ5Xg1JgY6VC52ScdW6D3oqS5Gpiir6DmdVHLYpVdTwDTSiLjfgn1PWkIQ9OGqXVknrb0HyoN25yA2NvfFMDBphnkgHPFLGcTbWGCR+dNl+WUnI+ZccVzTqe7z9nr/X3GijrbyJ4RxvOct/KiTkBfXtSqQiewFRBgSXP0UV0SajBQ+/9SFq7j5TnagHU8/Sn9sYpiZ+83U0/wB61preT6ky7CHg9acOuaMc0oHcGtCRT6E03gelL254puMnjNADXJC4HUnApCQiYHUn9aRh++XPvRJ99D2Brnm37z+RouiHqu0Y65602QnG0dTQWAFCjGWc4P8AIU5WtyREu7I5RnK44Vc09/uq3YGnKm5GY4y1MbLIE53dKwcbXfdf8MXfZdh3A+Runal2nGNxxTioYc80mz/aP0rb2bXS5HMNY/JtXriljQFF69KeqADimRfcwD0JFLk99c3Yd9NCTAHQUGg8AnOcUwbmUEtgHsK1lOz5UiEr6jZiNufQ5pfMJHyjPvQ0Q2Njk4pUwUU+o61labnZu10XpyjGJ3pv6e1SAAAgDFJJ90H0OaNy59T6CnHlhJ3E7tKw4A/hS00OdwUrgHpmlAJHpitoyUtiWrB1pef8mk6GnYNUIaSBSHnmn4zTMUwFoJxSZ7UnekA7k/4U4H51IpmD2pVByOn4UpbDRIasVBg+tT1kDCkb7h+lLSN90/SmIg4zTs8U3FO7UxiioZf9ev8Aun+lTDpUMn+vX/dP9Ka3ACeMUg60vrUflkybgx9x2NWIl4PXrSY9KGB28HBoVsjB4I61PNZ2Y7BuzRxQTxSYqhDiaMD8aKX6UAQoBvfP96pCBUcZ5c453U8/dJzWVP4LlS3GRqpjXgUkkYK/KcHrSxEeUuD2pzt8pxycVlGEJUlddCm2pDFaTYDjORSO/wAgypHI6/WnR/6lRntRNjYPqP50OL9le/QLrm2F81e5wKb1lXHYGpMA44FAUZyMCtHGb0bJTSDJ6kUdqD+Jozjk1sSKffNN7ml680UARleQ4GcU4Mrr/jTh04phRTyQM+tZODTvEaa6iM8cKM7MqqOS2egrJ/4SXSJLgRC/hJB4+cYJ+vSsTxNJJqHiPTtBDFIJh5s+Dy6jPH/jp/MV00Wn2n2Vrb7NH5B+Xy9o24+lZyi3aL09Ck92hkviDS7e3E815EsZJCnd1IODj1rSBDAEYrgfFumR6T4NFtGFKR3OY+OVUsTj9cVrxeKgmo2llNY3EUNz8sNxIMBz9Ooz/UVurrR6kXTOjnnjt4HmlZUjRSzMegAplpdQX1ulxbyb4m+6wB5rBudSg1bUp/D91bzRYQSlt4xIgYcZHr/jVaDxcBqS6XDpcyyRzLC6hhhFOfmAHYYp3WwHXGgdK5y58TlY7qazspLq3tCRNKrBQCOoXPXFa9nqEV9p8V5bndHKoK5pSkkrsFq7FiUKerbSOhqjBrVjPetZxXEcs6KWZYznABA5/MVDqOspY3MNrFC1zezAlYkIGFHUknoK5jRp5J/iLftLbG1kFp88ZIPdOcjrmueUZtuS0f8AW5pdLRnbuI5STna3r0pMOwIODgYz61zMvi2MWj6gthNJpscvlm43KCecZC9SM1JqfiyLR5LWJ7aZ0uGAWQD5QD19yeemK4qkX7S01v26+pqmuXR7dzejI3EtxgYxTbTV7K+kljtLhJmixv8AL5C56c/gawbHxEJ9YOn3NjcWsjx+ZH5uMsPp27/lWXZXo03xPrqWlrLcSMYikMQ6/KSST0HJ/WnhnUgnC2v4hU5XZ9DvCC4weBQR5hAHIByaxNJ12LVdJkvY4JQ0RZXhPJDAZx+orS0m+bUdNhunt3tzIDmN+o5rspxc9H8+5k3bYuFFIAI/GmksvH3h+tP469aTHt+dbypp6rRkKQ3zAEJHOKz31zSbctFNf2qOpw6tKMg+hrRZFbPGD61w/inTrey0WGxhjie+1CdY2l2gM7E5LfTOBj3qYwk5XkDkktDoxrmlSyJDBqFs7yNtCCUEn6c1Nql1DDpc2+6+y5XaH3BSD2AJ71TOiWMbWUojijSwIIJUZICkcn8QfwrI1K90q/El7eW9zcafnyludo8uPPBKjOTz/Fg1nCFm5R2KlLSzOn0m1ntNPjjuJzNNkszEk4yc4BPOB0q/n1rn7jW4NFtrGCVZ7gylIo3VQd5PAyc4yalg8TWc+sjTEEplZSyyFPkbHUA9+h9uK3jJSV0Q1Z2Nv0/pR296xbjxFBHfSWdtBcXc8S7pVhAwg9ySBn260uk+JtP1p2SzaUuFy26JgB04yRjPNMDZxzmmuoZcfjmq1/qNvp1nJdXUojiQZJP+eTWNJ4vs7cwm8tru1ScfuXkizv6dhkg8jqKUkmrME7G9vKffH4imtOVBwpz/ACrndX1TTtSaz02eK8Iu2DRPGpTOOc5OOADzWpdapb2WyNg8s83+rhjGXYD29Pc8VzzjNNQjJlprdos2l/aXcs0VvOkssRxKFOdp9D+tXM1yWgalp8H2mzsobnfb/Ncl0+YuSc5x1PB6cVN/wm2l/YZbsC4KRyFNuz5jgAk49BkcnFaUmleNthS7nTAetKMCsGXxZp0ctnGHkc3RQIVQ4Xf93ce2fTrW0Xxz1rYkkJ71RGr6eb4WK3kJuiSPKDDdx14qjrWpxqv2GCecXsg3Ktsgd1APJweAPc1y+g2c2q+JbrUv7TuWSz2QrK8Shn7spGOMdPXmgLnZ6jdG10+6mR41kVSEMjBRnHGSfeo9GspYNMjW6uZLqdvmaVjnk+ntWBqt7pF9NLLei4utPj+QuiHyY26FiR9489RnFbtvd2ek6HC0tyPs8EaqJCfvADA6dc8Vyx5W1CXmaO+6NIHfGwbqvGachJRT6ise2123n1BrVoZ4JZIvMQTJt3gcE+341qJlkVQcYHJqYz5ZWe+346DautCbnoKU4AwOtRxsSD3wcZqQcCuqE1JXRm1Z2DIHNNdwgzgk9hT8jrUaje28jjtmpnJ7R3Gl1YqNuXNRzAsQFHPf6U5/kO8fiPWiPDLuJyx61jJuf7qRS933kORlKDB4HFN3s5Ozov602ThsJ949afHt2AJ2oUnKXs27W/H+uoWSXMKjB/Xjt3pSaa6nO5Pvd/elVgwJrWM2nyy3/MlrqhfqDTGLF9q8dzmlBd+V4XsfWmPv4I2kjuDWdWreN0nYqMddRjZO9CMEjI+tTKcqD/KmEiRcfdYdBUSyMIWXBBXjFYRqKnK97pp/52/Mtx5kA+aNQeNzZP0qUsxXIIA96hUAncfuKNoz3p+4u2dvHasqdTTfyXy6+hUlqTKSwB9afiovmHPyn2p6uCMAYPvXoQqdGYNdRcc1HubPyjgfrSklztXgDqaeAFHtUtup8Lsh/DuCtuGRVeQBpOPu/wARFOJ+Zgpwp6kdjUoChdoAx3rJ3rLl7f193/DFfA7i4AUcDGOBTBKC+0HmmBiT5Ybj1/pTzGCu0cHqKuNSU17nT+rf8ETiluPz7UvU0yNsj3HWnZ966IyUldENW0DrwMUHp0o4/KozJncQMqOKmdRQ3BRbGo22IucZPNO2uFzu5qJTujjGeA2M1M5CxMSe1ctO0oXeyX9M1lpIa53Qh/oQak/OoWz5ccY4zjP4VMBk1tSbcm32X3kS2HY5o9sZo+lJ0/xrcgXr1oz2pO/NLmgBkieYuO45HtSeZkYcYNOd9oHcngCmeWW5kOfaued+b3N+vYtbajt0aDjaPpTVUlvMPpwPQURKuCNoBU4qXI4706ac0pS+4JO2iFHHWigE/gKBnHOPzrcgQj8KQDB5FKef8aAMdaAI2QMQWHI9aeMZ9qCO9RhjJ0+VfXvWcmovRaspJsTISUjsw6e9OKtIOTgenekZAgDDqDnmpRjNZQg23GX3epTezRHFwCuOQcU9mCqSeMdzTHVt+5cYIwcmnbB1bk1UOaK5EthOzd2GWb7owPU1EylZEJJPJ5NWOfakZQwxROldXerBSsQkEShj0xTyoI5oyRww3D2qMsAMqGWspVFC91oUotjZQy454HQ02Vt4jYdc804s7/dzjvkU1VjEZBwCDXDOSm2o6J9/I2WiTe493BOOdo/WlRWb5jgf0qKMN160/wCY9WP5VdOo5+/JP8hONtESFUHBJJp6Z2AH71MQED5SDTlfPBGD6V20rJ3asYy2sPx2oChQFAwPQUozRkdzxXUZhQAOaOoz2oGPwoAa6lsY6g5FJhXGDjI6g0FyWKoOfWkKE8see2K55N3bgr9y0tNR4RVGcVHguePu+vrTowrIGYkk+tPyO1VGLmlfRA3ZgBikxijqaXg9ccVsQIeOtL6cUh5OKOhoAXHBx3qOMFXdc+/SpQPU81GdolBPpWdTSz8yo9UPFNiPy47gkUpYdsk1Gu/zGyQO+KzlNc6cdRpaO5KSFXJqKMsygKABT9g68n60Rfd5+lDUpTV9N/0BNJCNFuQgnPFKn3OABT+g4pkI4x6GqUVGat1C7cRJDjDdcGpMZFNkUFCPalU5UYqlpNi6C9B0pMZpaU9K0JEI9+KQ4xyaTPvRjNAAAO9HHTAozxQeaAENPQ/Mo70056U9eq0pbAiSpaiqWshsKRvun6UtI33T9KYiEdaXtSClpjFqCUfv1/3T/SpxUEnFwpz/AAn+lNbgOFICQeKPegfSrEIzbehzTXyMP19afgDqOaj/AIihBwelY1E/v/MqIrvtX69KFZgwUjtxTVGSo64zQzYl6ZwOlZOo/jv2/wCCWo9CUn1OKTcpJw1NwEGWxn1NIQrDsfpWnPJ9vQiyCLJ3E/3jT+/FQpuVyuffnvT9zA8rn6UqU7Rs0OS1FKqewzTXjAQnJ6etKXA9QaR2DI2DziifspJ7XBcyYiKQgGfzpJC20AgdR0qRPuDg4xRIeBx1IpSpr2fyBS94TzMdcj8KUOCcA07HNMb/AFq9utW+eOt7iVmP/wA80YyKOporYkQ5o79aXtR/KgQmPSjnuRS9aODQBxvieGTTvEOna/sZ4IR5U+0Z2Kc8/wDjx/Ietbyarp5t/PS+tzERuyZBWm8aujK6hlIwQeQazk0DSY5vNTTrUSZznyhwamcYytfcabWxzHjW9+2eFBKY2jV518vd1ZecHHbNO8WOg1Lw624Y+1qc57ZWuru7G1uyi3FtFLg8eYgbH0zTH0bT5Au6ztyEGFBiHyjrxxUJtNpa2Bo5e6uLey+Igku5UijksMKznAJ3ev4GoNAu4J/FWuiCdVMzRmIHgyAA5I9fWuun0u0u3Q3FpDOYuE3oDt+maljtLWGd5o4Io5pPvuEAZvqalShLWWn9dyrST0OJ8I61aaVplxpepsltPbytuWTjcD/P/wDVXX2d0t1p8cyReSrfMqEYO3PBx2yMGpJdJsLmdbia0hklHR2jBP51ZkVRGRjnHSitF8jaYQ3SaOMubkaX8QjcXpCW9zbCOGRvug8ZGfqD+Yqtb6pa/wDCxr6WOVHU2mxcMPmYFTtHqa7S70+3u4xHc20dxGDkLIoOPzpkOm2sUolhsoYn2hd6oAcDoKXM/O/p+oWPNtT1SDU/CVzcS3aJNI/7qwiIVYgHHUDljjnJ45rR1y8tbn/hGHglV0+0KdwPptzXbnSNOEjr9it8ygmU+WPn+vHNMm0qwlmijext2VE2rmMHA9BxWcmkm3u3b77FJPoc9qrr/wAJzopDLu8qT/0E0miyJ/wl2v7GHPk/XhTmumGk6fKyyPZW7OABuMYJ44HahNK0+GcsllbrvBBIiGeevbvVSipRUr7iTadjm/CNxHCmtyNIgiS9kdjngL6/TiupsLyC+s47m1kEkLjhh9feo4NNsrV3EVpAgddp2RgZHoeOlW4IIraFYoY0jjXoqDAH4VrTSbv1Jd0rD+1APAzjPcijrzR7dq1EBxgnNcXdypqvxAs7fephsIjKR6ufT81/I12jIsiFHAZSMFSOoqkmi6ZFIJE061R1OVZYlBB9elNWEzC8befHoHlwvtjnmSOVumxSeTn0zgfjVfxQ8baFDoOnRh7i42RxxJ/AgIO4+3GM1108Uc8TRTRq8TDDKwyCKq2mnWdpk2trFBnqyoMn8awfuNKP3f1sVbmu2clf2BvfEOjaMjt5OnwebMwPJHCj6Hj9asWUlvc+OrttygWkC20KL6n5mPtjp+NdWtpDHPJOkaCWQAO+0Atjpk1Qv7ApZX02lwxR38y/fAAJb3NWp62egnHqc1pcktpq+s2WnvazSSTF/Okl2lHP8JHU49veuj8PaJFoelrapIZHLF5HI+8x6msE6RplzZxpd6FetebfncId7P3JcHBOfU10fh6zu7DQ7e2vJGeZQcln3EDJIGe+BgVoSjK8cQRPokc0kqIYJ1kVX6SHkbfxzTTp1xr2o6fe3flQ29ofMSKOXezPweSOMDA6VJrNvNLrSm+spLzSRD8qRpuAlz1Zep46fWqdhokcWuW1zpNrdWVupY3HmEqrjHA2k56/hQGlx8lzDdePVRyNljBtRR1Mr/z+X8sVV0nUYI9R1rUrpg06XBtoohy4ReiqPc/yrrI7KzivZLtbeNbiQbWmC/M2O2ab/ZWnxXUl2lpELiQYaQKMtmsJShJNp7FpSXQ4vw7fxQeH9Y1lygupmkn2A9M5Cg/jnFUrrTTpvgy0so13ahqrorFuGAJ3Y+gyAfqa9Ah0SwgsjaR2kP2djl4igwx65NTyWdtcXEMkkCNJBkozKCVJ9PTpUqfKrPdjcbnGXMNtaa/omlE7YLVftMpPV3+6v47u3vXcO22IkAnAzUUmm2kl6t40CG5RdiykfMB6fqam+7gP06ZrRz5fi+8SjfY4LRNXhtdBv9bmKTahcySN5YOSNo4X2AHP0rP86az+G00sDE3NzLvuXU8rvPr7rt/Ou9Gh6XC8/lWMCtcgrLhfvA9R9Kkj02yhtPsawJ9nwV8kL8uO/FKdVLRBGLOa19YLHwtFpNgN89wi28ES9X6Ak/hyT71WggMPirSNIu5B5NnZCRFP3ZJR8ufwAyPpXU2uj2NlJ5tra7HxtDEZIHoCeg9qZqOm2WqrGL21SUof3bEdPxrjdWMPektfTc25G9EKTZS6jNLGsb3UUaxlwMlQTnbn+lXyxVdi8seuKpx2cOn28cVvFHFEGyFjXAzV2KNduWYHPWudTnOrKOz8+25pZKKYKAMAvj2FPyUGckrTx5Y9KYo4b+5XYo8tlf8Ar/IxbvqLnedo6dzUn8NQRfu41z0I6+lTkZ7VrRlzK73JmrOy2I1+clj0HSkkGzLr+IpQDF2+Q/pSkh22j7o681L+Hl+1+vf0H1v0CNfl3Hlm60Ouw71PJPT1pG/dn/Z/lSAeYd3btRZOKp9f61DrzdCUD2qCZSpO08nr9KmOFUk03YCh3nlqqtH2i5FuKDs7jTnKjop60vlx91/Wk3cYYEj1xmmHaBwGx+lZTaTbav69PwKSb0TElVeu4gio1UNGWZvmNPEfy7pMBRzihAGRpCuAOg9q4pRcpXcUrrb9f8jZOytcjjAYAFsYNTeWmOufxpoRdxj6EdD6inIgwVZDu9jVYf3Ek4p/18xT12YABCuOMnBFD5E20cBgMmnBAGG1CfqKcIvvE9TXXyOasv8Agf0zO9tWOUYHGMUxyWcR9MjOaEOPlJ5H60rLuGe45BrZ+9D3f68iFpLUXYuzHOKjG5iYs9OpHpTvM3KFX73p6UGPy/mHJ/i96xqNTs47Lf07FK63FaMBAFOMdPrSodw9D3FDtgAKMselKibc5OWPU1tFrn9zbqS9tRHUg7x26+4pNxJwpBNK7YwvUmo4lKo+Dls1nOVp8seu/wDXmUlpdjiHH8YPtimKxVypyAeeaekaMOeT3JNI8Xocr6GolGdlOP53GmtmMIWKQDoC2RUkpBYL+JPsKgO58IR8y85zQzEuQcj1rl9vyxlZaN/8Ov66GnJdokVi7ZXjtn0FOAxKApJ9eaZuLLgHavtT1AAwr8+la05JtdfP/JEyViU8nrRTA5DbW6nuKUnHJOK9CM01cwcWh3U0BgSQMcdeaYdz9Dhf501l8tg+SB0IFQ6j+JLQaj06jpFLKcdRyKBKNoY96Uvg4UZPpUcK7XO772c/hUSl7/uddCkvd1JFVsljxntTwOODSM23qRTgQRnPFbQSj7qId3qAGG96Q8mhvajgirEGQRSim546fjS9PUCgAPQ55qNPlZlPTqKUvu+6pNRuWL5IZeMZrnqVFpJdC4xezJGdSCOCTxilQEIobrSRqAvy85681J0NaRi2+Zib6IaMmlxxTu2elIf85rQkXHfFJ9aP0pP85oAYSWkKg4AHPvR8ic4BNK4Hpz0+tM27eONx/SuOpzRlpqaqzQhLu20fKO9RSgDcFH8QFWlwowBVaQ5izg5LZrDEUbQvLV/1/mXCWumwqAo5Uc/1FTBgRjNRuAQr559aUAFsNwfX1rSjek3FbEz97UVhtwy/iPWlc8qe+aNgPViQKYSXlwOi85rSWmlt7afqJak+c01mHTr7CgRgnk5p2FHFb++/IjRDC7DsACaeuMVHJnacEcc0blBqVLkk1JjtdXSD/lsR2IqTIHJqFiTIvbrg1IqDHIyfU1MJN3Ue4SS0uJFynTuafwT/APXpcf5NJ3raEeWKRLd3cUUh4GKXIpM4qhBSjmkyQKBnOaAFHU0EKx5waBgigkAelJ2tqNBnHAH5Uw8TD3Wk3k/dBPvTWDFlLHvjisKk7pcq6oqK11JWZQOajRvmYKO/epAoHbmm9JvqKJqTabYK2o4qxHJP4U5VAGAKD9aTeO2T9Ku0I69RascdvHemR/cx6cUpJLYxtz+NNGclU/E1Ll7ydhpaDwfWkJyabtPdjmkzg4Pfoavnt8SFbsOIGc0namklnIzgAdqQscFe4OBSdVLoHKO3Zbjp3NOwfXmm5VcL3p38qqDvuxMXvTl6imE+5pyEEj603sCJu1SVFUtZgwpG+6fpS0jfcb6UxEAOKd1poxThTGABqGT/AF6/7p/pU3Oajkx5y5/un+lC3AQ59RR+PNBwe9BHNaCF4/Oo5OACB0pXUkcfkaj8zaMSA/WuatUSvGWi7lxj1Q1TicjtjNNRsyO/vhR600tjBBzjIpYcBQWOD2rz4VVKajfq2buNlcsBOm45NIwAdcYzmjeWHyqfqaQlUOWOWrvcotWW3cxs76itjzFOPWnU1VJbc3HHApw5zmtqfV9yJdg6jkUhRSenNL0o61bSe4rhjgcYpsgyBjnBz160/rSYFKUVJWYJ2dxhcgfdNMMmZF6gj2qVyEXPP4U1QEyx69SawqRlflUvM0i1vYcrqevH1p46cUwMrDH86bkxn/YP6VSqNa3uieW488nml5PvQSAM9fagHPQ1vckQ8UoBxRwfc0tAiKXhCPXigoQOCQaH5dF75zT6w5VObb9P6+8u9kiL5/M5GSB2NSBwTjpSR8u598VIygippxlZuLHJq9mNjxtz6kmhsbScZ4qOPcEGMEU6RxsIOcnjFTGqlS17Dcfe0HRjEa8dqSTBdBkcmn5x9O1Rk7px7CtJK0FFeQlu2SHgHkYox7UlOzxW5BGy/PuBwcelNZdjxn3IJJqU8DNMkG5cA89R7VhUpJptblxl0Y1Mq5XsTkUsv+ryOo5oUh15PPf2NGwngtkelTZuDjHVPYL63YkhOzI7VIB71HIdw2DPzVLwK0h8bt5CeyCkxijpRnP0rUkB7UEce9GfWjIoAjl+4BzgkClfqqjjNEnzRnHUcimMwKK4PIPSuWrpJ/L7uppHZDj8mCDx3pekwA6MKCAykHvUW/CRsx6HBqajVPbbf8dRx1JyQvpR1FYd5qV1a6va28lshtbo7BPu5RsEgEfhWz5gUYGSR1xWka2vvaEuPYeFyOaa3yqfXoBQsgf1B96PvP7L/OqlNSVo9RJWeo5UAQKeeKiYYkwBkDnFSlgAfbrTI+Fz3PJqakFJqCHFtJsduBQkHgU0JxnJDHmmy9tvUnpTlcMfcdjUJ80+WfQeyuhQ5B2sME96cRkYOKYDucnjC8fjSu4UE457VrB2i29iWtVYiA2zYBO0cfjTl+R2yOp4OKr391Hp1g1xKsjRoQXKDJUE8tj0HWqWn+I7LVLv7PYyG4IUu7hSFQds57n0rGNOUenn/wAAtyTNcy46Kf5VXJaVixzsXninuCxAzknt2AolGEEaYBxk/Suaspzu5vRdO77GkLLbcjx5iAt36VIg3L8uOOq04LmAKOuOKb/dkXjd1+tQ6HI03rdL+vkPnvoOjPbYN3oaftZ+GOB6CmuSV+6d/YiplHHSuyjC94vYyk+oYXGPWmcp3+Xt7VIPwxSYyuGOeOa6ZQvqtzNMY7EAAdT0pqjysDqvr6U9UCnOc+mR0pJGAX1z0rJxfxy0f9fmWn9lCN852j8aXHlsByU/lSR/uztbv0NSEg54/SlCPOubaX5eQN206DR85zj5R096U+hFOHTA4FJW8I2Wu5DdxFFRynEilvujp9anzgYHWkPTtSqQ5lYcXZlZ8vnI+VRn61MseItnqO1R5zAzdyc1PkEVzUY3k29br8y5vSyKyjIjc5zjbmpHYBeRhx0PrSdLc+ucj86myMVFOldWT3SHKQLkqCRSMD2pf1oruS0MSN1yN3GR0pm/IAXqfXtUrcnpTQoycDGazlBt3i7X3KTXUYF8v5uSP4qkeQDCqAzHtTXbaMAZJ6CiIbSQw5rH4ZckNvyL3V2CDy2we/enMxXpyx6UrKGH9aREIOc5b1q1CUfcjsTdPVgiY5PLetIVKtuXHPUVJ+NNPPStPZxskuguZ3IjjJO1gfamYaQkDOPUmpHPzgHhcdfWkZs5VeB3PYVw1YRbak/yuzWLfQhwUbCHLY5pq7t5c89M/SrMSgISe9RKQDG2AQVwa550HFRb0W/p0NFO9x6uCBwBStsK9vqOtNCGN8A5B6Z6U8g5/wBWM12QlNrll+X+Rk0r3Q2QkRqcfMD0p6puIZjn0o2knLdugzSR8MU9Oh9q0jD305bP9CW9NCXO0delRNmUFRwvcmnSDK55yDmnBtygjvWklzS5Xt+YlorjIvlXHGe9NlYKwbqw6j2pHJEwVf4hz7VIFULjA5rFJzi4R6dSnZPmfUQISctg+1KgwSvTHSkQ4UqTyv60SYADjjHX6VorKKmum/6i62JMc8UAHoKTIxRkEZ61vdEWF6Hk0x8sQueDz+FMLsZNi9uSTSBz5pJ7LyK56tWL90uMXuP35O1R0/SjJLFGxnGaWNTsGep5NJndKx7AYppvST6hpqhIvvMvoeKmH1/Wq8fLswPBPFTjOa0pfCTLcDk0EcUufp+NI3Tk1oSL+NB+lICDzQP1oAb96QnPC8U1fmZmPrgU5MAsD2NNGUJGMjOeK5l0b8/vNH2HOdqdeTwKjKcovpzUgyTuYY44HpTFJaQnt0FOS5nr1/IFoJ0QqT/+qnou5F3DPFOwD2z+FKD61caVnrsS5XG+WB1z+dNICyL2yMVJ645qOUfdb0IpThGMbpBFtvUkHFM3kllHb1p5FRgbZj7jNVUb0CPUPL3DLMT7dKWIfJ0HpTieKiiLtu2jjPBNZS5YTVtyldxY6QgAMeMGlMijr1prqSpyc8U5cFQV700587S0E7WBXLHABGPWnjA45qMnEq+hGDUmBitYN6p9CWGecCj8KB70fkBViClznvx70dB0pGYKMmk2krsBeKZKMoelHzYLdPbqaQg4IOCKzlK8WrFJWY8YPI9KZI2FB9CKRGJUADt3oKE/eP4Co53UhaK3HblepLnj8KRkJZSCARQPpSg4raUVJWZKdg2c88n3pwwBxSbu/SkLZ6ChRS2BtsHbCMQR0NNJ2RcUN8yketMB3LtIwehrOekvloUthwXjljn1oOGBU8HsaRTj5T1/nSMMjI6jkVDS5bx+aDrqEZB3HvmkJIkY/h+NNjPzN6HmiH5yWx3rGMuZQit7stq12SKMZzjJ5p3PXtTQwJxjmnlh6dK7Y2tZGTv1EBx9KcvJFIcc05OopvYSH4PrU9RdBUtZjYUjfcb6UtI33D9KBEAHenDpSDmlpjFHSoZM+ev+6f6VN0qGQ/v1P+yf6ULcAzzQV4o4HSkyetaCGSEhcj171E7OVI6j3FWTg9QKgnbKlQOO5rixUPdcmzWm9bWG708jA5J4qNV2D5yR6EUpXZCp981M0eVyOe5FcXs51HdrVJaGt1HbqNEeTndmlClM4UH6UGP+Nc49M0qbiDhgfwrppxS+zZ+T/wAyJN9xyvuJ9R1FPFMVTuJJyadXdDm5feMZWvoLQKT8KdnmrENPt+VLnig/5NHFAEcoO1eeMilkOAoPTIpzcgg96ZwylG6/zrnqJ3a7lxe3kOYBuKbkkFGH/wBcUqHjBHzCkkGAGHUH9KU2nHnXzBb2GlmMIA+9nbRjZIo6DGTzTckThezHd+lDfPcMueAOa5vadXuml/Xqacv+ZL5hJwoz703c4OWHHtQCx+4MD1NG5g204ORwa6OZvW79ehFjk/GF1f2DW1xZX8kXmzLCU2qVGQeRxntWvqcdxb6BM0d/OssETSCXC5YgE4PGMfgKwvHyMLCzRTjN4mCO3DVb1XTr1NGvGfWrplED5Ro48N8p4+7VUqit7+juyZLXQm8H3F5eaNHf3V288kxb5WCgLhiOMD2rb/tC1aVohcR+aP4N4JriLK8m0/4VC4t2KygMoYdsykE/rVvVtJsV8GR3VoiRzwwpNHOow5OAScjrnn8aqcbJuLsKMr2urnbR4CDntUElzA0qxechfdyu4Zqro00l5otlcy8Sywo7Y6EkVzWuwRaP4p07WNiCKR/JnOAMEg4b/wCv7VLukoSRXmjsGliMvliVRJ/dDc/lWNDvtvErsl+s0E6FXt2lBMTjoQCeh54/yK1lHDfXuqauzLECDbwzYAKqoIZ8/XP4AVzWpRxw+G7OWyhYxwXSut9JhWlbJyQOpGfXHQVpCEG7xJcn1PTQQfaskeIbOTX20qORC6QmR23cKcgBfrzWmnK/hXEWthaH4lX0Ztodi2gcKUGA2V5+taEt2NrXxfTzpFb6kmnxIhYSFhmR+y49B/WtOzunGnxy3xjhl2/vPmG3PTIPoeorkLC0m1641h5fscp+1PBi4jLMiDgAc8f45qnr2itYeC0t57sXMtpcBUdeNoOPlPPv/Kiwr9T0LzYGmMayp5uM7Q3OPpSGRFlEbTqHILBcjJH0ri9b0y20rVNDurRWjne8WOSTcSXBxnce/wD9eupuNJtZtSh1NkJuokKIQ3Qc9vxP51jUglFyLjJ3sXkQhQQct1OaerZOCMGkVgwwOtIv+sYjoMCoglDlUGW7u9x5+lHWms21cmjeOnQ+lbucU7NkWdrkN0jz2zpHNJA56OmCRz7giuX8F3uo6rDcXd7fPKI5TEsexQvABzwM9661vuHtXAeCrK7uNLvHg1KW2UXTAqiKwzheeQaptJXJ6lu+u9Ui8a2ukx6rMttcRmUkomV+8cD5enyirWp6zeNrcWhaYVNwyb5p2GREv09en5isiW3uIfiRpqz3L3DG3YhpFCkDD8YAqTT91v8AE/UPMIzJb/IW/i4Tp+R/KuSo4yd3ta5pG60RqXdvq+m2z3drqcty8K73guEXa4A5A2gEGtDSNVh1rTYbqEEK7kFD1U9xVm9ljFrLJINoVCWPbGOa5LwIr2vhmW4mOyNp3dSePlwAT+hrhqT5qb68v5M3irSXmW/FniNtM1CxjjQtCkiyXBAzhM4H9ce4rqstNbfun2Ky/K4wcZHX0rhUEuqaXqTS6XdyNqJ3RyKFwqAfu+rduv4mtXwNqc13ohsZxi6sW8iRWPIA6fyx+FddNLl5m9etjJt3t0M6XxPf6J4lksdSnNxY/KPO8sKYywyCccdj+ArodcubuLQ5buyu/JkjjMoIUMrDrzkenpVBtPt9T1zXrO4XessUA9wcNyPTFYRv7nQdO1Dw5qzkqbdzZzno4wcL/h+XpWkad5KSeq3JcrKzOr1LV20DRUknla7uXISMFQDI57YHamQ6XrU0SzXGrtDKRu8m3jXYvtyCTWF40Y22q+H7mQn7NHPlyRwvKn+QP5V2zuZLZhGxVmGFYdvfmrnJJe9o/wCthJO+mxlaHJqZv7+DUpFkMWzynRNoZSDz9eKv6tFdSWTfYbgQXI5QlQwJx0Nc74avdR1DWNTgubvMdjL5agRgF+WGSfwrqwd74b+H9azcnFKE1qykk9UznPBeq3epWdw1/cEzxymNotgXYf8AP8qnvpdTn8TxWNleiOHyfOmBiDbBnAwfUnPWsuUr4d8cF3wtjqi8k4AEg/8Ar/8AoVbXhpGuIrnVnBDXsm5MjBES8IPy5/GtlBp26Ec115mtd3EdpZyzzNiONCzE9gBXNeCtZ/tS3vI5YUguIpjujVNuFPK547cj8Kn8UXLSva6ZHDJOJnElwka5PlKckde5wPzrDlu303xxbaj9kuLa1vgLebzVwN/QHg+y/rWq2Jvqb3iyfUNN02XU7G5CGELmJ4wwYFsdevel8O67Fr9g8oHl3UY2TxHqrf4cUvjLnwpeZ6fJ1/31rH8Qadc6JqY8RaTHnC5u4BwJF7n6/wD6/WsKtODtcuM2mbGmy6lJr95bT3yvbW6xsoEYBfcD1PbBFad1HLJaTxwz+S4JIfbux36Vh+G9Rg1PWNRu7Zi8UkEBHHKn5+D7it26gnktJBDOYHY5D7Q2B9DUfFypr1+4ra7Ryvhm/wBf1/Tpbv8AtG3hKSmMIbbdnABznI9au2fiS9steGja2kSyTc29xECEkHoQehrF8AWd/Noc7W2ofZ0+0sCvkhsnavOTU3jgeb4i8Owwt/pAnzx1A3Lz+h/I11JLYyu7XO7nnSCB5ZTtRFLMT0AHJNc34R8TSa499HcApLFLvjUjB8tvu/5+lO8V3Tm2t9MiSWVryQCVYhlvKGC5H6D8a5+/vP7K8YWWsraXFta3AFvcmWPYPY5+gB/4DRYG9Tr9WOrS3drBp0qQRsHaaV494GMYA9zk/lWBbX2u3Piq90j+0YF+zxBxIbbOcheMZ/2q7MHIyCK4nTyo+J+r7jj/AEZf5R1M7KN+xSvex0mkHUvs9xFqpR5Y5dqPGu0Ou0EEfiT+VaiKwUZxkVCrMxyynAqZWU9DmsaclOXNsVJNKw/mk75zSn0FAroICjvScDpnPelGfwoAiTgNGcYGcfSgK4XbkH3p7oHIPTHcVGPMOcHIHT3rllHlsrX7W7Gid9RXAWMIO/FSdRTEG4bure9SZ4rWkr+93Jk+ghxmj2oJ5orUkOh96TrzxSHIHNG0EcGgBsQAyTkvnmkl4KsPvZ4pCRvyoyehx3pYxlsk/N6elcakreyX3/11NbfaY8A/SnfWkzQPUZrsMhcc0n6UuaCM9aAGucKSeg7VCQdgHOWYZqSbPlsB1xTWyyK6nOCDXNWV215f8OaR0JMYU56VXA+WHPTpj14p7yb12L1PX2pT96MDsc1NRqbuttPzQ4q24bH2leo7H0qQcECgkgUqkGuiFNR2Icri49qjYbWDfgaeST9KCdykHmnOPNGwk7MCQAST2qBcnKgkDt9KeE6bjkjtQ/y4f0/lWFRSa5nol/TLjZaIV1CoMDkc1T1LVbfS9PlvJ2/dxrnA6n0FW95fgZA9a434ipKPDYEYOxZ1L/7uD1/Eild8y5NE/wCtA2Wu5esDretWy6gbtbCGX5ookiDts7FifX6VLZXGrwa81jqMkUtsbdpIpUj27iGAweTyM/rWnp08L6ZavB/q2hUoB6YGK5u01LVpvGdxpE9zC0MEYlyIuWHy8dePvdfatdLOMETrvI27OK7/ALUu5JrwPaEKIocYKYHPPvTNdkujp4i00lLmWRUWTHEYzksfbANYGkR/ZfG+up5kjqsKsNzFjyAep+tN8PWdr4i0ie/1EGS6mlcLIGIMIHAC+mKwVPlS5rev6FuV/hOqjZ4oEhN15k4jwZGAzn1IHvSWMVzbafCt7ci4nCkPKowG54/wrivDtgdUsNSuby4n+3RK9kZFfBKrggkjqc8Z9AK2fBjPN4StEOWPznJ/32rnrpwg1e99vX+kXBqTR0GqatBpNl58xzllRFB5Yk4xVbWZbv8As4wae4S5lYL5hxhATyT+Ga5vx5BDNDp0jL+8+1pHn0U5yKTxVbQ2lpprW7yLtvI1KBztIJJPHc5rV1VNpxf9ehPK43udlbMIbeKKSVpWACmRwBuPrVh3LIwRlDYwD1wfcVxWtWvneLdFIuJ4xMZQwWQ4GE7Dt1PSp7G2XTfHc1tbvJ5M9l57qzlsvvxnn/PNdNGTavcznZMteF9Tu7q+1iO9ufN+z3HlpwFAAJHT8K6fcNuSRivPdD0i31PU/Ea3RkaP7Y4EYcqM5bk46mtPwiH1fwa1rdTOQS8BcH5tvbk+ma3ITOwBDDOQRSkiqthaR2NjDaRszLCgRSxySB61Mxba22pbsrjQS4HIOD7Vyh8QXll4ti025lSW1mGA4j27HOSFznnp+tdSMbQ3t1rjNQsG1LQLzUIiftDztdwEDB+T5Vx9VH61grp83ct9jb1261CM2SWEqo084iO9M8EEk9ewBNa8CtFCqvJucDlsYz+Fc3pmoprmoWd2u3ZbWvmNg8LI/GPwCt+dRWs/9vpdapeTSR6dEWW3jVygIXq7EcnnOPTFbRjbV7kNnXBx2IpAw9f1rzyxlmt/AN9qNzcTtLOWeN/MIYc7V5+vP41XmW/ttI0FpLq5+0y3EeyAPztPLE+pJI69AQPWrsxXR6aDjvTXG6M/SuQsheN44RJbp3MdoXmRWPlgk4CgewI5712AyRUyjdWGnrcaJAR6n0pjbvMVvujpU4GOlMlAK7v7uDXPUg+S8nsaRavogWMADnd9aI+Cw9DSs65AH6VGM+ae2QKTcYyXKCu07kmR/F0NMi4UD8Kd5Yzycn3p2OMDpWqUnLmehLtawyXgK3oakGQKY65jP0pMlxkHApOXLNruO14kgpPlHtTApxwxpjs2wq3UD1olV5VdoFG70JQ6ngEUwEs2/sOlJKNse5f4e1CjhUxxjms5Tlz8r/rt+pSStdDwWYfLwPWgMd5Ukcc0/jHXFRqSWLdugq2mmtdSd0xQMSnB6ipMAc1GvzMWA46CpB0q6e1xS3E680v40YwfpSZrQkSgUtAwBQAmcc88d6YSG5wT709hvQj1pocgYI/KsKrt8WxcV2GEHGCCR7jNJudenT0p5c/3QKYfMf8A2R3rkmlf3G7/ANehovMaoLgsCB1FIjHaF6D9aAdnToeaVFYqWBrCL1SgnfqW+t9iRMg4C4WpMEH1qNd2eSPpjFScCvSw/wAJhPcMc0qgFlz2ORSE5/wp69VrZ7EIlqWoamrIbCkb7h+lLSN9w/SmIgXgU/PFNHWnY4pjGOSCD2HWomIaZCD/AAk/yqcjPFQONs6AAY2n+lC3AWgYoIoxz61oIGz0U4qB8dMcDr9amYNj5ePeo2ULtGO/Jrlrw5kzSDsE4HlgY4yKdGcLtPUUybMmFX607oVk/hI5rO9qzl0Vv6+WhX2LCsGU71z7j1pCNw3qf/r0/P5VGDtlK/wnkVtKCT8n+D7kJ3Q9G3Dj9aXODimD5ZcDowp+Oa0hJtWe6JkuwvfrSbsc4paTFaCF5IoAz2pe3HejmgAxk8Com+dioHK989Kl4/8A11Ew2sWBHPUVjWTcfLqVDcYQ+MsCMdGFKsqt8pIz6+tKJT/d/KmSMrD5kIPrXC6ih70JfebKN9Ghpyrpz904/CiEGRmPYnmlSNWi3MxpsRcKRjn06VzJuM4t7PWxo9U7Fksq96TBZt54A6Co1V1OdgHv1pwK5+ckn3ruVZyfvK3roY8qWxg674duNekQtfCCGJg6IsWTuHcnP1q/e6beXukPZtdxLJIpSSQQnlSCOBu4P41qjGPlpcccCu2CsrGL3Ob07wstposmk3V0Li0YEKPL2kZOTzk556VkQ6bLLdnwtPqLyWsUYkP7ja5TPC7s49O1d1xnGOaTYoctgZx170ckRajIo0hiWKJQqKAqgdgKzdY0mPWtLubNyFMmNrYztI6GtbH0xUZRlzg5Gc4NRO6knbYpbNGedHto9COmciEQGEkdcYxn61gN4KuLjRxp8+sSvFGQYVEYATB79244611rvlCpBBPFP3IO49qmNWPO2Nw0IbO3a2tEheZ5mH3pH6sf89qxrrw203iEarBevbl4xFKiKCXX69ug/Kuh9cUvat0yLHJ3vhC4GqzahpGqPYvOf3yBNysfXH+etS6h4Ua90ePTY75o08zzZpXj3vK2c5zkY/8A1V0xB5+tISc07isc9qPh+81N7F5NQjVrRxKuLc/M4Pf5untV86fdtq9teG/YQxxFJIFXCu3r1/zitHPNMO55CASAKic+W2hSjccyhh/WmR5VM4yDz70kjsqEEc44NSD7g/pXP7s6l1o0aaqOpGzB2UA85zUjKG61GFDyM3QDinFmTJOCveiMt5TV1/kDWyRDcx3DQMtrIqSHo0i7gPwyKw/D2gz6ErwfbVmhlk3sjQ7TuwO+fYV0gO4ZHQ1HIN7qoPTmirG0Pc69Ai7y1OcufDl5c+JI9WOoxJLCuyNPIONvPB+b3NX9W0OC+eC6jl+zXtvzHcIAT7gjuPatVipGHBBFNGDnaP8AgRqXUad1a/4hyrqc7daZq+qJ9kvb+JbVvvi3iKtIPQkk4zUupaHLdaUdNsJ0tYFXyz8hY7fQc1uRr5aNIST35pYM856nBrlUJTnHn66/hoatpJ2KdnCba0ihm2MVXaGjQquB04yaxLLwve2Ou3GqQX8G25OZYRCQpGR/tdff3NdSUCttPRuR9aQLliOQw64PWtacHFuLS7f1+aJk07MxtN0i+ttZub+S6gdbnYJIxCRgKCBg7vep/EXh+21+wMMuFlX5opAOUP8AhWsF2qOcn1NL+Nd9NNJXMJWZQ1LR7XV9Nazu03RkcEdVPqPesy10rW9PhW3ivraeJBtjeeJt6jtnB5rowOKbyTxTcVLdArrVGHoegnRpb25kuDPcXj+ZIQu1Qck8D8a2xGAoznPXNOK5Xrg9qYHIbDYrGduf39io7aGN4j0JdesBaswSRHDpJjp2P6E1tQwpb26RIoWNFCqo6ADpSIc5Y9+lO5Oaqk3yiktTFstJvodduNRuLiCUTKIwqoQY1GcAHPryab4o0KbXrBLSKWOEBw5d1JII6Ywfc1uZPQ96K2uTbQ5y90TVdQ0D+zJ723ZmwHmEZywBBHGevHNbkUUzW6rc7DJ3KA4/Wp2HHrSgEDrUtJqzQ1ozA0bw+mg3uoTW+BDdFGWMcbCM5H054rTulungZImjWQ9C+cfpVp+XUHp1+pofAU7ugrmlFyctdEaLS2hyeh+HNa0G0e1tr+zaN3MhLwsSCQB/eHpV/TvDKW+qvq17cteXzDCuy7VjHoq9q3o1YKMnnFLgg5610xldXtYza6GHDpd9H4ik1W4nt2jMXlKgBzGuc8fU9aqapBF410BotPniERlwZJEOVKnsPp/OumOcdfrTYIIraMRwxpGmSdqKAMnqaoRS0m1vbTTY7e8njnljG0SKCNwHTOe9YlloWoW/ie41t7i2bz18t4wpwAMDg+vy11RweM1CRiFxnvgn8awqz5fuZcVck8xgAWXC+1IPlm9mpT80bD2pnVoj+P6VnK8Wk3fb87MpWaJzS9R/jUe4E9fmqTpxiulNPYzG5OacOMZNNVsHk80O+1cn8BRKSirsEr6CyZKEKeTSIwKggY46U1WDjcPyqNuHwDgH7wrGclH94upaV/dJUxuZh0/nTs84PWgYA9hUayAkjp9e9XFqFk3qxO71H8E0ppo5Oad05rQkTJprtlgo7804t6nio+kvP93isqr0S7lR7jgcZVRnHXmmSEMvmKeRSwn5CfWo8gRyZOeTisJP3bvZr7i0tScEFRS9BTQuFUY6ClyM11x21M3uOHrR75pAcjJOKU5xVCEwKjI8rOB8np6VLj2/OowA0h3HocYrCrrZLcqPmNEwJI2Nn6U9VwSxxk/pTZBsdWB9jTxz3pU4tu0new5PTTqA64NBxTgAR7UgwO1dBAZ6c/hRkZpOd3FB4btSARnCgdST0ApuwyD5/wAvSllBK57jkUu9Qm4kcisJJOTU9i1otBEbKjPUVXvbGHUbWS3nQNE4KsD3FWFU7i2ODjilAwffPpVQjzQsxN2ehzVho2saFGbaxube6tAf3aXOVZB6bgDn8qfp2gXEPiC51q8njaaaLy/JiU7VHHc8n7vpXS7s/wD6qaQc5rVWWyIsc1ZaBeQeJbvVZZoWS5UKyKDlcAAYP4VWs9C1LQ57mDS5rd7OdzIscwOYmPpjqPy6V1v3mPeojuiDZAIznNYVrR1+8uCuYVp4fk03QpLO1mQ3Em5nlkH3mbqTj/PFL4Z0250fTls5XjkSMkK6ZGcknnP1rWedVkSOV1VnOFUnGamYACMDoTXE4c3vLS333/Tc3Ttozn/EGkPrlisUUoimjlWVGI4yM9fzqLVvD+p6nZW0JvYA8UomaQoQNwzgAenPc10Ea7gwBxg5FPjO7kcH07VOGfJbmV7/ANMKivexg32kajd6vp18JbZRZ7sKQ3zFgAf/AK1ObR9QHihdUWW3CeSYfLIP3M56+tdAUZgAQAM801iTKOSAOM11yny629P1MlG5z+laLf6TcalN59vI15IZdu1gFYkn8RzSaJoWpaRolzYx3MXmMWaGUA/KxHcV0oVV5HX3pRIMZ4BrfV6ydiNOhWsY7i3toI7uYSz7AJHAwC3erfGKjdsqCB0OcmnheMk5Pp2rOEtXGCLa0TZRv47yexkgsmRJGBTzHz8o9R70aZYPaabb205RmijEYKZxgDFXIxh2B9c04uFBxzj0og4qC5+n6Clfm0MTR/DsWk2l7bIwxcSuwK9VU8AfgKyYfCeqJoUukyahCLcK4iEakFiST859Oegrswfl5649KOK6b3M7HKy+Fbm40Kz0yW7UxxyIZQBgFFGNo/nk9/yrRm0VrnxDa38kimC1iYRxY5Dngn8q2cUlO4WMKx0O5t/EN7qMt0pjnK7Y0XnAGACfx/Hit7B/ClHA96A3rSY0hgYliFHQ4OabIhMbEsScU5eJHH404sACCeK5eVSi3N9zS9mrCKBgYGKa/EiH1yKWM4jH0pSoYgEe9XZygreQr2kJvUdOvpR8x7YHqacFVRwKUYxVcsnu/uFdLYidP3ZyST+lK4wgA+makZcqQe9R5wNrfnWU4KLfmik7i+WP4c/hUcoJUg/eA4+lPDFePvD1FIzKwAzg9s1nU9m4tLRlRumI8ga3Jx1FOiHyljnk1Bz5LADvUgbIAGdv86xhXXMpS7L7ynDSyJCS5wOFHWg5YgLwtMVXJxjA9DUm1h/Fj8K3g5S1a/r/ACIaS0FAxT8Zpic9T3xTiPTpXVFpq6M3ow4pMe1O4x1pKoQ0detOoBFNdiO/XgVMpcquNK7EOTwOB603ODhevens21Pu0KFAzjnvWXLd26/1sVeyGqoHPOfekfLHb274pzNjjqT0FMK4Xb3Y81NSyXLFaf1p8xre7IwN4dh6YFPiO1VPG08GlT7h+ppI+cL1DCueEGnGXf8Az/pFt3TRLkE5xzQTz0xTRkcH8DTu9d8XcxYtOX7wpmaev3hzTlsJEtS1FUtZDYUjfdP0paRvun6UxEGTnpThSCndqYxDnBx1qBs+cm4jO09PwqxUMg/fKf8AZP8ASmtwA4ApB196ae3vTtvp1qxDv0pCARgjr60n40uOlFgGBMcDA96ahwDGe3T3FS4qN48kc8joaylC1nFbFJ9xpDIAMEjtQu4tuK4AGAKXcy43KcjuKC7N90Hn1rL3V1foVqI7DzVB+pqQYPSolXE2DySMnNSbF7Ag+1OnKb5nbqEktEOxxQfao4smMZ7U9mCjJ4FbRmnHmZDWtgzzShjnFN3rjr+dKHGMZFCqQezDlYrNhST0FRheN8n5HtTnXMbDuRSNl0Ujtg4rGq/e9FoVHYAGcZ+6PamsioOmW7Zp5kGOASaifJHzYye3oKyqcqjdavuVG99SDB8hnPrU2zKKeq47dRSMoFqfTrUsPK7T0FctGglJRfVL79TSU9LruNzIhHIZfWnbmPVf1oP7s9th6j0pMbDleV9PSuqMZQdrv+v0M20yjqGrx6YYYfKknubgkRQx4y2OvXgCoIfEDf2lBYXen3FtPOW2FirKQASTkH26e9Z/inS9RlurTV9IYNd2uf3Z/jU+n6/nUWk+JbPWr23tr6F7TU7dyyxOMZO0g4P0J4rshFKKtsYtts6GS/uF1eKzFlI0DoXNwD8qnng/571fJ47VysmsahD41g0tzD9llhaUbV+bvjJJ9qr22q6/ea5qWmK1optwpEu0lVBGemck/wCBqgudNqd9/ZthNeeS8wiUsVQjOByTzTNJ1EappsF4I/LEy7thOcVzcGq3eo+EtbS98s3FqJ4GZBgNheuKzrfUNY0vwbZahbvAttCihoXXLOC2M57dRx/+qgLnfklyRnCj3oDRYIyKgt5BLaq6nORn865mXVdaHiddKh+ymOSAyqSp+UZIy3cnjoMVyRbla27V/wDgGzstzrf9Xz/Af0qTd9PauW0PU76XUtT0rUXjlltNpWSNdu5WGen5Vnx69qt74du9atZoo/JZ/LgZNwKL13Hrnr0q1Lkv2/XsTpI7WeSSOB2ij8x1UlUzjJ9M9qpaPqf9rWH2nymhcMyPEx5RgcYNYUWq69NolncRRwPPdvH86ISsMbDO4gnkj8qZperTr4mvNKM8E4aHzxNEgBD8KQwHBPT8quNVNXehLjrodfu5/rTYuUJ7sc1ymjaxqE+tajp2ozRGS3A8sJHt3qf4uvuOPermlXGqX2n306zxPlnSzOzAIUkBj7E/ypJ81TTovzHtE3nOXUfjTmQdQcfSqdgl4LSFr3y2uduJPL6Z9qtmTKnPHtUe7d849bLlGQn5Tng5/CiRiBt/vHFPRcRAdajKEygDtzg1FpxpKO9/vK0crkgbjB7Vz2p+LLfTLiYCzurgRHEskUeUj9ifWugLYHzcGsrWJEttJkijiD3FyDHFEo++7f07k+grVSjOaS6ENNJsvWF/DqVhFd27boZFypx+dUbzXLdLprK3ilu7oD5o4ADs/wB4nAH41jX8lx4T8HWtjat5l47CGMgZ+diSSP1x+FV7D7R4Qnsba7SKaK/k2yXC53+af72eo5/nWzjdWZCkda7t9k8yYeUFTcwz047mq0OqBtLGomCURMpKqq7mZc8HHuOah1ljfTwaNEx/0j57gj+GEdf++j8v50zxLeDTvDF2V+VlTy028YJ4GPzzXLKkoy03f6Gqm2vItaTrEWt6e15BFJHGshCmQctjv/MfhUeva9b6HFFPPFM4c7R5a5yfTPSn6Fp7afoVrZkBSkY3/wC8eT+pNZHiIHUfEujaSh+RG+1y8ZwF+7+uR+NVy80m2tNPwJu1FHVIxKAkYJ5we1VINQWfULm1jQkQBd8nbcedo9eOfxFN1S9Gm6dJPgu/CxoOruThR+JIpNKsjp+mqkrBp3zJM/8Aec8sfz/QCukgrWniG3vtYm0yKKcSwpvdpE2gcjHB55zVnUNWgsJYYCrzXMxxHDGAWb1PPQe5rE8IA3k+qawcn7XcFY8j/lmnA/nj8Kr2sgT4ialJeSbSLZRbh+AU4Jx+OfzNAXOls9TjvmmiCtFPAwWWJ8blzyOh6EVX1LWbOwCC4c5c7Y4kG53PsBXN6bqSf2z4k1oFjaQqqAjo5Recfl+tZ1jLqVlZSeK72GK5M2MIzENFETgbeMD/AA/GsKsXLTp+ZUZJep3ttcCe1aYwy2+M/LKQDj1wCax7HxrYXt5Daw2900krhFbyvl579elXb2L+2fDzfYp/J+0wgpJtzhWA7fQ1keHL3UINZl0PUjHJLDCJIpkXAZOB0/H+dRFcj2+4pu5155PSlxyKAR0LDNKckV0pp7EWEY4HSgdPxpcZ96Yy7mCjOOp5pTlyrQaV2PIDKRioTlZQjHIHNPLeWPm6etCoGBL8lq55vnaS3LWi12JCdqkk4AFRLJnAYbSaQn5tpb5R3p7Ipxnr2qlOU3eOlugNJLUDS5468UzdsOG/A0hck4HXr9Kv2qt5k8rMC78W21vqQ09rW8+09dqxbiR6jB6UqeJrD7WLa4aW2kkGFW5iMe4+xPBrLusf8LNtsnrZHJ/Fq0PFljDeeG70Sqp8mJpY3HVSoz/9auWs4uVpNq/9bGkLpXRt3F5FbWMt1KwWKNCzE9gBWfpGt2+tM4t1ljeLCukq7WXIyDj3rmrHVLy78HaWhthdS3EyxFnBKrtY4dvUfKDVzTdTuW8S3tlNFayXqW+9JocoGXP3WHOOfrjms5VOZJS3X6MpK22x12VDLzgL1NS+YrcBhzXD6b4g1/Uv7SitrCzWa0maMvI528dh3JyD6dq3fDmr/wBv6JBfPEIpJAQVHYgkcfl+tdEPaRV3ZX6foZvlbsjZd1RdzMqj1NVrq7hsrSa9um2RRKWJPYVy3jG51NJtIS3khW3kvYoyrA5aTdkZ/wBnge9XNVv5vM03Sri2guNQuHMu3LCJAnO4jqe3HrWqamlN7E7e71NHStbttXiklthIrRtskikXaynGeRWmijB4znqfWuXstTltvFhsdTtYUubmHdDcQZCyquTtIPcc/wCTTzrOpX8d5Po8ULW9u7Rr5oJaZl67cdB2HXNZ/C+d7P8AX/P+upW6sdLnLbM5X/PFOZd3HcdKxGv9VufDsN1ZaftvXI3W8x27ecE9vrWzCzFcPww604Q5Xyy6/wBWByvqh6tkc8EUksnlxs+CQozgdTQ/B3dx2qnf3cdrp9xeS58uFC/5Cn7Rx9x7/p3Fy316GfY+JbPV7ia2to590RxKWjwFPPBP4U6y1yC/u5IrWC4IhcpI5TCAjrzXG+ETPfJLphJt2kP2q5YnEkyt0CegxjJ6813EirpmnGOzhiVI1+VHO1QPcgGuevZS9/7+xcLtaFiy1C1uvPigmV3tm2Sgfwn/ADmpM42Ljk/MRXK2GuOPC1zrS2NvEzlnZQ+3eF45OOTxioH8Y3cVla3aWCyGd0RzvwFZuQq+pA6+nT1rNylJRiumn+f5FqyuzpdZ1gaLZ/a5opZEBGfLAIXtzk+9aVtKZ7eOVkZC6BtjdVyOhrjvF1wssmmadK4K3Fx5kvP/ACzTkj/D3FX9L8QXVz4hm02ez8pI4RKG3ZYAkYDDoDg5rqo1Pd5mtDKS1sdOMU2R9oz/ACpCwA9+woVf4mxn+VbObb5Y7kpdWLG5Yc8Y7Ux2KvuAGOh96VyEcNnrwRSiINksMnsPSsZSlJOC+JFJJavYRYznc3X09Kkxgc0wPtGCPmHH1o+ZSNxBz+lVCpGK0Xr/AMETi3uPBwvBo+v5Uo6UvHcfjXQQMJIP1prPtGTUhxnpUb8uoPQc1FSTjHQaV2Nw7DqFHpSeWY8MTuA/SnKPMJI4UdMd6VByy5yFOP0rm5VJp/c7/oaXa0HhhkYpjMAWJICjqTRGP3a/TvXL/EG+ksvDLLExU3EixFh6ck/njH411QfNFPuZy0ZojxPaTF/sdvc3UaNtaSCEsvvg9/wq3p2r2erQNJaSbth2upBVlPoQeRS6VaJZaVa20QAWOJV47nHJrk715NN+JVuLb5Vvrf8AejqCw3YOP+Aj9auxN2dwtRtzIT2X+dc9omuX+pXGrWkqQJNZuI0ZQdrH5uSM+1VtJ8Vmbw7f6nqEaobaVkKx554GOvqTisqiu0mXFrUVL7S73xgnnPJJPEDFBuT92rjlsHu3T6YrqCd86j0BNcXeXN5pOi21zc6ZbNYoyyNChbzIiTkNuPU5PPv3rZm1zdLa29gqS3N3H5ys2dqRf3j39gKxfwKPbf5a/mNbtmwny/P2yQfpmnDBduRt65rJ0i91JtQuLDULMARKGS5jUiNwe3Pf/wCvT/E8l5BoF3LZOkciRklmzkKBzj3pwoNWv/Wg3UWpfu7iO1sJbpUeVUTdtj5LfSlgkFzZRzhGQyIHCsMFeM4PvXN22oanpngyG8ENtN5dtGyKGIwm0cn1PTir0viB4tE064MSyXl8saxRLwC7AH8AK1dKNmrbkKbvc3TIBFvOSAM8DJrJ0nWrbWLu6SGOVDbtsYSDHPPb8KrWl7rEOspY3dtHLbSIWFxApCxkdmyT/k1zmjz6kmqeIBpkELTC8Yl5iQoGW446mok04KT8ilpKyPRGwEIPTFMjkJQcZNYelaveax4Z+3QRILrYwEQPBcZGPx/rWrpj3LWERu41juNoMiryAaUuZzXQFblLDZDgseOnFZD+JbRNT/szyLn7SeiCI8j1+la8pwufQ5rkFu408f388rBY7WxAZj25Vv604QipSQpN2TN2912306eC2mjneafIjEcZbOOoq5DqNrPdPaLMv2iNQzxfxKD6/mKytPhmuJptVuIh9odT9mikOPLTtn0J6n8u1RaDqiX6X2oz2tvbGKQxNKhzvCjklsDitKekbdhS3NDVtfs9G2C4Zizc7EGSB6n0Faatlc561xt7q3l6fcapDpsTWtwwX98x8y4BOOBjpzwP0pdavtQbV9O0ix8pYnAkYF2DFU5wxxwDjHfNU5JaCOwZ+cDk1l3Gu29tqcNhOJI5Jm2xlkIVj7Gr8RKxKXADkZIBzXH+KLSbVJrqWCQiXS4llj2/3ydx/Hao/OsIt1Hrf/It+6jptT1KLS7f7VcLJ5Y4You7HvVqznW6gEyxSR7u0q4b8q5y5v11vRNMRNpF9IhkXPQL8zj/AMdx+NadxqzrfJp1lEJrjZvkLHCxL7n1PYU4RipW6g22vI2BzSjIrmdN8Q3moTalGLSJPsTeXkyHa7AnPOOBxWb/AMJtdtoZ1FLBWCt+8HmYCgnAHTlu/sMVvqRdHcdzml7VzQ8RytrtlZR2ube53hZmbBO0ZJA9PfvzXSbjigBSeODUeS2QB04JJp3TrUZG0/KTk9hWVVtIqO4eRxyfyqNlQN1JP508q2cE5PpS7FjBYjOBXE6SntG3mzVStuxiyFEIK96bEG6j8fWlwS6Kx5OSaWPcuR6Ht3rnUW5xUnotPyZpdJOw/LE/ex7EYpcEfeBPrzmnkBx7U0fK+3OQa7vZKLvcx5rjxjHH6Uo/GmDAfaAQCM1ITgV0wldambVhMdqBzzSZGaXPtViDsBTJAdufQ5p1N3rzjn6VnU5bWbHG97oCu9cZ980Zc9gPem5K/wAJxS7zxhayUoyd3dMuzQYC/MTz60qqfvHqaaFJO5vwHpUmQABWkY31tZEtkWcKw75NKE/dhQcYqTgdKCDRGlbcHIYCwbBU5PcU4jng0DgmjJzitErCbF705fvCm8fWlXqOaJbAiXoKmqGpqyBhSN9w/SlpG+6fpTEQ0o6U0dad2pjFqGQfvl+hqXvUUmfOX6GhbgJj8qXNHOORSYOSa0EHCjGKUc49KAOn9aMjPegBRSH9aN2OBSe4FAAOe1GeOlGcClyc0AQtuSXcFJGMU4SA8dPrT8eoo74rLkavysq99yOI/KfqaWYjyyBTI1yW453GiVcL95uoFYXn7G1uhenOTYyOTx70hVT1A+tNw/r+YoDlSMjr3FbOS2kiLdmLsXoMj8aYgZC2OQD61N781GnLv9f6VM6UeaNtBqTs7gWbH3Tn3prIRG7HlsVMBn6mlI4qnSvuxKVtivJ80QRe9CkhVf1GDU21QcgDP0qNeMoeh6Vk6bUuZ/12/UpSVrDgBnkZBpE4JT06fShQycDkds9aUD5ixGD6VpduS01J2TMDUbu+sNdieO2uLiy8giQRDO054OO5rNvrT+39b0y5tLKeI2sokluJYjH8oIO0Z5J/lXYKMyE59qkxV0rJaEz1ZxV6sx+INndLaXJtooDC8ogbaGO7vjpyOaXSpZU8W6vdSWd2lvcKhjdrdgDsXnt+XrXaADvSEAmtdCbHn9ibhNI8RQPY3ivdSzPADbt84cYHam3S3Unw8j05bG7+1ALGY/IbOQwPp0xXoJUelKBkUaBZmbpkhbToJTE8eYwGjkUqykcHINc8zuPH6XS2t0bb7P5HmiFtu/cT1x09+lda2DLh+Bj5aPJ5O049jyK4m5KTcV/mbWuldnH6Y8y+MNVums7lYLgJ5cskLKp2rg5yOO/WsC2u0WO6il0fVDa3EzM8NoAYSM9jjOOOxwfpXot3Cbi1mtZdyrKhTep5GRjiuctdJ1+yhS0h1WA2yjYrNB8yqOAOtYyxEL327p+X9IpU3sVdUvJL/SLGbTLedrFLgJc2kaFZAi4+XA7Y7fSi3S9i8ZW13Fo00No9p5KAKFCDdnLdl+nXpXW6fZx6fbbN7SSMSzyN952PU8f56Vabc4IX5fc1tTcYQtfXy/UmSbdzj/F9hO17YX+nuI7qVjaN7qwOD+HJ/wD1V0e06Ro+22geYW8OI406tgdKz9L0O+W+S51TUTeNCT5KhAqrnqfc/wAua6PAAwBzW0Ly1/FdSHoVdNu3vbCG4kgaB5FBaNzyp9KnmAZQvckUrR5HcH1pADuy3IA4pTUpLla3HGy1AhgBt5A9aSNtxY45JxTmOEJ9qasY2KOc46ipcWppR6DT01IdQuvsdlLceTJMUHEcSlmY+gFcfaa1qL3Xnvod9Jfyny0aWMrFCCegPYep6nH4DtwSH2deM5p+M1vCSkr2Ikmjm/E9hLcPpd4sbyizuVkkSMEnbnkgd8YH61T1C3k17WLK68qaLTdOJmZ5EKmR+oCqRkgY/nXYcdOtKQKsmxiaFBMyTajcqVuLtt2xhzHGPuL+XJ9yaxPFVw15qen2aWlzJbxXCyXEiwMVwO3Tnqa7XFLgd6TSe49SnNIYLcuzHaBk4XJ/KuU0GWS68W6nezWl0isix2xliZQUHXkjjkA/jXZupypA4HWkZ12Fh2rkcYxlJt2fQ11aSMUJJqniAOyMLOw+6COJJiOv0UH8z7U7xPfyWejXCQQzSXMsZSNYoyxBPGcgcY61tKoVQAORS7gWKnkiuhSSS5jNrV2MXwvEsPhuyjWNoykYDq6lSG6twffNZ2txP4hUWllYq3Zry4iwsS99mRkn6cV1YHWneuAKu/UVtLHL33hmO38G3Gk2K/NsyCcZdgQeT74xWVfu+q6BbaHp1vKJJVjWQyIVECrjO4nvkdK7mX5kIyOaj+RuoAeuWrP30uv9aGkY6GI+qw6G1pphs7t4RCqrNHEXAxxg45zx+tM021lm1eXWJ42iZ4hBBGwwwQHOT6Ent2Fbg+STDdG6Go93zgnoqnH1rkq4i6Wtns/vRrGn9xNgAqM8g5Y1J5gxnnH0qvGGb5yMk/lUhd05OMZrWjN8rklZCklexMzgJuH4YpqDHU8nk1E3yyj+7147VMPmropy55Pm3X9XM5Ky0Gt877T90daRi0S5HK/ypOYjnqCc59KVsOwXt1NZy2b2l/X4FL8ByKAvzck8mkA2vgcjqPamlvLJ3fd7H0pI8kknqefwqlZtRWjX9fiJ7Nj2wynPTHNNiUgNnqRxT2OWCgcDk809huOc80Si5z510/pgnZW7nn11qEUHj+G9aOY20Vt5TyLEzDdz6D3q1r+rT65YtpmjWk7mcbZLiWMxoi9+o5rs2UkHJH5VEiJy5GcdKmTkkoRX3gldts4bWYbjQNJ0iwgE32ESBbuSEHdt49OQCSx4qDTp4rHxr58VhNDavY7UIhIz82SxHYcHrzx7iu/Rd7Ox6Go+UYNjOTtYVyJtRU3fr+e/9dLm1rto4zwpfxwP4geYFBJdyTKXQjchOARxz/8AXq98O5AnhlYHV0nidgyOpBwSSOvaupKKBvHK9x6VOsaKQVABrshzTdn/AF5mLSRyPjSGSK20q7WKWRLbUI5pRGpYhRnJxVTU3mj8R6T4mS3ufsHltBMvlncindhyvXBzn8K7rJPUcVXniLwyRq5j8xSodRyhPcVtZUkkloRrJ3OTkdNb8XabdWgZrKwjkZpypCszjAVSepHWqGjajJ4Vlu9J1C1u2/fNJayRxlw6noB7/wCNdho2nS6dp0dtcXcl2yEnzZOpySaulscOASOnHWsrq3vL3en9fkVZ7rcx5tam07RRe31rIZWkx5MQ3MoJ4z74xn3rbjA8sHnnmmrFxvOd1BfeAq8evtRGTWslr0/rv3G122FILt/sjr7muO8d6hs0ZtMhy9xNIoZVBJVM5zx9BXZjA4ppQMckVfsn8XUTlpY4bxLGlha6Xq2mLturXakKoCfNi7qR1x/iata1rx1DwddzWkMgldFRo2Q7l3EAj8ia6to1LBVGT1JPamSAIuyPHvXJUnOKvJ6L8fLY0jFPbqcRqSST+EdN0iG3kj+0SxwklDnYMEuR25wefWn6zELfWNB02CzleC3Jm8uNc5ZR8vP16n3zXbvGFWMcY6GmKnmR8cSL0NZ3qKaT1aKtHldjl0tF1fx1Nd3Ef7jT4lSIMOGc5Ofw5/Sm+GHkm1jXLp4JQZJim9lwAq8KB6k/09665AxXdtBPf2pwQsckDA5rrjKU47boytyvcWLGNx69Oac7hV465xTSNjg9AetPKhlxj86uCag4LdCbV7iCPgluSe9IshwV5LihScY/i6YpoBSTJx83BNZtrTk+f9dyu9xSNjB/XhjTyNylfWkdgFxjOeMUqKwUBiSa1gkpOC2Jbdk2Ih4wfvDrTjgHkiopX2OCMknjApCFBwQWY1CrNXiun9L5lcl9R0rHAwepxkVGWKSHcc/KcUMABgDYT+VI53Q5Iyyetc1Wo3futfuLjG1iWI4jUe1MDfISPvOeM0m7dEo/vDn2FCEyHcBtUcDPpTlUu4wj2/r8PzBR3bLCjaoHYVjeKNF/t7RpLRWCSgh42PQMPX9R+Nai4ZxtLEdyTUvT1rtoz5lp0MZx7nMab4jtrHTobbWGNneQoFdJhjdjjcp6EH2qvY2M2s+K/wC3pYXhtIIvKtQ42s/X5iOw+Y/pW/q2i2WtWpt7yEOOoYcMp9Qah0rTr7TY0tmukuLVOEZwRIo7DPQ/pWxGvU5rTJzo3ijW4biCd3u5FkgEcRbf179O/U+9Y+k6fcal4N1XT0gmW5a4MyZUhXwV4z0J4NeolPm6U2FFQuMcg96yqPVJdRxW5xV5rB1Xww+ni3lfUpo1ia3MbAqxwCTxwB1zUF7ZXfhnUNJ1JYXuLW3tRaXAjGSAP4semT+ld44CyoRjPtUhA7nNKmk24t3sVK+5i6Tq0ur3Hm29tJHYiM/vJV2l3yMbR6AZ59xVjxDE83h7UI41LO1u4UKMknB4rSChaU9elbEnCtqccvgOS3ME6OlqtuN0ZG+Tbggdz0/WoLyG4n8OaHqNjG802meWZYQCGwFG4Y/Cu3v7U3djNbpK0LyIVEidV96SztmtbKGB5WlaNArSN1bA6mnoTZmHYa6+rTIbS1nit1+e4kmTaBwflHqc4/Csrw1cxwXviBpcxq9w0sbMpAZcnkfmPzruflUYI69qTyyeOg7+tc8lBXjFas0XM7Ns4zwXerY+FrgyRSeZA7u0YU7iMZGBXUWN2b62huVRolmQOFccirUUahOgyOOlOkGNrDjBqJXnBTenUqPuvlF2DqeT61x9jpD3/ivU7+fIsxKqKp/5aMgA/IEfnj0rsCSR8o/E00RAfeOf5VpF20giWr7szdZumtdNuriFSzxwsQAM844rkVtrhvhw8FpFN5mwMcjBfLbnwPTkj3rv9o8056beKaIgUdDwTnmsI3u79WW/LschpcunXQge1tbm6nRVAM4YLD+J+UY9uaWGSSXxzeSGGRjHCkMeF+UKfmZifr/Ouk03Tn06yED3MlyQSS8vU5PSrS48px6Cs6jcZOMuqY46pNEdxcxW0DzzNsjjHU1j+Hp0vbC6uBnzbmd2ZGHKDooP/AQK3YyBFk9T2oBCknA34/AVSqpU0urBxfN6HHeH9HuLHXr63Ysba2J+zAjgCTDHB9toH4motMv57J9axaTSanJcuwGw4CAfKS3TA5/pXbgqCeCSepxUgUHkDrXRScW2+pnJNWR53ps1zB4Ev5BbzNdXTMWYrje7ttOPoMGrmo6MVtNC0CKMmMyCS4ZcgYUZbJ98mu5CcUu0Zre6M7HHJubx+EW2do7W1EceFwq55LZ7DBxXYY4o2jJwBS449KTGkNPHI69KQ5RS38RobO5ee9JJ8rIScjPNc9R7vt/VzRLYcgx9T1psuWKoB7n6U5nAPqfSk+4CTyTROzXKtuoK+5GOZ9x9xTufNJHXGQKUoVjX1HNA5k3AdBjNYqm/he7d/wCvQvm6igbhuU/hQFwdzEf4U4pnkcH2pjINpySeOK1cJRW3+X3E3TBTli3J7CnZbstEfKD6CnHIqqcHy7ik1fYb8/sKRCd5DN2p+7IpgcCU8jpRO0Gm2CuyQ4qKLlTx3P8AOnGQE45P0FNTOzgDk5oc05q2u/6BZ2HScRnvTsc00oWXBIxTgKuKfM5Py/UT2sGDmgAk0p575FFaEiZxSZyPWlyD0FBxTATHBzS9BR3pOM0gDGTTweRTCc564p64yAKUthokHTipqg+6OKnrIGFI33T9KWkb7p+lMRDSjpSY5BpR0pjCo34mX/dNSc1FJ/rl+hoW4MAaXII5pvY0bccVoIccd6YOvFKMn6UdaAD8MUvTrSYHFGKAHEdDSZ9KUgUnQ0ARu7B1UYyc0bn6Fc0jf65PoakxWCi5Slr1/RFt2SII3wGypxuPNOkddo57inRYwfcmlkVChBHvWSjP2Oj6FNrnFyDTXOXjye9IiHYMMRx0pHDiRBwetVOcuRNrt+YoxV9yXr9KZHwz9OtLlx1Tj2pI15YkHk55q3LmnGwrWTJOueTSfjS9ulIBW5Av1pCoYYIpTQPrSaTVmCGfOOwNNcyFSTgfSpenAqOUnyzx+VY1KdoPVlxeqAAqMA/nSo5ZiPSuM8cedClpcWt7cwSSTLEwSVgMEHnGfaupsLdbSExRtI6g9ZXLk/iaSsnHken/AAA3vcvEjuaaaq317BY2zTXEyxJkDcxxzUVlqVrqKM9ndRzBThsHkfWtHUalaxKjoaFIzBEySKyp/EWl2lz9nnvIUlBwwLfdPv6VB4ik06fTlivb42sZdWDJJtY4P60nVjbzHys2D8wLEhVpgTJ4LY+uKU4yufugd6r3mrWenhftE6oXOFGeWPsO9c0owbfO/wDM0TaWhJKCuCWJyenrSSP5vGMbevNUrfVdPvnDQ3cMvBYkOP5VBogsYnvnsrw3EbzM7sX3BWIBIB9BXH7Pmb6RbSNb2t3Ca7vG1uGytY0W3VBJcTOCcAnhV56nFbIj9CGHvXEWUyPrUd4msxS3c0hD2iyZj2dNqnoSOue5FdMNa0xb37G15ALjdtCB/m3emPWt40lF8rSI5rq5qKwPHTFSA44qh/aFjHeiya5jFy3IjLfMe/SrhOPpXoQTUdTB2voLmlypPXn0rLXXtLkuxarfQmYnaFDdT6fWufkkjsfiFukuXEP2JpW82Q7VycHGeg4qxHZOu5cUhlA4cY96owa3p1zayXUV5C8EZ+dwwwv1rI1S5tr+5srs6jHHpkRJZ0mwJH7An0GDWNRW95PUqPZnRpIu92J68CpN4I4rHi8Q6MRIEv7ciJQzkOMAH3px13S0mgVb6DfOA0alhlgehFZwk4LVp9ymrvQ2AaM+1Vrm/trOAzXMyRxd2c4+lQ2+tabef6i7hc7tuN4zn0xXTdGZfx7/AIUh471BcXMVrA88zhIkGWZjwBXN2niCDxFpt+kN15DhnWEI+2TaAMN69aG0ldgkdUHVhwain2gA5AOetcp4W1mztvDFib6+SKaVnwZX5b529a6CTVbKC7SG4uoElYDYrOAWzxwK5qsrrkn1NILqi8r7R85/H1pI1ymW7nNUrvV9Pt3ME15BHIoyyNIAQMZ6fSnNqdpFZrem6iW2cAq7NgH8TSd1LXVIOnYunKD1FIZPkLelQWWo2uoQ+baTxyp0JU5xT5sAZzt7k05txhzQYJJuzHbQMFhuY01oy3O1RVS31iwu7kx215BLMo5RXBOKzPEt6phisRqUVk8sg8yTzQrqg5475JwPxrLlg9JLQq7WxsyZBCu2VJ/KmvsVxsGRTLWJI7RWDM6KoCszbieOue9NlubW3EKzTxxtIQqh2ALE9MetedKnKb066+djdNIuLJxxikwGPzMuPaqkGoWd1M9tHcxSTR/eVHBK/Wud0e8Nj4k12O+v3khh8oiSdxhQQT7Ada9CnzSjq9DCVk9EdgCGbcRxjim52HI5Hp6VHHeQXNqLi3lWWMjKsjAg/jXKadNdy6yl2NWhuJZHInsFmBESHpt56r39efx6vZK2+vcz5jst4KFu1RrmMZ4wevtVeS8tI5xA9zEkpBbyywyQOpp9vfWt5G0lvPHMgO0tGwYZ9OKhxcnzS0sVtoiZiJGAHTqaOYs5yV9PSq8FzE7uYZY5NrbZAjAlW9Diroxj1pU1z6vSX9fgOWmnQagIG5sZPNSECmE4I5/Kl966IxUVZGbd3ca53Ag9MVE4yAC2OQOKxtf117CaCxsY1m1G5OIkJ4Uf3m9v8DTBol3IivdazeNcE5JiYIin2XHT61lXpqUbsqErOxvxfxgEfexTWXLSL6gEVi6A1/bWd3/adyZJPtDrHI42gqvyg47Zxn8auaLJfSWPm6i0LTnPzQ8qRk4xWbimlDzf6lX+0Q61qU1hbWwtLU3NzcyiJIg20dCST7ACtqIuIkEgAfaNwXkZ74rlR/bFxfwX6XUMUEc4T7GCCShOCWb+9znA9O9dQssbOUDqWHJGeRW1KKUVLqyJN3a6DzgGmqA1IJEkLBWB2nBwc4NPB2A9q1JEYhR7VAAWbfnkdBSNLFPuWKRWZTyFbOPY1yunzyz+ONQJu5zZ2cQDK8nyiRuenTAGevpWE1zy5Xt/X5FrRXR2CsCvH5UAheg61CssYQzFlCHnOeMetZl5a3dzrlvL9peGwhTcQj481yeh9hgfnWlNuUU2KWjNrGTnvSHpx+tR+fEigl1Az1JoWVXkIDjcBnbnmruSK6AEsSRxzg1Gij5eMbvmNJc3EMSMJJEUkcAsBmns6bo2HIHHFcdWMee/p+eprFuw6XHy5P8AEKQKd74xkHIpksyKQWcKq8sSeKI542nkUMu7g7c84okozmvX9Bq6iSorBix79qk7f41EsqNnawO04OD0rPtZ719Yut8tu1gqr5QU5cN3z+v6V1QioqyMm7s02AIIIpgc429X6f8A16a1zCAX85NoOCcjGayfFl19j8OXVws0sTqvyNG2CWPA/DJqZQ5ndOw07bmz/qyDnOeCaV23fIDknv6VlaOGh0q1s5pi90IQ0pkfc2Tyfrya04mG3PT1zXOkm3Tjs/6ZfTme45OBnq3QmhpDnaOuPyqFpYyz7JUwPv8AP3aivpIo9Lnm85kiSMyNJGwzgcnBrSKlbkWluonbcssoCbgSSCCTSn7wcYIxg1z3g6SYaBBLfXDyT3TNIPNbJx2Az2wAfxrYvZfs1tJKi7mA4XcFBP1PSlOny6xCMr7lhpl9/wAqhJBcBTw3XPSsXTItTj1N5L6+juLeeHzAqEARMCOAOpGD19q1muIHD7ZUCxjLHcOPrXFiOeTSdvLv/wAA1hZbCvuWULjcKkw7feDY9AKiUCQFlOeAQR3FTpKNvJ49awoQjKTU7pMubaWgq+gZlI7GpI5OSrYyP1rkfFk/2ufS7SyvJlmubjy/3EhA2D7xOPTIra1O4uol2WfliVxs8yVsKnufX6V6F1TSlF3u7GPxXTNUuAcYyaQhmHzHA9KxdCjvbRry2vrv7XsdWSckAkEcggdMEH8612u4AgYyJgnAOR1raSVr1Hp/X3kL+6iSM/ICT0603cWlwp6jmmIMynd0PIXNPl4XPTbzWTcpQu9l9+n5FWSl6kipjkHPuaU8d6ZuZh8vT1NKh4wTyDg1vCcdEloQ092L2NHbrSE4oyTnHrWxIbuMcUoB7UAZHTmhmIO1Ovr6VEpKK1GlcSUfKD/dIp3Qcnj60hVmUjP5imqBu2vywrDnkp7WuVZWFTq2Bx1p3YjtThig/Wt4R5VYlu7E60mKdim85qhCMoI9x0NMJOPmA+ualI496gUqi/Mpz9K5q9k+xpAbvbsDj3pFyzkHjIqQux+6AM0x024yeec1wTi97tpd9jZNegzOx9uTgcA1KrBfuoScdTTIxtI6HIz0qcKpHHH0ow9OUtU7MJtLRjQ7M2CQvtUgUDAHamE/NtfkHofWlQ4Yr19M13UnZ6+hjJX2JP1opMikLKOprpcktyLDs8cUmc0gYNnFI+QjduKXMrXQW1sK20r15pqSKww2PpSoq7QSM9+aYwBm6DBWsJOekl1LSWw8bV54ApACzBugHQU7Yo6DFA681ooN77dibi4ozjFH4Ulakjqa/CN9KUdKaxyDj0qZfCxrcI+EXHpRJklRnqaEOUH0pGPzJnpmspNezXyKXxDtgzyPzpPl80jbzgU7eO9MDFpCQO2KmTgmuXcFd3uPOMdjTI8eWB7UrBu5xTI1LKOeKpyfOtOn+QW03JeT3zSgdqixhl+uOalzj6VpCTd0+hLQfQ80hIJwDRn6Cg+9WIB1oI70vQUmOOaAExzS8elA4ozmgA4ApyfeFNHJ6U4E7h60pbDRIPpU1Q1NWQMKRvun6UtI33D9KYiClB7U04pw6UyhwNQy/wCvX/dP9KlqOT/XL9DQtxCYNGMnilo61oIY2ccEimqxBw2AakbPGMVHwwKng1jN2em/4MpbEmTQDzio95EbZ6imAbAhHc8mk63ZDUCdj2PBoFR7i5IB4HfFBQdQTn61XtG/hQrdwI/fL7KakznNQAkXGHOPl4PrUu4Y4NTSmm33uOStYYqugwQDyTxSMzFHBUjsDUtNl4jbnHFKcHGDswTu9UIjqFHNI3MqEH1qRcFRkZqNlHmrxgYPSpmpqC67fmhq1yUNml4zTNjDox/EUiEnIPUGtlN3s1Yi3Uf0o4xxRxS9fStBDTS5oPSj69aAF603IzTh16cUyViqgDrmplJRV2CV3Y5Dx9j7Hp2R/wAvifyNdOh2hiGwAe/0rL1vw7FrbJ9ruLkRodypEVAB9emaifw6Z4Hhl1fUTG2Qy+YoyPf5awnKMpRvp95cbpMyr2+F5460qNpN1r9nM0IHR2O7n8h/nNTXyra+PdNmgJj+1RSLOoGAwVeCf89q19S0G0vktArPBLbEeRLCQGTA6fTgcVLZaGlvdvez3Et3dMnl+bKANq+gAAAq4q8m4sl7ao47UWjuPDesnTox9iaV5ZJ5myZHyCdgA6ZA5PpTvESRyfD3TJmVTKscGHI5Hy881ak8OWMGqNpG3UjaXgZ/lfEMbY/mMd/atW58JWkujwaW11deQjAklwSxAwOo4wOwrTnSXMyeVt2NxH+Tbjdjg4rldQeSz8c291MjyW81s0abVLGIggk4HOPf3rrLeBoIlRpDJgAFmADE+pxxXE60NPvfFVwt3qNxpkkEKRpIkmzzc5Y8+gyKj2fd6FORb8OaTGNR1e/ltFjguJP3KSp823nccHkA56VS0MWlvoXiFZiYrRLyZH28YTAGB+FWtBtpRqpistZm1CzMTebJJ8wjbjbhuhPXitG38K21rDe2rXFzNb32TKrlfvn+IYAwamadrT2/rUI26bnM6n5r6d4dkjhSCzF1CtuGO6UrjgsegyB05rS8VWv2C8s/EMKZe0cJcADlozxn6jJH4+1WpPA9q9pDbyXt/IIGDQsZeYwOwGMf1p+p6pp8VvcaKgae7aIQpbHczMSOMt+OSc0p2ckvk/QaTSbJtFMeravdauNrxIotoHHcDliPqTj8Kn8XXEtr4XvpYWKybAuR1ALAH9DVzRNPTTdMhs0xiJQCR3Pc/ic1cntormCSCaMPHIpV1PQg1rSd4oUlqzAbTdIvvDVm03yWkMazo6NtK4Gc5H45rPu7WC7+I8CzxLIosNwVhkZ3HGRV6x8G2tnOP9Lu5bVW3pavJ+7Bznkd6vP4fibXV1b7Xci4VdgUbdu3+7jb/wDXrT5kW8jE0OGK38X+ILaJFSIiJtijAyV5/maoaFtHgC+U/d8u4Bz9DXUWvh+Oz1afUlu7h5pxiRW27WHboO1Zz+DLULdIt9dJbXBZvIVsIGYdff6e1Z1VeN77alQ0exgabpVi3w7ubs26NO0DsZGGSMFsYz0/Co9U02zt/h1bzpAnnGOGQS4+bcSAefoa6i38NW8OhvpUd3c+SwKu2QSQeoHGAOaddeF4p9Aj0x724NvERg4XJUdAeO1c0ailFtS21+X9aFuFntv+Zm+IDPHcaBfMpkt4pSJUHJyQMHb3xgmnWGnR33jS41QWwNqkKqJJI8b5cg7lB9AOtU9djtv7YsNPvNSuLX7PE0i3m8KWJ425AxnGef8AGjTVmt9TtVsNel1EPKBNA3zgJ3YsOnt71NKo0o99e/QqcU2zupCrIwOCMdOtcT4FWM+HLgADPnyEnHsK7QhWAUqVJ6ZrA0/wrDpr3a295cxpKSVXI2pu6kDHXHHNW6vMrSejFy2d0c5p2k2M3w2muXt42n8mV/MYZYFWbGD26dB/WpNaAfwr4ZlcZcz2+XPuvPNdJb+Flt9Dl0hL6f7M4I5VSwU5yBx3zUGp+GIm8L/2fLNPNHajzImUDzF2jgDHXjIrol0e5klpYzfFlrDceItBhlBMcjyKwBwcEDjNPhFunjlLB0Vbazsf9EjY8buMkZ74yPwo03w2mvW+n6pPf6gJoWLAy4D8EYwOgHH45rZ1zwxBq8tvOk0lreQ/cnj+9j0PrWKvGPuvT/gl6N6om03TbLTtUungdvtF4BLJHkYGOMgduTWX45umh0iPLssE1ykMpHXZyT/KtbStKXSo5WknmubmTG+aU5LY6Aeg68e9WNR0q21bTXsrtC0bjkjqD6j3qotSko9gaai33KF1oelvPY3u77O1qwERiIUHJACn2/xrBvltnOvrYwm5dwRc3EzYWMhSNq8ZJH6etbOl+ExYTRNcajc3iQHMEUh+VPQ47kdvSkbwhELy8kS+uUtrxi81upwrE9eev5Vcqd1puSn5EHgyVpvCenoxLcOMn0DHA/Ss3xnZW82qaBmPbJNcrG7rwxXK8ZHPeuh0TQY9CtktkuJZlyQN54UcnAH4mmat4eGr3lpMbt4TZv5kYVQfmyDk5+grmhFqs3J76fgrfqaSd6asYU9jbaX410ZrSFIBLFLHKkahQwVSckD/ADwKfY6ZZ6h42137VCsyRiAqj8rkp1x0J/xrXufDst3rMF+b5klthhFEY28jDZHvTtP8PS2upXOorfsZLpQJFaMbeBhcfSrot8yTd9PyYpJW0/q6MLRIraLQvEdpLMbe0ju5k3qfuLgDiqd4MReGp7ey+z2yXcMcMjsPNdT6gDABAz1rok8HRfZNRtZrySSK+YySDaBtcnO4Y9x0qB/BTzW1pHNrN1I9o6tC21cJt6YHr05OeldZl8jM1HS7O4+JNrDJCvlyWpkkUcCRst9716D8qsaHDHZeONatbaNY7YJE/loMAHA6D8TWz/wjLHXbfVhfSGSGMRKrKDlOep6k8nmnWnh5rXxBc6sb1neddskewBcAADH0wKmceaPLcqLs7l2y06y077RJbRbPPcyyYJOT/SrsKkJz3OcVl6Zp0tlJdb7yW5WaYyjePuZ/hFaytnjofQ1zwnzTvLpp6mjjZaDunpSZ55xmndaQjHSukzOGtf3nxUvvO5MdsPJ3duE6fm35mtPxjqFzpWjfbLS5WN1YKEZA28kj8scmruq+Ho7+8gv4Zntb+HhJkGePQg9RyaqXHhy61Rrf+1dRE8MEolEcUGwMR03ZJ46/nTaTVnsJXRk+Jftg8HpDqPl3F/cyIkWEACO3Ye+M81PfXDxSaT4XsZWiMsYE0o+8sSjnHoTgjNa+v6G2rSWG27eA283mDaoOT688ZHrVbUPCrPqNnf2N9Jaz28RhZiPMLpz69+Tyc1hqnvoty/lqY1xp+nyeO9L02wijjjs4zcXKxnAJH3N3qQTnnn5qsW8Nto/xFnSH9zbz6d5rgnjcH68+wNT23hez0bWLjWptSZIHCFhI2CWGOWcnkE84459uKkl0u38ReJ49SDFrK1i8klT8s7Zzt91HfsTx2Nbpp9SNuhd8NWXkx316I2jjvrlrhEYnhSAATnoTgnHbIHaqOvXk2oeIrPw7C7xRSxme6dDhjGM4UHtkjB+tdZjAArn9Y8Ny3mswatY3v2S9iTyyWTerpzwRx60ANXQ7HSNROqQlLa3itWjaGNAqnnJYnv071w1nHNdeFdZ1i93R21zLJKqKSPMc8Lk91DHgev0rupdBmuLG6trjUZZbi5i2POVACr6KnQDBPvz1qHU/DIvvDMGkw3Jhhh2c7M7gvqPfr9a5pVOZtP8Aq27LUbLQ5rWbExeB9IsDJK1zM0cKRlsAOxBJI9uQPrV/xA76hrmjeH7WTCxv50xxkAIMgH1/+uK1NT8Ltetppgv5IntGLiRlDliepweM+nYelSp4VWPXotRS9kCJCImjH3nO7cSW9zyf8K1py5lr0JkrbHMaro8Vnq+haPYBpZ0d52eQ52jOQT/sg549sd609FtI18dai8DOwtrZYpZGbJkkY7sn8sY7YroodEWPX59WeUySSRCKNSMCNRyfrk81kyWCeFU1XWpZnuFklMwhVcAFjgZPfrj2rQkwLV7aW31qTW41m1lneOK3kGWC4+URj0yeorpPCWkTaVpMZulkN1Iv73MhfHJwME4HHpWZ/Z+s6ctzqlpqtnIZyZ5EmTK/QP1wBwOn4V0+lX02paZbXLxGKSWMOyntmsqrtHQuC11OY8dRi/bTNOtole7nn4yOAo+9n25H5VQXTp38eG3tbiTzIrXF1c55y3JwOnQgAduvOK7B9EjPiGLVnkLGOIxJHjhSerZ9e1FhoKWM+pTid3nvXLM56qOcAfTNFLa0t0Et9NjnvCsVtHBrt90sZJmUBiWBRActk9c5Oar6EkFn4D1HUpoo8XRlmEZGB6Kv0yOPrW5Y+E/sXhy40v7dI7TRtHvIwqA56L+J9zSt4TWTw/HpT3spUFPMfb95V6KB0A4FbEHGSaU8XgO1+0hjcXDqlrCDgBnbO4+pI456DHvW34x8100XRLZfOkklVirHgqg/i9uc/hXQ634fOrvYlLxrYWkm8BFBzxxjPQjt9aemhQwa0mptKWMduLeJG52j1z1J/wAamTVrsaT6HM6dYoPiBGFleSW2tDJcyE/eduMegGCMAV2UroqzMxHlBSXJPAwKybXw+LfX7zU3upCLhgwjxtAIGBn16nH/AOqtXULD7dpdxZJL5QmQoXC5IB61yx99qKfwmr91N9zzjS7RW8Katqd0nlWkrySRxK2BIeig/wCyDwB61oao0ul/DSyslLtcXSpGqjk/MdxGPpkV0uo+GVu/DUWjQ3BhSMIN+zO4L6j3PP1p0nhxJbrTJpbmSQWJZtrjPmOf4j6YPIFdmhjqcvdaWY9Z8OWkj/6WHEhAbiGOMZCAfh17kfhWuf8AiofEF3DM2dO04qvl/wAMsvUlvUD0rQuPDi3XiSPVWunVY4hH5SjGcHPX09v6VVHhRoL7UJlv5BZ3bGWS2VcbmPUbuuPpionZRbY4p3sjH8OR2s99rmqYT7ErmCIA/LsHLY9jkGsvT7WL/hC9U1K6iMdvM7vDGpwGY/KucdQp6e+eOBXT2PhD7Do0umnUJGE6suQgCqD147k9Mmrep+Gor3QLTSYZ2hSFk2kKDuC+o/X61zxUYylL0Ro7uKRNodq9jpNjC5JZLdA+TnnHP61lajO+reKBoccrJawx+ddbCQXzjCZ9OQT7V0dvbraqIfMZ9qYJc5JPcmsifwqz6/JqdtqEtuZkCTKqglgMdCenQVnTo3k211ZUp2SRjafa2tx47nltI447fTbfYxjAC+YeM4HfbkfhUtg8OqWF34g1MK9opf7NDJyqRrwWx3Y8/wCTWtpnhODTbu+lE7vFctkRD5QowRyep4JqlF4IP9kS6ZLqcstvhvITywAhOTlsfewT9K6XRi+upmpPsYukwppvw2vry4Xc90GcBhzz8qfrz+NV7nSni8H6fbTIwuriSOGCInAjLHcWPqTz9Aceueq/4RSOTRrfTp7yV0hlRpM9HVBgLjsOlWNX0NtWv7CdLloFti33VyWyO3oeOtTOpG8WmNRdmjW4iESgksPl5PWp9m4fOc/yFRCBYoAqZ+QDGTk8VL5vHAySOKyslJuoXfRcoRH5MZ5HFJ92X2YUqBgSzcZ7USn5Q3pVbU030/L/AIYX2vUdt3VIFpqsWHyYx6mkLMo+bv3FX7Zb9O5PKx29eeRkVECQgwfmemgf6OD0YCnxEE57AAVz88pySfVfmaWSTBgETdk5HNK4/eR88nNI5DMF9OTSplmLZ46Crsublj5fhv8A5C6XZJ7UnTil/CkNdZkL1pOlHJzRkUAIzALmouQu5sFj0FPm5CjqCRmmt99PTJrmqu7flb8eppEei4HPXvUbc72x/sinu+3AUfMelNK/cQc9zU1UnHkj0/NjjvdjCv7j3U04deuG7jsaCpXfxkNyKdsUqAw5xWcKT5tFsvyG5aC7SWBYjA54pisWlOB24qTyxnqT+NN6T/8AAa0lTkmr9xJodsJHzH8qVY1HbmkckKcdqQF2UEL+datQi7WuydWJ0nx2205yO5xUZVjKuT1B9qeUG04xnHWoi5vmshu2giE+WoA7dTSqh3Bj6dqSNj5a89qeCTxnn2qqcVyxuxSbu7DhSHGc5/KlHJGTTT19vWtyBe+BRgUAUe1ACjnrSMKMEUYxyaGAwRgDGTQyKCuO5pS4HINMdgWXGevpXLU9klpY0jzXJsDtTUPzPjpmjLdhTBu+bBHWrctVZCS0Y/NJCP3Y6ZpNpPBJP0p6AAY7CrSblzNC0tYRx8yf71PxTJCMr6Zp24ClFpSkD2QY+tGOPajOeh4oGAPStLkhnPHNBH+RSZz3FM3bzjJC0pTtsNIduGcflmjJB5GaaAAcDFPxj60Rbe4MAeTSrneKTjJpynLinLYEKIlErS/NuYAHnjj2/GrNRVLWQMKRvuN9KWkb7h+lMRABTqQdaO1MYVFIf3y/7pqQc1FJgTr9DQtwYuc9T+FLR9KCBitBBSFcjPftTXIGDnB7UgkH8XHv2rGc43cZFJPdDXORnoehFNdx5KMB3FOkHO7qp4NRbvkVT/C3NcNaTg2n1X+RtFXsyYAldo4x1NIy4QnBGO9O3bEGe/WkyWOW4Udj3rf3VGz3/IjW9xJOUUkc5FOEansKMF2B6KOlPAwc1tCCk3JoltrQb5YHc/nSMjMMbuCO4qTr1pelU6MHpYXMxAQqgVG5xKp6VJjijA74xVThzRshJ2Ym4EU1Pvv9aUxoR61Gq7icE7f51lJzUldFJKzJQc/SlAyM5qLYP4Tgj0NORmHyt17VaqP7Qrdh9HrQzBQMmk3ZHByK05lexNhc4qKQglOvLVJzmo35kQfU1nV+G3p+ZUdyUdKjiwyZPOTWXq+tGxubext4BPeXOfLjLbQABySe1UrfV9St9UtdPvtPVDcFtkscu5OFJI6A54HX1oknzKVtNf0BNWsbly8cERlY7FTkt2A71HYahDqVqtzbbnhYkKxUrn35rM8SXjCzWyitmuZ7klRCG25X+Ik9hjj8au6Jepe6XEyQfZ3QeW8GMeUw/hx/nisoKLk3F2KbaSTLyMMnORk0OQzJznmiIZTPqSaeEUHdjmnCMnBa6f0wbSbFxzUU9rb3IAmgilx03qDU2PWlAGa6b2M7XI4oo4l2xoqKOyjApzKGGCOtLnrgUuKGr7gtCPDrwcH61XNtEbsS+VGspH3wo3Y+tWzULFllyRxjriuarBKO7sXF3Y7mMcgED0pwye1RuwKdQc4FSD9Kum0m0noKW12L26Uneo/MbJYLkA4p4cNjB5qo1YsHFoUgE8ZpkqfdPBKnpT2IVSewqIgbQXyWPQVFaStyjguogaNsjo1NyY9ynlD6U8RHr8o/CsO61Zhqb2OmwrczwgNMXfaiZ6DODzXBUjVtzNfPY2i47XL89vFdAxzQo6sRxIoP86sW1taWibYYoox32KB/KqOmalHrNlHexqUBypRuoIOCKoxa7PJ4lXSY7NkAQyPIzjhRwCAM9T/Os6DqQm1FX/rsOai0mzov9YRwQo5z60q4Z2Pbp9ar3ErQQO4iklcDhFIBb8yBVHw5rba7Zy3P2Y28ayFEy2d2B1/Wu+knN3ZjJpaGrsKk7TkDtSlxtPr05rK8Q64+g2f2n7HJOnQsrABT2z3/AErSiZpbeOSZAkpUMy9dpxyM961dNpe47EqSe5JsUKB0PtSKcOS2PQGuVm8XXv2uRLLQ7m6t1kMazqflbBwT06ZzWlrWtPpFvAsdpLeXMxO2GIZOB1P8vzqJU/eXLoNSVnc3cKRjHNJznBrkdL8W313q8WnzaNcW5kBbMh+6B1PTp/jWnPrzvqElhp1t9quIVBmJfYkeegJ559q2g21qiHbozb70dSe9ZthrNve6W18f3Sx7hMr9Yyv3gaxZPGjW2oQx3ml3VvZzMFjuJBgc9yO386sWh1bpuX3HI+tMBRjzwwrL1zXhpEUPl2st1PMcJDCMsQOp+g4/Osyw8V3N7qsFhJol1btLkhpRjCjqeR/nIrKdNt3RSklozpgyqCqcsTTlG1cDrTFQMC44OcCnK2eCPmFZUXreXy7Fy8h3fFLik74H6Uv1rqMwI+tMl4jAzyxxUgzTJuU46jkVnV+BlR3QgJDbEwMDmkdjt3YyynmkRsykjoyg02Q4Mgz2BrknL3HK/f8A4BqlrYsCkJI6VG0hGSBkL1qUNkcV1wqRk7IycWgUcZ7UpApB168UxyfuA8nr7VU5cquJK4SLux2I6GmbjIfLIGf4hTg5AIbgjv600o2N/wDF3Hb6VyzlzO8fmv66/oaLTf5Dby0tby2aC6hSaIkbkcZBx0qSOOKGJYoo1REACqowAPpTMiU8/dHX60q5Q7T07GtVWvr9nuTyfeS5IHakPALHoO9IWCjLHFNZt6kbWwRiqqVFFW6ijG4wtukyvHy46UZxb5/2aM+YmM4cU0HNuRyCDiuFVbNve6f6aG3KC/eUt/CtTK4bPGMVAjDBdumeBjrUiN1baTnqaqjWs1b+uwpxJs9qY8cc0ZjkVXRhghhkEU5WDf4UkjbPc9gK7vaR5ea+hjyu9jNTw/o8cgZbCAFTkDZwD9OlaDrtww4A6j2ppjYDzCfm9qUsZflTO3uawnVclaS16f1+ZajZ3QoxKc5+QfrUvB6dKhVvLBQ/w9PcUu5wQxGFPb0ohUUVd79fIHFv0JO/T8aO1GM9OtLiuozG4qHd9527cAVI8gVtoyeMmol+cIPcmuStVTkor+nov1NYR0uPDncFZeo4pYjjcuPunFNcDzEGfU0sPK5PGTkURb9pa+35WX6g17tyXqcYowAOlAX35oIx1rrMhu3mmuhIIz1GBUlIevXpQ1dWY0QhSwAJ+YHmlACkuzZIFDDzMAY3Dv6U1FyRnkZwQfWuKN3KyV/P+t7Gr2uCI2TIRy3OKlUDFK/3RQvTH8664R5VYybu7jMEnGeO9PHSk+62cfjS9ckA1YhhUGXoefyolwse7jg5FK7lQCO5wKPKLg78k1zTSs4QWpons5CDdIeAVU0RIFBXHIPWlibKA/gaCh8zdkgEcj1pKL92otWF94is+MKuSaY4+Us59sDpTwoXGKXbuyp6EVU6TnF82/4CUknoMZsMi5Oz+dOKnBKn8DzTCGA2uNw9RTd+3oScdsVzSlGLbkv80aJN7CxHG5PXnHpRG2yHjk54FMLEuGfAA7jikPL4XlT2rj9q46rpou+vkact9yQZb5QCR3PrTmZ0xyPoKYS4XH3R9KcqsvzcN710U23or/15bkSRODS5wPemqwZeKXivTi01dHPawHk03nPNKSMc0Zyfwp3WwCOAykfjTA4b5X/+tQBmZs5OMYFEo+RSOxHauSbk05rp+JqkloxQUTJHNKg53HqacEVRkLinY/8A1VtGnrdkNidqMZ5pc4GTSdfpWpIoqNuJl9waf0OKjfcHQgE9elZ1fhv5r8yo7jm5Q49KIm/dqfakO89gB60kS5QcmsnJuorLoO3u6g7/ALxcDJpcOewApMbZFxjnNSE8daIRbcuZ9f0QN2SsQxoCgBJ4pSNswx3BFLF0I9zSOMSofwqYwiqcWl2/Mpt8zJs4GMUgx6UAc9aMgetdZkHPpRjNHUZFIzBRk8UNpasB2fTio5eY29cUbyeimmu25GUZBx0NYVKkXFouKd0SKoA6U1+ZV49aXecAAUYJYMQMih2kkkuwLR3Y/r0qNPvt9f6U/r0puxc5IFXOLdmiU11AuM9vwpfM64BIpQMY4o49RRab3YXRE7ElcDHOadkAjIz3oGPNPHaheGI71jFa3e9y2xx+7lf0phbeyg/iKUgj5qarfv8A/ZIyKVR2ai+oRWlxG4coOjU7qNqnjuaax/fZ7gYFSAAKKKcbya6f1oOTskIoC8jNPBOOn4UwNk4A/Gn9B7V0xcfsmbv1F70o+8vFN6mnKPnFN7CRKKlqIVLWQ2FI33T9KWkb7h+lMRCKBgikzTwOKYxgHWo3H75c/wB01NUL8TKfY0LcB3pxSHikJz7Uc54rQQjIrcMMgUxo0xjIA+tPYEgdPxqIxrngbjXJWvf4UzSHqRuQq4WTg8YNEkexdw+8aJIwqFiOegApuCEVz0zjrXm1IuLcZR6fcdEXezTFALdXAJ9etSpFjnfn3oZc443D9aaqbclTkema3hScGk43+b/r7iHK+zJCWUEk9OxqQcjJ9KiRUYjrn3qUfgPSu+jd69PW5hPsL35oxgZHFL0GM0lbkhu46Y+tHXtSgUnX6UAMlOI2x1ApHOyIAcDinsMjBHBqMHb+7bp2Nc9Va+qsXHYUoOo+U+tITlTn7y8j3oUlcI34H1pZBg7xyR1HtUSScbr5oavezGKwklBxwFzzQjNgqo5yefakj+WRvTGRSRKSpx35JrmjNtru73/A0aSH7Vz8zHPuab8yyqevGATT2CBcYFNKnagPXitpQtps99CEznfE+i3V9Lb6jps3k6ha52Z6OPT+f5mqWk+KBealb6drVo1tqMT5iborNtI/UE+orV1JdSg16G8s7Q3NusBSVA4Un5s8Z6kYqje6fd6/rGmzNpz2cNnL5jSzFdzYwdoAJ7jrXWoy7mTaFF5NrniS8s4Ll7e3sQEZ4gN7uevJBwBjpT9C1C5/tfUdGvXWS4tsOkwUAuhxjIHcArTE0u80PxJdX9pbNdWd6AZEjI3o/ryeR1/Orel6ZcLqmo6zdw+VNcAJFCWBKIAOpHGTgVDh7snJf1YalqrF/RbbUbSyKX12t1IXLBgu3C+n+fWtAPk4IINUNEub67si+oWgtpQ5VUDZyvr/ADq//wAthz/DUXcVFplb3JB1xQF5zk0hINL2/wAa6bkBj2o6cGjd6frQCOc8UAFJ1o5qMZMjHdjBwKznPlskr3GlcSVBtBwM5A4p5LKOeR7VG5bcgIyM54p5kGwnI6dK5+aPNJ7GlnZLcbEQUznqalwG9KaFAjUEDgU0E+YU6gDNXC8YxjLUl6ttDZRiM88dMUcsFYdV7U6UZCqecmlMeTuBwfWpdO83y7af5jUtNSrqF01np9xckACKNnwO+BmuZ8Jxiz8NS6pckl5fMuJWbqevP5DP410+oWP27Trm2LczRMgY9sgiuWez1K58P2+gx2skEhURXE7EbVQdSDnnOKTg7pzDm7E3gKF08NGSXP76ZpVz6dP6VH4dQX+v6xq3B/ei3jwf4V6kfXg1r3XnaZo6QadaSTP5PlxKmPlIHGcnpVbwraT6b4fghuLZ4J0Zg+4D5sknPH1qWlOm5P8Apb/ghq6koljxJemw8O3lwH58vavHO48D9TU3hux/s3w/Z2xBDrGGcf7R5P6msbxVDe311Z2kGnzy2q3CyTsMYYDsOeep/KurDlbfzNjfdzsx830x610UY2XmRJ3ZzXiZvtur6NpIAKvP58gP91BnB+vNdJNCZraSJXMbMpUOvVcjrXNabFe3XjK41G6sZ4ofJ8m3LY4GcknB45z+dausX+o2L2/2PTmvI3YiXYwBQcYwD17/AJVsR5nN6baX3hnxHZ6SbprnTbxX8sP1jKjJx/nvXW3BitY3uZGUJGhLMeNqjk81n21nc6hq8WqXsPkJboyW8DEMwLfeZiOOgxjmk1q2uNTvLXTgjfYCfNunzwwHRPxPX2rOpFOz2Y4tpeRFoMTXRn1icbZbs/ulI5SEfdH49T9aw/DWpW2iQawNVlSG+W4eR1Y4ZxjjHrznH1rtZJY4YGYRMUQcBFyT9BXOXelXPiS6jjvbc2unxtvKMR5s2OgOPur+tZ06l9OhUo21H+Bopv7Cku7gYa9uHnxjscD+n60/WrdPEGoW+lIm6G3lWa6kHRQAcJ9Tn8BUviG51Gxso7TRrCSR2AXfGABGvTj39Kg8P3GpGeO0fSHsLVFLySSPvaRvr6knJPtXR5mfkdDL5MEbXMuxQiHc5HRRyefSsrQoXvXm1m4Qq90NsKnrHCPuj6n7x+op+sW1xqM9tpwRhZyHzLmQdCq/wfif0zWsXEeFA4A7dqmc1FXkUk29BATEu1sY7Glj5BY/xdqSQgpxzu4FKD5Q56fTpXMmoy7xX4Gu68xd43be9Oz0qJQHXcep5pdzJ97JHrWkartzS2f9akuK2RITxUUm0yAt0x+RpGYlwucADJIpNu4cIMHuaxrTc/dirlQVtWNP7pgQMrnrSzHLkD+IDmkffGpztKnsaik+RVO7JPYdq8+pNxTjay7duhvFXaZKCSdoxtXqT3NSA9w+TTYzGF65P0pxKs67ByD16V00tr31fRP/ACM5drDxINme47e9CLwSRyeTUQzuL9VDdKmHP0rqpSc373T+rmclbYjK+Y3A4Hf3oMhxtxh+lAPlnYfwppBd/MAzt6e9Zu9rx+J7/wBeXQpdnsKcxnKD68daeQJFz2NNLhwAp5P6U8bY09lFaw5bvl+H+v6ZLv13Iud6xt65p4BYnJP0BpApYb+jHkZ7Ujbj95CT6g1hytatafoVfoJKoUcvg+tQjBhLkjOelPCBss2Ngpu3MZfoCcY9q4qkXJ3UbaP/AIc2jorXHRJuwSw/wqVlKISG5681AilhlfvL1FSryudpP41tQdopcuvfUme97il8SBu5XmnKpLb25Pp6U0KWJ3AcjGPSnxNwVPBHWuyEWpJz67epk3poIzlmKDr39qF/dHHAU0EbH3fwt1pHHmZVeg7+tTNtNv7S2BdugjKX+cDp096kBEiZwcGkMgCBlweg60IOCSMA849KuCXNo733E9tQVipKnt0z6U3ez8jAX370yYg8DlscmlbiQE8pis3NpuKei/r8CrdRC+18sOCMZpoGydVB4OSKewjOcMBkdjUKKzMBu+70NctWTUkt9brX7zSNmrj3bLnHOflH9acwbAGfmPQDtUce5n+XP1qUJsySGJ7nNKnKVS8u45JR0Jl6YoxUQbbtIOUPHNSF8Dn+VepCqmrvoczi7js8En8qTGQc1E25+DkD0FCSgJ83UcUvar7Ssh8vYdEwEeDxt4NES5dm2naTkVGOZcsMEjOKlZwuMnBNZU3onJ2USpb2XUVwD1FCKAuB0pc4FHA7V1mQx9xIAB+tPAwMGkpHcrgAZJ6UpSUVdjSu7DXT5MAe4pwkyoAGSecU3ABG5zmhcxkJuGD0rlc5OV9uhpZWHIu3O7GTzTz0ozjqaCAfrXVGKirIzbuMJOacmcdKTvThk9R0piIpD+8UHO3HNNMgXJRenfFPcndsGOepx0FCgFzgfKPbvXDUUnNqDNotW1IvLJUs3LHge1M2/eYfwt2qw53Oq54HOKjjAIYH+LmuepQi58q+/wA/+HZcZu12SLJx83B9fWkPEg29+opEBCDHPYg+tO56ImDXRFylFc35ENJN2Gq+JHAyfpThvY/3aI1CyMvsDT2cKmT+laU0+Rubtv8AmTJ66IaUGDkkk+tJGf3ak+lLlm7YHvTYkXBB5wcUXtNciDpqGczEjByKftJPzHPtTXAWVT6gil8wBehOKUXFX531/rQbu7WJD+FJn1pQ3FKMYzXWjIOPSjnFJmjdQAoFB/lRnnHSopT86DJwTjrUTlyq40rscXUd6jjY7SFB6n+dSqgA6U2LhMehxWTU3NXff9C1blGsG3KeBzTjGD1JpspICN2DU8sWHAzUpQUpKWoO9lYVQFHFRynBQ9t1PAYjkgD2qMqHlxycc806kpONooIpXu2P83PRT9QKcDnvTN7ZO0DAOKYx6tyCOope2a1v/XkHLfQk80Zxjg9/Wm53MWP3VppI+zdOgzSxjgAngDnNZ+0lJpPW6uVypJscWY8gce9H31PGDn8qeWCgmmL8iEnr1rZ6Ozd9NSF5D0+ZcnrS9PWkRdqinYPatYX5Vcl76BSd+TSkcUlWIM5FG3nrQBnmlz6n8KAGuuTkHntTSeBkFT60McvgnAxS4TH/ANeuSfvN8potNxvmD+L86jJ2SjHTsacwQZ9famx4VyTnHvXLOcnJRk16miSSbQRn5mcnvxTmbPU7R+pqMHLkgYXPpThsB7/jSpVfd5br/Mco63JFPZeB71JUasoOAB+VPPFejS+He5hLcUYFOB+YU3+dOQYcCtJbEokBOfapqiFS1kNhTXGUYH0NOpr/AHG+lMRCDSqeDmminZpjFqByfPHHQHmp/Won/wBav0NC3ATnFL+FHelPtxWgiKQkAYPWlA2rjtSsAflOOaaUGOSTWMrqTa1KVrWGOd4J7DgfWmlQbYgemafgORx8opA2ICe+MVyuKcnKXVP9DVPRJCxnIAz9KcyZyw4I/WmKDtwPvL0+lSRsGGTwe4rWk04KEv6/4KIlo7oQYfnoRTlJOQeopGwJFI78U1+HUjHpVXcde2/mLfQlz3pc89+lNxkcmnHpkV0kBmgnFV7WCaEOJpzNlyVJAGB6VOKAFwTyajkPzKuAd3rTx1pku3A3evFZVvgZUdxhR+mQR6UhZ1+8uVo+ZRycD35pCHIJ3EDuTXDLT4E01/XU1XmRuDglckYxk+lOjkCxhR1x1NMEhMW3tnGTUgUqQAQPY9K5abfNzQfTX/gGstrMQOC3csO54AqVMFsk5JpN5zhl59M0oBLAlcY7120r3utfkYyJcUYGKpnVrBbr7K15CJyceWXG7PpirE9zFBC00zrHGvVmOAK9AxJMd6TGfpVWz1Sx1BmW0u4ZmUZYRuDireDn2oAaUXGSMe9Rqm4l2Y47fSotRvoNPspLi5fZEOC2CcZ+lPSaOe1iliYNE4DAjuDXLVjHmu1srmkW7WuSbUJyh5HoaVWyPQjrSMoA3LwRTN43K4B54NK/s32/r9AtzIlzzTsZFV92VZyxznA+lSGQ9FGfftVxrp7oThYcSB6E0yH/AFefU5rnLiaO+8VJG9+FWzjyLaOQgu57tjsBjiukiwIlHoKFNSqW7ILNRE4M30H86JQpjYkdqUoCdwOD0pj5C4b5sntU1LxjK63HHVqw8F1AGN3HWmxuC7noSelO3g8fpTY1BTJHU5/Wl9qKg7/1/wAEOjuDnMqjPQE1LjPcVGseG3E5qTit6aau31Jk10FH6UmBz0o6VVu9TstPVTdXMcO7pvYDNaEkiIMFO6nKmlcO0ezbgnvQGSeNZY3BBGVZTkEVVOpWwvFs/tcBuWziLPzcDJ4rjlTsuWzt5W2NVK+pbdeY1HXOakAP4VAjEZdgSM4z3pIr+1mtzOkymJSVLngZBwf1rSjNO72uTNNaFjgCggYxmoLW+tb6N3tZ0mRW2MyMCAfT9aju9SsrAqLq7hhL/dDuBmt7kFnp1qM/LKc/xCnK6yKGUggjgjuKrSXUTXT2quvmogkI9AT1/Q1jXdoplQWtidApi2kexpin7hJwQSpzVS11exurh4obqGWRfvqjg4/KpLu4jt0dpZUjjDAlnbAHHrXDOslBOO60/VfkbqDu0+paUksCfuk8VJwapW95BeqJLaaN4R8oZGzk/hTbi/sbWREuLmOB3+75jhc1tSrvVb+pEoF/oCaZGuRuOctUbTL5RDuAO5JwAPWoxqlhjAu7fj/poP8AGto1FOV+35kOLSsSkfvGK9B/OgtvIUdzyDSxuMYI5Pr3pNv70sD04rFK0fd6vVF9degrDaSy9uop4JK8jr2qJ33kRjIJPI9qkY7EJxz2FbQlG8nHYlp6J7kIADsedn3aeRtUfvAFHTjmpEXamDzTWRecAZ7VmqDUdP6+4fOmyFV8xuW+Ve5pNu5C3v6dKd0RVAOT1JFPjXMbLjjkVyQoqcreX4/8A1c7IbGu7IBIcfrUijcMMTkdRUaLnaWzz8pPvU2wLlixPua1w9Jtp29SZysOAGOnFR52EY5Q/pTY7mCYlYpo5GHXa4OKWaeKBAZZEQE4yxArvlBNadDFNrcdJh8Lgc9xTVbYSrdR+tEMkLoWikV1zjIOfwob94/GML/OsJxkvfXxMpNPToIFZTvxgnqKdnzWGPujv6mozfW0c8VvLNGk0ufLQsAWx1x61OAFGBgCqhSTS5X7v9f0wcn13AcE9TntSSAshVeCe9OBHemu4SMsxAAGSfSuiUVJNMhOzuQOWzg4CgZxT+ttj/ZzWL4eFzci6vLm7M32lyY4lcMsKZOFBHf1rZyPIx/FjGK4FGMXJt7p/wDDG120gUHdkHBIBFPXdkkgAHoKQAiRB6Kc0/HNa0KSvd9GTOQAYPTFI+VIcdR+op3fk0g756e9dM4qSsZp2GZ875V6dzSrIY1Knqv61HNc21nGWmmjiXqS7AD9agS9t5/LdJomDZ2BWB3fSuWacHzXvL9P+AaLXToT5KvvYYB6D0qRnbdtUcn9KbNLDHFumdET1Y4FSIoXkc571UaUo+7F6Pr1E5J6sFjCg8df1phG3hW+X35qTPP+NNZdysPWtZ01y2ittiVJ31IihYEsQE+nWosBlJHCjgH1qR9zbtxyFHT1NOdQtvj6fzrzXRUk3bZP5/8AAOhTtYiQsvIPA4PtU6uzDOAffNRj5ZH/ALpPNOjCkMCc4OMjvVUISi+WLFNp6tA3yqB1IO44p0aggNnOaX5QMAcU2M7Mp2HP4V1QpcklczcrrQc7gHavLHtTAuyQFsZb9KhN5a+eu24jJb5cBh1pLq7t0O1po1b/AGmAqaslrKT1T0Q4p7LqTSsTjbyw547U9Y1dcnksOpqvNqFlaWySz3MUcTnCuzgAn61YhYDI6gHiq5PfTlrf+v6Yr+7p0FiyycnkcEVL0FV5HS3YyOyrGRyScAGmR3CXA3xzIU6fKc1UavIuV7oTjfVFksFIJ6dKjZgXZ+oVeKryXkKTxxvPGJM/d3Clnkjt3LSuqIcEljgCuetXcttk/wBNPxNIQsWGVRExPJxzRnPlgdueaa0iyKMMNmMkg8Y7UBxy+RnH5Cqbhz8q20/DX+vmTZ2uTL70vHrTQOc0owc13oxDuMc0uc9aQDJx2p1AEK/65/XihDtUgnnJzTmXBD9CP1pBKjDOOa437krXs9fxNd0NwQjMeCegp4j+QdQRQoLsCeg7VJjHWtKdNPV7f1qS5CIgQfrml4zSkACkPX3rdJJWRIw4E491pJhmM9fWlk+UqQM4PakYM4IOACK55bSjbf8AyLXRilwFyajQsxfbwCe9KijYDjn3oXCu+TjnP6VMry5XJ2X/AABqyukI6bdrElucHNSEAqRjqKa53rtXJ561Jggcc1dOMby5dmKTdlcIyDGpHpTgfWoYMBPoSKlBHYVpSd4K5Ml7zFJz0/Kk+lIzhTyetMc7mCrwDycelEqiWi3BRbHbyT8oz70yQn5CQRg04Md2EAwOMmlyGJVuo64rCV5q19/uKWjvYAXbtj60qJtBxSR/d+hpx9K2pxulJ7kyfQOPb60vHTHFGMUnfoK1JFJqN/kbeOnen5GccUx2xjuT0FZ1EuW7KjuIuFJIyVP6UOqsAVPPam7Hz8uF+lMdGXnIBrinOcYtOOhqkm9HqN3L9nYe+PpUynagB5J9qiCqyEk80ISerYPriuenUcGn3VkXKKehKeuT17AVIqknc1RLsBPJNOzgjZkc/hXVTl1dn8zNrsTfjRigfjScenFdxiGeeKCaD60D60wExgZGKQHGc04+1Rn5nweg61E5WWg0ri8v0A2+ppgQfw8+9PJ3NsHTvTsDGKx9kpu7L5rbDAoUFj1qNgzMAercn6U8ncevyj9aZGN0xY56CsakYyajFaX/AOH/AMvvKjdJtiQ4HB6Zx+NSMg/hP4Go1HzMM9SfzqRWOMHgijDxio8sgm3e6EQAscEj1FS8YqMAeafpzT8YrqpJWM5bjiRQuS4yabjJ5FSJ94Vo9iUSCpaiqWshsKa/3G+hp1Nf7jfSmIgU06mjFKKYyKeZoxhELseg7fnQSzMhK4JU5GelS1G5/er/ALpoW4MX69aTFLjNBrQREw+ZAe/FO8sd8/jSOR8p9DUgyRWShFzd0Vd2VhMD8qb5a7s496djPQ0vtWjhGW6Em0MdT99f/wBYpVCvyOCPzp+RTWQMc5wemRWUqbvddeg0+4bQDlic+9RF98gwMhfSniIZ5JP1oUgTMPUCs5RlotlcpNasXzVGAcj6inU2ZQY2PtThjaK1i5KTi2S0rXQUvFQsN03U4xTihAHzNxSU5O9kHKl1H1EOZWP93gUu1/7/AD6YqPlJcnnI7VnUm9G46XKit7McmCNxwc0kjbkPHyjr70uYvUfSkILDOMKBwKyldw5I/h+pS3uyLAFpk+uanQBkwRz0PNRsN1sqjqcU9flCvngjn2qKSUJLtZX/AK+4qWq+Ybedrcp2NLnYQG5HQGnkBlI7GmKC0Rziujk5Ze78v8jO91qcv4z0v+0v7OhiIiuHnISXHK/Ix6/UCpfDOuy3scmm6ivl6na/LIp/jH94f5/nU2tXMKajowkkVW+0k4J/2GH8yKr+JtDmuDHq+lnZqVtyuP8Alqv90/59q6YyUopoya5Wybw9Lb2GgzzuFjjjmnZyB0Adv6CobjxibS0gv7jTZ1sbg4jkV1Lc9Mr2yOetV9HaK78BXEl6WijlE7SlRkqCzE/lWLbTwapoljpd9qunx2sZVmYS/vGUdFIPAPTJyelU/MV9NDq77XYpPs1ibGSW5vVbFtLhcKM5LHkY4NU9F1uNNKu7SCzuGl08+W0DMC3U4APQjg4+lR61q8Sa/Y2BuI7SF4TI13xkrzhVY8DOOTWb4Uns18TazCkzFZnQw7ySZBhjnJ5PXOfesKy926/r/gFwfvWOk0XxGur6ZJdxwMix5ADuMtj+X41PpepNqtgt39nkgSblA5BJA71yF7Z3Wna7daPaA/ZtXw6MOkZz+8/8dz+ldvEgt4I7dYwEjAVAOmB2rlqz5YWfyf8AX3GsFd3RR1DWBbNBZQRPPeTZZYlIGFHViewqCx8RR3MWoJcQyWklguZ0PzYGCcg9+lYmoXa6J46jur7ctrcW3lLJjhTnP8x+taV54igax1G40+3iuYoYcySY4duy9OcDk1FJxSTn2RUrvYy4J7KCTTJp9OniF1OGhvd6mQs/9/HZh29K1LvxZDp+qDTTZ3bTFSUKrnzOcDaO/Q1yuoX1tcWGi3LagZrk3MMkqg4jgHPG0cDHTnng1uTXFv8A8LF02XzFMb2J2OejZLYxXRGmptN+f9f18jJycVZeRsaL4oTVL2eyltZra7hGWikHJHr/AC/Or2n6q2o3N1CbWWAW02zc4wH68j/PcViLELz4ircW5ylra7Z2XpuJOFPvg5/Cuis9RtL+adLeRXeB/LkAGNprV0tLX0Ep+RakUbDkZxzSIrqi4GeOac/+rPGSaUOCMZx7GplGPtNdNBpvlBWz9R1HpSkgHrTI+rH1an4yeQODxWtNtxuyZKzGTSrDC8rnCqCxJ9q5Xwxu1NLvX7wZe4ZkhDciOIdh+Oc/Sug1mF5tEvoowTI8DqoHclTiuXNyth4BtLe1G65uoBFDGh5Lv1x9Mk1oSy34DuJJvDrbsiNZ3EQ/2ev8yah02GO98d6neRRxhLSMQrtXGXbkn69R+Naun28XhvwxGkrAC3hLSHPVupx+OapeCI/+Kfa9kYGW7meaQ++cf0/Wk+ol0L2r3jpaRWNu5W7u28qP1QfxN+AyfriotTW10nwvdKYY2ghh2okgyCQMLn8cUaSn9qahc6vJzFzDaD/YB5b/AIER+QFZnjG4WWLT9I3gG8uV3gckIDz+uPyrl1hKMXsjX4k2XfDiRaH4RheY7cQm4kOOeRu/MDA/CqXhb/T7G+8QagqtJdMwXfyEiXjaPQZz9a1fEETS+G9SWEfN9nYAD0ArCuZfsngGxsrP5rm9gSGONf4iwG4/qeauFSUlzLVNkuKWj6F7wjfi38ERXd3IfLhDnJOflDHA/pVm00o3enTzX2UmviJJQGwwTjbH9AOD9T61QtrBV/s3w+hDQ2arNeEdC2cqv4tk/Qe9ams69baQVhZ4/tc3Eau4VQP7zHsP8isqslP3b/1uXBW1Odu9Jt7fxhpS6ZAIXRWe58oYATtn68ipjctrni9rZhus9NXeQeQ8p4Gfpk4+laejXVk5njtbpbu7kHmXNwnIJPAHsOuB6Csvw/HHp914iubpvL2XLl9390ZIP47q4at5SfLdtK1/Nm0VZa6ajrDUVsPE/iB/+XWGFJXC9mC9h6nn8qXSY/tPhu/1vUI1eW7SSVt4+7GAcKPb/GstNNuZPCOs6jIjLcagfOC91jDZx+WfwxWnq5KeErDSbJhJcXkccMW0/wAOBuP0x3966KV+Xk+X4GcrXuW/D9gda8GWcN7JJ5bj5wDguikgDPYYAqpN4a0ebXYNPtbONEtsTXUgJPH8KH3PU+wrpC0Xh3w7EnMn2eJY0UDmRsYAHuT/ADqTRNNaysSbgh7u4Yy3Dernt9B0H0rtVPlXumTd9y8yr5f0HGKagMeA35+9PEe0jB+XOaJSNpAPJ4FZSUtaj0aLTXwkYQOxfOD0BFPG5iNw6c5HemjMeARlPX0qXPfrRThF76PqEm/kL9aQ5AJxxS5yaQ88CuozIX+8hx0b+lOU7XcHvyKcUypXPXvTQTtw6k+4rlqJxnzGkXdWGBSISc5y2R+dTkZXHWolYS4wMID+dS+pp4dJ+8trIJ9meeeJLG7sPEz6loqKslrbJLLEq481SzBuB14A/wAitm61Oy8Q+C7y8jVXAt5CVYZMbhTx9aupIv8AwmdxGWG42MZAPs7f4iuW8T6Xc+Gze32mpnT76NormAdI2YEBh6DJ/p3GOrcx2Ootrux0Tw1ayyKI0MaALGvzO5A4AHUmqz+L7WyV4761ubWVY2kjjlUAygDOFIJGfasXxM729r4XvWyLSCWNpfbhSD+QarHjaH7eNGSF1+0yXi+URyQuDk/QcGsZ25k+pa2ZfTXNJ1DWtKElpL9tlTfbl4yPLBTceeh444zXUVyGt7Y/GvhkEjrP/wCgCutbJQ4644qqfwg9zBvfFlpaNc+VbXV2lqcXEkEeViPfJJGcd8ZxUWtatp97odttuJWh1BgiJAuXmB6qPT0JPTmsfwNqllDo17pupSRxXUE0n2hJmALgnknPXuPwqbUNWsok0KCws7eD7TM4tZpkwkKg43AcfeBBH1FXoST6DcabZ3morZRXFm0AD3Fi6Z2kj7y4J6jsM9qX/hYejtBJNHDdSlHKsqxcgDHzH0HPf0rL0SWKH4k6sJL4Tg2yjzHZfmb5OBjA9qn8Bx276PqpcICb2TdnHTA6+3WsZxs247lp6WZ0h8RWQ0JtaUtLbbc/IMt1xj65rTtLlLyzhuY1OyVA6gjnBGa5DwN5Fh4Zu7i4YR2TXLujSHA2cAfyrsopEliWSJldGGVZTkEeorSCSVkJtsf8prN17VotE0ie+kG4oMImfvMeAK0uOK4/4j200/hxJIVLLDOrvjsuCM/mRVCehNomhfbLVNV1dRc384EgWQZWIHkKF6Dirkei21tr66pbwxRKYDGyKMZYkHOPpkVdsdTtb+xjuLaZTCUB3Z6cdPY1z3ivUy/hi7msGk2NIITKOAQSMkH07ZrmlKTl+79P69C1FJe8Gp3Gj6hI7ahLcT2cR8oOisIYmPGSw6nnr0Fa9xrdloVvZ29zJPK7qkaMsZbzD0HI4yfSsjxKYrPwrDo1kA010EggjXqRkZP/ANf3qpqVjLda1oGhJI2LKETTSD0UBQR75HB966IJKKS2Ibd22dNF4l0241c6ZHMWuNpOAp2kjqAe56/kaLnxDZ2949qomnuI13SJBGX2D3x0+lYViLa48e3G3y0jsbdbaFB3Y5Y4+gyKr6Ubmy1DXLOwjiu5pJ2kFwZAoVm/hfuce2ep6U7Bc3tL8R6ZrBaOznMkijzGXYwwM+4961bmeKGIvK6pGo3MzHAAFZvh7RhoOkpaFvNblnYD+I9ce1ZPiWaO513SNKdttrKzTTA8B9oyqn2yORXE0k3BP/PT/M1TbVy8PF2mpLGrC4/0mQJBmEgS54yueo6fmKty+ItPg1UaZIXScoXJMZChQCScnjHB5rmp76y1LxvYRrIn2fT42feekkjEKAPXnH5VJa2w1rxvqN5Kc2dkgtwpHDkckH2ByfyrppQtHUzlLU6TStesdZkuEtGZmtyA+5CvXoRnscVfkO35jwBwa5fwXJHdPqWo7wZr2cuFzyI1JC59P4vyrX8T6gNM8PXlwDhxGVQ/7R4H6kVU48ysEXbU5Lw7/Ztzr+r6pIbaNBN5VuCQAAOrAds4HP1qTWRZa94w0mzhWORIlaad0wQRxhT/AN84/wCBVp+F9EsYPDdk1xawSyyR+YxeME/Nz3HoQPwqj4Sjt7nXNZ1WKKNIxJ5EIjGAFHU49/lNZOym3F6gr8tmtDZ1WXTWtv7KuImkDr8tvCm58f3sDoB61Y0DWLPULMpaySyrbBYmlkTbubH8/X61zGkaxb2mi3uvzssl7dSSHywcsAv3U9cADP0rY8CwRRaFGQ6vcSHzpsHOC3I/HbilThKK5VuurKk03c2dRaMWMstyqmFF3urjIwOTmuK8ISSaRrZtblVWPVIFuoFUYCnklQPpn8hXU+KJQdNjst5Vr2eO2yOoDH5v/HQayPG9m9vYWuqWn/HxYSiRR/sdCPp0/DNJw5Hfe/5hzX+RPDZW194yvbzyY9tpEkWSowzt8xP1AIH41W1e70rUHY3rXFzZ23ySeSjGJG9WYdSP0qjfS3Nl4EudQQslxfS+cxB5VXYY5/3cCrOsvFong5NNt1DSXMQt4o15Llhgtx9SfrXLUu5ptNdNPzNI25dDQubzT9I8PRQXE87WrQ+Uk0SkkjGAdwGBxjFa+mQLaaXBbo0pRVA3SnLH61xmqxLbW3h3Q7llAVlkuWZuNsa8j6dfyrv1wsKyIxK4zz6UQg1T5r97jbXNYmXlRtPFKo5PrUYbEwx0I5p5YAY6n0rthUVtehi466DuucUo47ioTv2k5wRzUgKsA3H1qlUu7NWDlGIDIu5iPpQmFZx+NNjYkuq4wG6mpguMnJyetYUVzKLXTd/gXPRtMUY/Cg5oAxnJNB9utdZkLTaU5pGFMA+tG9VGOp9MU2RsR8mnKFAxWUnJy5UUkrXZFFkx8EAUBcTYPORmnRZ+YY6MaVkZmBDbcD0rnjT/AHcXu1Yty95oeTtA5FR+YSCQuadsGeeT6mhhwcVu1NrsRoRICVJY/KT2pRtyApINNHMQUDlTzUgCyDGf/rVywjokaNiI++Ug9QtRqTvZR1Jx+FNfMcy/ln1FCEiZ2JGAeKw57tRe6b+6xdtLotDag9hTBwC38R6UzzATkj6D/GnAqGy2c/TgV0e1jKVk7WM+VpakqLhQCc+tLxSA04EHtXZFJKyM2IOvNHP4UfWjFUITBzTJCOAevan8gVED8pkPU8/hWVV6cpUV1E5Xqx56DvSeUB8zH9elPRTjc3U9fakcbvkB68n6Vzeyio8zV+yNOZ3siHHmHGMZBapIwCoB602MZnJz1BA+lJGCCV6cnaa5KceWak1e9/0NJO6sSkbTk8r696dnBH900m75SCMH6U3BEKg/eOK7NI3cP68jLV7k/I9KXP40meOtJuUdxXVzxW7M7MUk0nek3qTgH9KcKcZKWzBpoQDnPSmqMStnv0oLMWKqBxTGLD5uOKxqT6pbFRXQeDtc/Kee9B3Nx0H60gfA5BzSbmbouB6mleL0T+Q9QPJCD8aBhXb3AxT1UL1pWVWPzKKr2b+Lr/WguZbEKqSh9zkU7cNuGGKkxx0pCM9qpUrJJMTldjFcAgAdak4J60xuJFHHGaePUU6d9UwkHbjpT1PzCmcZ96coG4VctiUS9alqKpayGwpH+430paa/3G+lMRAODSikFLTKFPSon/1qfQ1ITUb8Sp9DQtxC5IoGSaKUDv1rQQyQfIacDxmkZSR97H4UD5QB6DFQk+dsfQXgjnmlNIKKsQvfvRSd6Xp2xQAEYpjR7mzkg9OKfkmmuwQZNRNRt72w1e+g0g4IEn50yNn2A4B/Gn70/vU2IjB5GATXO+TnXLLv1L15XdCF2EoJXnHQU7zD/dbH0pGb96h9cipc5FVTi7ys+opNaaDFfeODTXGJk9waI8jeM5+aiThoznv2ptt0035fmCVpWJAo9AaUD14pAeaXNb2IG7FQ5Ax9KbgISP4T09qkPvSEAjGc1Eqae2jGpdxnljPDHHoDTWbHyIMnHaniNc9MfjTWG2VMcDBrCcJJaWXoWmn5leSyspW3TWsLvjG54wT+Zq2qKkYRFCoBgADAApJCDC30pwyR2raDafI9kQ0viRk65Z3UuhXVvpiok8gOBwAcn5vxPP51grZ/aohC/g+JJcbdz7Ai/wDAhzj6CuxDMXYAjAoLOOq/iKarLsxOmZ1lolrDplpa3UMVw1ugUNIgbBHpmluovs8Vzd2VnE9zs9ApkI6DNaG9dvJx9aiQZgA64PIrKrV5vdT6MuELamFpVrf397/aWpWq27KmyGHfuIycsx+uB+VbDgROu05fNWS/JCDP1FQhQ1yue2STXFXpwaSprW617ehtCT15itcWcF8HS6hSVB2ddw/I0+G1treAW6W0aQ9AqKNp/Cp4/lnkGeCcU91K5IwV/iHp70oU5crkn1d/8/61G2r2KP8AZOmrCYUsoVTdv8sRDbuHfGOtc7f2L3fjS3uZtMllsUgMD7owVzlucenI5rsdxTAJyp6H0p/IFd9C922znmlsiC1srezi8q2gjhTrtRcClgsre2eVoYY42lbe5UY3H1NWBikz6103IsFI5XblhTu1RzZwvoGFZVXaDZcdxFU7fvECl3FGCt0PQ03G6XnkY4oIxlD3+6TXNrH4en9fiXvuTdVOaqpYWkcomjt4lk5wwQZ561J5hZUwOSOfalSUFNxwM1vGvFu39f1qQ4Mbc2dtdoEuYYpVHIWRQwH51ANPtIovs0UEUcUhJdI1Cg8c9Kt+Yr8KRUY/1/0H86KklOKSejYRVncasKWtssMQVY1UKqjsOgAqvLpGl3EheWxt5JD1Z4wSatyYLopOMnNLMF8p89geax1jKUoPb/hytGkmJHEpiHYnmq9vp1nBOXitYUdQQGVQCM8nHpVhGdEAbp6iqGp6hLp1g91BAs3zEvufaFUA8ng+mOncUqVk4xjo+v3Dlrdsti1gimcxxhWmffIw6sQMf4VXudEsbuZpbiytZpCAC8kYJ9uatW0rTokrxmNjGCUJ5Unkj8Ks9K1jBSbl/WhLdkkZ1rp1nYOVtreGEEbm2IFyfwph0+zurlp5raN3ZsZZc5x0zWmyq/UZqArjeB1DbhXPUpShJNbXuXGSasEkShsYG1vboags9LsbeXzIbWOOQDbkDoPQeg9qsPIGRcdcjilUlZug5WqjZTvHZ/r/AF+Ine2os1tDOYzLGr+W29M87WHce/NSZGKM/nTccnmu4yFJ5qJwQwYc47VITwAOtMdtq8DnpWdRLldyo3voNZ942g/e4qUDAx0qMRxq2WPzmnK2G2E+4PtWFKcub3/T/hy5JW0H4OKU9OKN3/66aTXWZCA/NyKSQ4UKOr8U7dk+tNZQ6Yx9Mdqzqpyg0iotJ6jSvl/OvbqPWpeMVACxdUftz9alZxGMmsqUormlsv16lST0XUpromnLe/axaR/aC24yY+bP1q3NBHcQvDMivG42srcgg9qerA8jnNB+ldN76mZTu7G1m042jwo0AUJ5ZGRgdBVax0LTtPuS9tbKrBQqkksVB7DPQfStFyxOwY6fnTIz8+D97bg/hXFOp+9S6f8AD/5mqj7tzOutC028uPtFxapJcI4Ac5yPTHpWtgYAAqsXIcjk5fp9BUg+WZecnqx7VFKvyu3RaFSh1M698L6LqF6Lu60+GSfqWxjd9fX8as6jounapBHFe2kcqRnKBh936VeB59aa7EdOvYV3upZXbOdQT0sZbaPpFjIL9bGJJII9iukeSqjsAPr2rkPB+jWdxDex31ncJO9w7LvDxh4zjAPQEZzwa9B/1eGPI/i/xpo+f58YP8Nc86spLl+1+n9fiaKCWvQhm0u0n006fLCrWpUKU6DA6dOnSrEEUVrBHBEgWNFCIo7AdqC3mjGML3pqtj5SMkdDVQqrRLYHHq9yY8nrSPGkilXAZSMEHvSZpjMSyjOAe9XOfKriSuYS+E9F8zetkql3O5VZgpH+7nFa8lpbyRm0aCMwNHtMe35cfSnRkrMFbruJFLLIA789gorgVX3OaW6f5I25FeyKun6PY2QEsNuokC7Q5yxA9ATyB7VZWytEvXu1hUXEi7GkxyQO1PViNvGB2HepWHGa7qM7xt2MZRszIv8ATRZWd/eaRaRDUZlLbscs3+f1rl/7K0e5tkeSw1RNTYZd0ikWRnPUk429fwr0DOBzSblJIGMitXJLcjl7GPoEF9Do9tb6g5adV/eMTk9eAT6gYqe90iw1JkS9tUmCcpuHTPWrrERvuxwRg0qckuw56Aelcsf4mnxX/D+vxNX8OuxUTRtOS9S7S0iE8aBEcLyq9AB6VLb2FpapLHBCiLK5eQD+InqTVjvxS5xiuu7MrIrWGm2elwmGygSGMnJCjqfeo7/SrLUtovLdZgvQOTj8qvAmomck7RjdUyny6sajfQpxaZaQ27WSQBbcjhAT09KZZaPp+nz5sbVIieH28A1fZHIB380R4ONox61zQ5m+R6Lc0drXKEfh/SoWnaOwhUzqVkIX7wPUew+lXLKxttOtxBaQJFGOdqirHRaFwBXXdmVktijd6NYXs4mubdZZF5DNnj6VJd2sNxA8UwzG6GNl/vA9qsluOBUTEtMqnsM4rGvrGxcNylPZLJZPapFGyiMqscgynTABHpWdpOiiCzhe6toUvkTaShLBeeAuenGOlb6nhmPHJqIgnB5+Zs49q4pU4qlyrr/w3+Rsn7130Kd1pVleXNteT28ck8XCsw6Gr4A24KOMdutO8knO04XOcd6lHAGelaww7b97/MhzXQg2tvUnPzHH0qdQACQCMe1MnyACOxBqRsspHbGK1pwUJSS3FJ3SGF8nCjdSRRgr8xztJFETjyxk9OD7UkbFnfZwuaybTcZPVvoVayaQbgkre4Bp3m5cDHfFIVCSo31BJpZfuhuMq2apc0VJ3tZ/8EWjaJAeOaB+NNBxTgcHHWusyAsBgU13AHfPYUM6gHnpTFY8E8u3QelYzq20TLjHuDtmNgUbp6UoDMBzge3el3NuCtj5hRFgFh2B4rKOs9X5fr0G9FoORdo4zSjNK3A9aAexHPtXUkkrIzDHrRx0z+VB6elN570wI3C5OCd2O1RYck4X8ehqR8qxKsMt2pn7x227setebWSlJpp/I6I6LQY2S6iQjGc8U04807eVqR4wgx7biaSPKshz95c/WuKcGpcr7/M1T0uhyYU/LHk/Wnhi4IJA/nUm1HGf5dqZjcxRuSOQa74UpRSV9H/XQxck9SVR8oxS7vWo42JTnkjin59TxXbBpxTRi1ZhnI/wpaaWA7804dKpST2FYRhldvtUSjdBtyQcY+lOy7s2CAAfSmEMrrg5JPNc053962mxpFW0uOy+MBcGmsNq7V+8epp5ZzwF59c0InJyct60+Ry7+rC9hm3YUIzgcHApVXKncDySRxUnTOKOuMVfsY3v0Fzuw3DgdjTSCXXcepqUdO9NIJmX0ANTUpq3fVfmEZai7B6U7aoGBikPAJ/nTF3sobcBn2q24xdkhavW4r/wj3p/HvUTKfMQFvWnFeMljURlK8nYbSshFPzPz3pHIZcDuRSRICgJGT1qQKF7DNEIylCz6/qDaUh3QYpP507qKacnpmuggXt1oz60AHjPNKc46UAJweKSgjB75ozimBGpzK5PYAVJwKbH0Y46mpPasqXw37lS3E6Z4pVPzAUh49qB95eauWwkTCpah5qasgYUj/cb6UtNf/Vt9DTEQCikXgdc+9OFMoKik/1ifU1N2qGb76fjQtxC/jS+9IFyKDWghd3qKQkUnDU0YEmB0IqHJp+Q0rkh+tGP0pOnQ0o5PXirEL+FHFKRxSUAJnFRy/6vt1H86ec54NMl/wBW2eRioqq8H6Dj8SHYBqNFUs4I7/0qQHgUzDK7ELkE1nUS912v/wAMVHqhksahMjgrzUgR8fe47ZFNkYlCCh6UocbRnPT0rJeyVR9NPQr3uUapO51BBwRmnFXJGcYBz1pqMvnNgjkCpS3aqpRjKNr9X+YpNp7CilxkUnSjtXUZhgHtQBS9KTk0CFzimMgY8jp3zTx1qOR9mMYOTiom4qL5tio3voch4rfU9Jkt7zT7qeQSSkNatgqQFLHHfoDWxp+pQ69oyzW0rqHGG2Nh42HUUzWmJv8ASAV/5ej/AOi3rnL6GbwhqY1W0QtptyQLqFf4D/eH+fbuKxfJzJLR2Hqk77G54WNybWa4urya4cyvH8+MAKxXt34rZTUrJ5zCt1CZR/AHGfyrim1GSHwDf3dq5HmTSbXXsrSkZ/I1a1vSrL/hBknto40kghSWKZRhs8HOfenR5mm79X+YTt+RualJaatph8nVhbRrIN00UgGCOozmtOFf3alW+vvXneu6dbJ4Bs7tYts8jpO79yzj5vz/AKCvQ7Y/6Oox0FOcFKor9n+gRl7rKuqXzWVm0n7ssTgKZQmfxPFcn4U1LUZ9c1SK4aWVFIXe0obyh82MY4Ocdqu6S6at4s1l7xRIbUrDArjIVeckD3xVPwzFBaaz4nQMIYEkHI42D5+npim6KtvqLnd/IsWupazJqaadPPp6EMGadZQWcDsE7E9PxrrDe26FEeVEkfhVJ5P0rzLWFSLwnZvYwEW8M4Md3LhZJGyeQMdM+voK1vEVha3Pi7Qjt2NcGQTFSQWAUYB/UfjUqHs3ZP8A4I+bmWp2lvdW1x5scM8cmw4OxgcUjaha2+xJ7mKN24AdwCa5G1toNJ+ILQ2kaxRSWG5kQYGd3XH4VWs5LeC+8RQ6sjNNMxKEjdvjIO0L7/57UoWUkr62/wCGHJ6XO/SaOTJjdWHsc1zHjSe5torGW3u5oQ9ykTIhABByc569vWpPBeknTNBiM1v5V3KMy5+8Rk7c/gaq+Ptw03T9o3N9tjwPXhq6jO+lzqJNQtoDsluIkfH3WcA1Tv8AUVubGeHT7iGS7dCsarIMgnjP4dfwrC8Nva61dXN5qEatqkTGNoXUfuFBOAB3+tR6jbQeHvF9tqaxqlreqYJWxgRueh9s4H5Gpa0Hc3tLEdpbx2LX32i6i+8zybmY9+/FU/GU08Phye6trmSCSIqfkwM5IHXr37UzQYobmW51WSJd1w+InA58teB+eCfxFReNQP8AhFr7a2QQnB/3lrz1V5ZWdnfdf12N3G8dC9pGoxjTrVZblTO1uhCs/wAzErkn3p2qyzx6eUtnWOZyEMzsAsKnq3Pf0964rWLCHT/DGj6jDEBdb4W8453H5c4z6cDitmWdL/x3DZXKhra3tvMjjccO5x82O/BP5VnTSUrydkr7+v8AwxUndWXkbGhtdrBLBcXKXflHdFcowO9T2bHcfyIq9fF2sLjy5nhZlLLIoBI4965kRnSvH8EdkFWC+hYyxL90MAfmx+A/WutuVC6fKOoEZH6V0Qg5SUkzNuyszF8KX5m8L21zfXG53Z90kjdfnPeqfi++nt7eyns791ikuViZI2GD1PXr2rmNBuVu7PTdJ1BTFYyb5IyRxcOHPy57Y/X8edzxxapFpWnwwxrBGLxAPLAAHB6VtK3NZrUzTfLozsVvoHZ4llQyquWTdyPwrG1tbuYx21vfR2EapvaZ9pLt2UA9s8k/SsfV9MttL8S6DJZx+W00rxykEkuOOST1PJ5qS8t7aTX9SEcH9p3MkSo6vjy7ZcdCx6Z64AzU8rU7z1SW5V7xtHc6XT7p0sIn1AxxXDcN842uR3HsetXWuoI9u+ZF3dMsBn6V5pDi4+E8jzKHeF8RswyV/eDofxrQ8SQxv8P9NlZVMkccG18cjIGea3jFJWRm5X1O/wB2PcVkNrdqdeOnRyIZVhMkh3fdOQAv15NaqAbB9K41dMsZPiJNG1pCymy80qUBG/ePm+vvRKCkrMabRPpV/cp4q1e3u7tpIbdEK78KFyM9q6SO5haPz/NQo3Rtwx+dcXFp0GoeN9biuQXiAhzGThW+UdfXH+e1V9OtoR4a8S2pUNDbTziFX+bZheMZ9K5rWnpsv6uaX09T0E3MKoHaRAp6Eng1G00N7BNHBcjIyjPGwyhx+hrz64jST4SRsyKxRQVYjlT5uOPwzTrm2i0Xw1pcNrI8X9pzQ/apc4O0jkZHT/8AXXVYyudfoklzDZy29/cpNJDIwE24ZdOoJ9OuPwq/9pgeOJ0kR1Y/KwIOfpXGeNNNt9K0u31HT4ktpo5BG3lALvQg5BGMHt1qtqWhWll4h8O2Vp50UbiUNiQ5I25/DOT0x1qKsbwdioOz1O/ikilaVVdWIOCAelMaeNGjV3VW3FRk9a5DT7SHSPH5t7VPJimsN7ICcFt+M/pVIPaPqniCLXCq3DOfKabH+p527P8A63fFckrcnOun+dzVb2Z6D5qMdoIqhrWtW+i2JuJirMzBY0zguSegrB8DafNa6Ok9wkguJckh3P3cnbwenHpVb4h20b2NjNJEpf7WiB+p2kHI+nFbUq3M2n3IlGyujtjcRCPeXXHY56mohcInHmAjvz0NcR4s0m0trjRI7RGtg14kf7o4CgnOQOmc96q+NPD+m6PoizWkTJNJcoS7OWPQ8ZNOUef3lK3b1BO2jR1ulR30t/d3d9clVkkK21vxhUB4J9zWurq02GIDAcL/ADri/FkCRa/4dmVQrtchS/cgMuAfzP5100miWsurQaoWk+1QRmNfm+XBz1H4ms1BuSdrdX5v+upV9LGiP3ZyPun9KezEkKvU857YpI23xAkVGg/euB0IwPalKTily7S/r+uwJXvfdCN14clgeuKa0g3B/wCIdR61KTsUDb09Kgdt5zjAXnNclf3Y6PV9LP8AXsaw1Yiy4k4GWGcCpljI+bYCfUmofmM+Rw2OBUqyE5XcAR6isqDjzPnb302/q5U720F3KuD0BOGFPUbjvPXsD2FMESvhfvDO4mpUJB2MCCOhNd9G7leW36/1+JjO1tBjfO23+Fevv7UnMfyYzn7v0qRhsfd2PWomDOwkX+HoPWnO93b4v0/r8QX4C7dnI6d6SUEgFfvDpTiPMwq9D1p7kKoAGWPAFXHls7fD/W39bk63Xcg3BgSfur296R4ycEIVA7g04RbGZWbhuc+9PZtmOVYVyytZ+1/T+u1jVb+6V2bcytn5lPI9aA4Mm7GcZIHvSMsgdXIGTwBSISrbiM5PeuHnbnq+vb8TWytoTKSTuLAH3FSAtu2nn0pA4ZfuH6Ypjbl2gdhyfTNekpezV07mDXMx7En5QefX0obEShgOnXPenqqquB+J9aaAZeT9wdFraab/AMT28v6/EhNfIZt3KMcAD5RT95fAXv8ApSDIzGPvDv6ClRRG5TOQeQTWcW7q3XRvz/rQp/8ADAhyCD16U7t15pp+STcOjcGnFwCRgsfauiM1FWl0IcbvQcNuBmq5Od56bjj6UrMGkUHIHPB9aSJSJipOcZNc1StzySW17f1+JpGNlcUgLLGB15p0JzuPqxNMcjeSDz90f1qWIgYUcLjvTpyj7Ty/4ZCknyknQcUmBnrSkHk0mDXcYgenvUbq25XHYc4qQcNzTdzO5VcADqazqtWt1KjuM+Rmzke4oUeY4foB0HrSxoFlZeo4IqYCsqUHJXlb5FSdtEMxil4xyacTyaCO47V0mYhG4FTTFZygwvbkmpenOKaZBg7uKyqR15r2Ki+hFGvzsCSSDmlzslPYEU07mm44BHelddjo3cnBJrlStH3Vs9/68maPfUGDOV6AA55qR0yjL1zSFxkgcn2ow7D5jx6Ct9LNLW5GvXQjViyDBx/tU4kjnduHf2pgX90v+yeRT2RWAIOD7Vzxcmlrrb+vI0dkyNgphyOvf3qRccsfoKhZtsbpgZ7Cn7sIF7d/esKdWMZXfRfjqipRbVh4fOZO33QPWnxoVHvnJqNVfOeAB69qljJYc844rroO8rvczntoPIx3pCR+NB56mkIFdhkGOO1NYgAnqBThjpimyA+WwGKmbai2hrcjIKru4LtUiBVT/Gmn5gGHOOeKCu/GRtX+dc8Vyt2+Rb1InG9SO7n9KUqrRxHuOP0qRV3vu7DgUhiOQN2FBzWPsHLXe/8Ane/33L50tAGN2Cdrd/egkIWIO5jUm0N2prKqIxGOnpWzpNK/9f5XI5kxkIYxjnGeak8sf3iTTYv9Wv0pdzsxUAcdTTjGEYRurg222NkRQnAAORUuOKifdjkjqOlOx65NEbqbsu36g9tWNjbluuS3QUuS8g+UjbzRCRsyB1J/nUmadKDlBXfmEnZsCfU0dOO9AGR1oxz1roMwHSl60nA5FLn1NAAeB9KiB/fHj+GpOvWmMgLbs4OMVnUi3axUX3FkYeWx9qVcKoyRUTxgJxk9O9SbFHas/fc3tsPTlGlgZuOcDtQ7kKflPSljHzOcY5om/wBWfyqLS5JSv3HpzJCJuCqAvH1p6t85BA4pUHr1pF/1jn6CtFFxcVf+rCve46lHTNGBjOKQdK3IDv7Clzj60meKMnNABnnnmkJB9KOlIz7QBjOelJtJXY9wCgZOOaUn0pgfJ5BxThilG1tAd+ovfrSr94cUmMnrj8KcuN45py2BEoFS1FUtZAwpH+430paRvuN9KYisDThTR1pw6Uyhahn/ANZF9f6VN2qObiSP60IQhyPWlxS/rQDxzwfatBDCSMdSPamFvnUhSAOtTGo35Kr2PJrGqna9yo7jcs2cLx6mlDlfvL+IoZju2LgcU3c0fDj5fUVm5W1u/XoVa/Qn3Z5pnmqWwDzTM7GA/gbp7U1RiFD7jJoddr5b/gCgSs4Xk1GzjaQcjIxzQCAdx5J6CnFiCNy8HjilKo5Le3y/MFFIEcFByM4FO3AdCM1GqjcyEcDkZ9Kf5anjFXTdTl6Cko3BhlcDmkiyYlz6Uvlj1YfjSgbQFHaqUZOfM0JtWsiNkzNgjjFK0YweMH1ocNuVlGSBijccZKH8KzagnJSX4FXelmOQ5QH1FP69zUUW7aMdPWgs6jJ5HqKqnV9xNoTjqSE4NL1pAQVzRkZx1rfmRFheox2qOUAKv+8KkA754qOTG0f7wrOq1yMqO6MzU9HuNQu7e4W+MIt23oqxg/NjHPPPU1cFqtzYfZ7hVkRlKuCvDetWxytMCFAdrcZ7iiSfMpJf1oJWs0Y1t4ctLbSG0kkyWzbwQeuCxIH4Z6+1UT4Vm/s8adLqc0unIRiIoAxAOQpb0rpPm81c+9JLOgBRjhiDgetYc0Up9P8Ahi+W7Rj65oB1mwisvPNtAhBKogOcdPoK1bCGWK1VJpBI68F9u3d+FWkPAzQTmt4xu07kdznL/wAMGbVm1PT7+SxuXXbKUUMHH0P4VFYeEI7SW/eXULicXqlZUbADZBHPvyemOtdRj5fekxjHr61tcnlRxzeBfO0cadNqtxJFGcwgqAI+c9B16kcnvVq58KzXF9ZXR1OTfZ58svGGJJ+8W57/AIYrp8UcDtSdnuFjmbjw9KNdOsi/IZU8sRCIY2enX9a5mwjXUJru9tvEjaeZ52cwOQxUdMnJGOn4DAr0plDAg9DWXP4f0yeczy2NvJIeSzxjJ+vrWEo2le11byLW1rlHwtPeSw3Mc94L2GNgsVyExv8AUehxxzUuv6E2u+VE16YI4nEgCpk7hnBzn3rXtwkMKoqbEUbQFGAPpTlIdmzgjNTGtdR5d3/kNw35jn5vDEr6xHqkOoGC6WMI5jiGJPqM/T8hVTxJe2Or2/8AYkEiz3kkyxlVHMZB5Y/QA11pjH8JIqktha2t213FbRCaQ/PIqgM31p1Kkoq8l9wowTdkSWtskFtHBCoSKJQi/QDFZ/iDSv7V057MTeUshG9tm4kAgjvxzitb5ccPjPamMuXUYIXPfvXJUd4+7v33/wCGNorXXY5e/wDC8+oaVa6ZLqGEtwCpEXLYGB39Kk1fSFMMOpvO8d7Zxki4hjB3AA5BXPPfjPeuiHNyxB4GB+dSugX5sHb0YVEFJxbT2b+4bsmjn/D1rHdOmuSTyz3E8flr5kYTYuTkADOOfc1vXtvLcWkkMMoidxjcV3AevGRUsZ8ttjf8BPrUo6V6FF6fp2MJI4//AIQhm0EaS96rRpJ5kUvk4aPkk45qTUfC1/qdhb2l1q4YQSCRZBb4YkDAyd3vXWd6TtW9zPlRzOp+Hb/UbuwuTqMavZncgWD7zcZz83t0qJ/DEiavd3ltqc1vFebftEKIMkjuGPTv+ddWaiUqV8xxnPQVy1pNaJ7msIrc5vTfB8dpot3pU17JPbT5CrtA8sE5yPU5x+XSq83gq5u9ITT7vWJJI4iohxGAFUeoB5OOOTXWcD5l7dRUoIIyOnrWtOrzaEyhYgtbdre2jieZ5mUYLvgE/kAKyL/w7Jda4mpwX8ls3leTKqICXXOeD2+vtW/xSEe9aXJsc1beHby31q81IX0TNdKFdDAcDAwuDuqHTvDM2ntfx3F6lxb3zFpVEW0hj1xyeK6Y7i7FTwO3rTQd8oBByBXJUmpK1rN6fiaxjY49/Bd4NBk0k6sWtcjyVEQGPm3fNzz34rTn8MxXfh+LSb24klMQHlz4AKkDAwB7etbjDa6he3JFSAhx/PNONSUpNXs19zE4JI51/D15erax6tfpc29s4kCJDtMhA4Lkk/kKZqugX+oa1aajFfRQC0z5SNEW69c8966GRcIeSVz+VKxUPlhkdBxmpnVk3yvT/gjUFujmZ9Fvn8SJqxvYV2R+V5YiPKZz13da560ju9Tu73UtO11II5pyRFMiu2FGATnoPQemK9DlkGNgXGeMkVi3HhfR7id5pLCJpAcsQMAn8OtcE6lpOzv8vn1N1HRaDPDNxezSXdte3EN2sBXbcQjAYnOVPbI46etWvEOhR67p/wBmEzQmNhKjgZwwz2/E1etraO3t1itY0REGBGqgAVZUbxhmGD2FdFOXNZRjb+v6uRJW3Zy1/wCGtSv1shJqaGS3lFx5jw53OOgwDwPatHXtBbXdG+ySyhJhtbzFXgMPQenWtwgYximB9nD8jsa6WuRcstu5nu7o5K68Majqc2nz3erKZ7WTfuWLCjkYwPXjnNa0llqI1m3lGoMLRY9jwlR87c85/L8q1cMPn4yTkg+lAPnMWPA6Ad6yk5TSi/if5f19zKSS16EpISPA7DAoEYK7cZxzmmhW3AMchenvUmc54rohHm1kvIhu2zInQAdScnuaicbgI14AIyfWrRCspBFQcDcQOA4rmxFKz02ZpCQkyYfPOcZGPanZwdxHzHrx1FLIcvHj1P8AKnQ58od8cUKinVklp/S/zDm91EqjA6flTGGfmH3h0pw/H6UhIA713SipKzMU7O4xiJQF6D+KlDhPk7jp704YAJFQ/M2ZeePuj1rmnFxd95fp/X4mkWn6D1Bi5zwev1pyKWYu30GewoDKwwRkHtT+1aQpLS23Qly+8CM+9QM6q7FsYXoB3qYnHemSYYouByaWIi3G6CD1GIheRnbrjGPSoY09ehUZFWI24c8feNRxj5kyeqGuL2SvG3n+LNubcSEYBGSMfyqQKuGGOvXNPVFQHaBSZzxzXdSoqMbNGMptsbGxK7T1HFJv8slQMk8ih8hgyrnPFBQqu4feHJrOXMlZdOvkUrb9xVyjgt1bqaQ/vHBHRaRiZMgfdH86N+EGOvpUxcVp9nf1/pjd9+oSt8hB6ntSKTtUcDPJNKq4yTyT1pCCo2gAj60TjJvnYk1shHjJ684557VH5p8zfjB24NKQ5HBIXuSaYGKpjqrHvXn1qjUrxVv60N4x0s9RwK5DH5j0AqWNiSGZTx6dqZEyqMMnTjNSHarjYRyeQK1oJpKXN8v63Jm9bWJQdw45pSwUelQROQWC8/Mcc9KlC85PJ/lXoQqucfd/4Bg42eoK24kYxiozhJm4zuApWf8AfYXqRgmkIKOrEk54JrKVRtej3/ryZSVn6j4wd5c4z0GKfk9+lRGXB4HAPJqTORkV0U5R2iRJPdjs4/8Ar0E00HPXilyB1P41qSPPoTUA4lc4ycDFJuLcg4XPWkYYJcuSOhxXLUqXs0rpamsY9GObiZMY5zmnsoY4IyKAFA+WlzjrW0IaPm6kN9hBgdMYpS2BxQTgZpp6d60sSMcqD8uQ56gd6jKtySQvv3p7jLgqSGPAxTRHvcqSTjrXm1oc03FL/I6IOyvcarAEkjcPU0Rq5GR+lJL1YZ4GFGKcDsmK+oyK5VC07PZfr/wxo3pdD8ZxknPoakjbquMEelMc70wFO6lDDzR7Dmu6naD90xd2tSbIHam5GaTzVz6+wpjM+CwAFdLrRW2pnyslHSmmQcgDJ70ucgGo43UBwf7xpTnqrPcEtwXcHIHTGcU8IW+8Rj0FIpy+ecYp4+lTSgmn2HJ6gMLwOlBfBGR1o4Jo4zXRYgXIIzmmScxt9Kd9KQruUjPUYqZK8WkNbjUGFXjtSIwDyfX+lOEeByxNMjUbn+vFYPmvFWt/wxemoO2WULzzmnnce4FNP+uXnsacXAHUChLWTkweysNiUFASTSRgCVwM4GKWIHy155oUZkcE+lKEUlD+ujG3rL+upJnPbig+1IKUnnHauoyCjrSDOaCy9zQ2lqwF460zeTyFPPrSlhtYjoKEHAHtWTlzStFlJWWo1yxKjaOTnrTjvx2FI2PNX6VIfSojC7k2xt6IhjDbScjkmnbCepJ5pEYKg55pRJx0JNTTVPkVxy5rkgPyio15LnPehpCBwp+tMTdjOMc5qnUTmkkJLQl3elGc8YqLcQQGHB704uF45J68Vr7SNtSeVj9w5oyAOlRlxgY5z0oKjq5z9aTqfyjUe5KDnjH5VG+WkUDoATRsBGVOPpQAxcnoRx0rOU27Kw0kh3elwe9Cq2TkinYHrW6d+hInI680yWVkaMqu7LYPsKeeTTlHzLRLYESVNUNTVkDCkf7jfSlpr/cb6GmIgFO7U1ad2FMYZ4qGVgZUXvUwGKhlx50eBz/9ahbgP5o5A7Un404fStBDeR0pj5BVvTrT89qOvaplHmVhp2Imzw459acCCODkU1l8sEqQB6dqiBJyQjKT6Dg1yyqunKzXy/y/4Joo8yJCu3Kk/I3Q+hqMljblSRkNj9aeZCVKvHx6ioSjFWbBIPU+tcNaoteRdHp5GsF3LKYI3evSk3B3z0Rec+tRhmbAAGB2pwRieTx6VvCrKcUoLQhxSd2yRPmJbHXgcU7HPtTMurDkHNSj3HNdtF+7YyluJ/Oj16Upwe1IAD2rYkMdM0yXiM89eKkprKGBBHaomnKLSHF2dxhONqjvxR8y88t7UZ+Xa3DDoaVXzw3UfrXOmpPt28vIvYbkBsg/Kf500Y2I2ec8mlkXGRj5W/Q1ETuhAPHzYrmq1HBtPp+ehpFXRLwRuY4B6CkIDfcPI7U9FGAx/D6UgOWLDGAMZ9a25bpc3X7/AFIv2Keo6vb6TbLcXRIRmCKFUklj2xWePGGmtKYgl35oXeU+zPuC+uMdK1XtIpXinlUkxEsgPQE9/rjP51zfhYDUdZ1jWCFZXm8iIj+6v+I2/lXRSi3FNtmcnZ2SNzTtXtNWiM9sWMaOyMXUryAPWsuCfTNZ8RyXEEu6W1j4wDhj8wyCewyenc/Sn3k1rbynRbO3+03M5eaRCxVVDMWJcjoMnGO/Sl0q8hm1u4sLi0ihvrSLapiOVaNsHjpjtxT9m7S8/wDKwc2qOgAXYD047Vl3mv2Wm30dncO/nysFjURk5z79O9aihkUAqDiuUvcaj48s4MAx2MJnYf7R4H49DWSSXLpbv9xTe50Wo6nbaZZtdXcmyJcZOMnk1jReO9EnlSJJpS7sFUeS3JPA7Vs3FtBctE1zCH8ttybugOMZx0zWNaxLrHiF7raPsmnkxxccPL/E34dB75rojKMtiHdHSA4GeaqpqUEmpPYI5adIxI4HRQTgZ96g1XUDY24WJfMupjsgj/vN/gOp9q5vwbGy+Ite8yZppVeNXlPdud34Z7VQHZu21S3NNMuBzkUk5PlHFK3CknsKwlzObSdrJfqWrW1MBfFmmrdNaf6SZ05aMW7kgeuMdOav6bqlnqaSyWswbY2GXGGU+4PIrjvDuo2v9p6tql0ZC00myEpCzEqPTA/3fyq9oUNxDq2ra7cwyW1vIvyxycNtUcsR26fqazUbKPOtkPmu3Y39N1yDUb+5tIVkDW5xIXTbg+n6VpTDGz3YV51puvTaVpE+qpZ+fLcTtNOS20RhmAUZ7nvj0NdRq+uy2V9ptulpvW4mRGdmxjPoO+O/4U7NxlFd/wDILq6bOhwPSo58qhcAkqMgDqfasHXfE50u9hsoLY3M8kbSFQ2CAOnY9TkU5vEbyNbWcFoW1GWISPCzYEII/jOOPyzXQ4KSs0ZqVi7pmo2+qQedAXCElGDjDKwPQ1o+YNhRzz/OuMXWLyO/vLCy02P+0hMjzhHJjZSB84PGDjH/ANerMXiq5lvL60Gnh5rc7EVJM72784wAOMn3Fc3sXCTUdjTnTWp07N+6Qn7wIqZSOK5S08VRy+HRq97CYoxn5FO7JDYGPqaS68T3+nWlteXemoIbhxGsaTZkUkZGQQB29eKdBrmaXp9wp7I63IzVDU9Zs9HiWW7d0jJxvCMwH1IHFS2c8txbJNNbvA7DmNyCR9ccVyHjbUkuTbaMkdzumuF8wrCxyg5O3j5scdPSurczvZXN9fFmkHbuuWiV/utLGyKc+5AFaUciPErA7gvcc5FZqGz1jTJ7eS1lWHbsZZ4SnGO2R+tcd4b8RXGn+Dpbh4muPs8rRoCcAIAp5J92wO9c2IhLRxNISWzO31HWLbTrq1hlDtLcsVREXJOP8MirqOx+QHGCefauZv8AWrWy0601a4tWa7mRIooy3K7uSMnge59hT4vFKfYZbiW0ljlaYwwwjlpj6r6j36VyTqXalHZ7/qvwNUrXTOmEgCBmPWpA4IJzx61ztlq94dWj066skjZ4TKrI5faAcYbgfpmr+o3y2GnXN268RIxYA9cCto1qkYLmXT+tSeWLeg+71ey05F+0zBXkOVQcs30A5NZx8Uaam5rg3EBb7nmwOpb/AHcjk+1UfB1p9rszrd4fNvbokhiPuIDgKPTpVrUL/RbsraTahbBkmR9hcZDKwOOfXGPxq3Fcsb6pE8zu7GwbqGCdVnlRGkISPcQNx9B6mrBOZlI68k1zdxfQ3nie20yXTRKUH2lZi/8AqwMgED6gCrc2tMmoyWdlB9quI1BlJfasYPTccHn29qzjpBLo3f8AG/8ATKe7NmQgsqnuckYpcYHDfhiuc07xLJqMOoXS2Lolodm1pBlmH3h6DHFU28c/8SIakunSOM5ZA4xGu7aCx9SewrojTUm5MjmsrHU/KspY/wAI6mliH3sjhuSPrWVqeuwWVvanyXkurvCwQDAZicdfQDNUf+EnuLXUo7C50qRrh4g6LbuHBXOO+Oetczo8lRPpr/kac94nRquDjkEHGalVNuTnJNRsCS/b5QajvL2KxsJbubIjiQu34Cqw9OMZNdv+GFOTaEvNRtNPRWup0j3HCgnlj6AdTVa017T7+4+ypIyzY3COWNo2I9QGAzWP4St5tSEniDUPmnuSRAp6QxgnhfTNV/Hswh/sdoAv20XqmHHXHcfTO2u1xvozG/U7JzheOp4FNAEPT7vesiLXVuNfbSRbSKyQmYStwDg7enXGc806z1yHUdQvbNEYCzZVklONpbuB9MVzVV7zb+RrHayL9/qVpptqbm8lWKIHGT3PsO9TQXEdzBHPE2Y5FDIR3B5FcnqOsWbRS6y2ntd2UGY1mZxjrtJRT1GTgn+YqZtfGj6BpkkenSslwEjhjEg+UkfKpJ56e1dSMjqucdKjO0Owbo3P41hp4oSTXLXTltJfLuA3l3BwFbaMnA6ke9bvB64xUVIcyGnYy7zXtL065EN5eLHKOFVgefpxzWlbOslukin5XG4ZGOtcdcBNW+I8Kbd0Glwb2GOPMbp/MH8K7F544YWlkYIigszE4AHrWdOMU7rf+v8AIptk2SB7UhHGa5uXxYBZSajBp00unRnm4yo3AHBZVPJA/CpdW8Tx6db2M0dtJcx3rokLoyhSW+71Of0rcg3ydy46Co/M+Xb/ABDj61z0Xi2GfXYdNS0nCzIzxTtgK4GeR3x70smv+dqdxZWFq93PbD984cIiH+7k9TXNWk+b3d+v9fkaQStqdEg2gCleYRRtIxAVRkn0rB0HxJHrhYRWlzHsBDO6YUEdRnPWtW8uUtLKa5lJCRIXbPoBmt4W5VYh7lIeK9Fckf2hD8pwSTgD6+laBmSWKOeJ1eP7wZTkEV57oeuafYeH5BdI019qEjyeR5Z+cscAZPGOn51r6aZ/CPgsSXsTzspLvGjj92GPTn+nc0ThzRaFGVnc6qJ4riIyQzK0Td1II/Oq8GsWNzqstjDcI9xEmWQdh9fxFZFvPYad4ZhcQPaW8qDbErEvufnavctzVezmtrbW7S2GlNa3Agd4hHICWXuH984OSTz3rnpxUpPy/E0k2kdgDmk6Vy0PjASR3jCwm328jRLGCCzsv3unAA45z3ra0bU11jSob5I2jWUE7G6jkj+ldRmXicnIrO1HV7DTzGLy5SESEhck/NjrWivPb86zLu2toLmXUrjDCGE7dwyEAyWI+vH5VlV6J7dSo+W5XTxXooB/4mEXydevH1px8R6Us1sizlmuyBDtRiGJOODjFZPgu08/SLrUJ1XzNQneQ8fw5xj88/nVWdoLXxPY2w3PBpNoAiqMs8jDaq49cDNVGmkkn0J5mduBniqDanaPqjaaJG+1KvmFGUjK+xIwaraLr0erWdxcNA1t9nlaKRZCDgr1OfxrJ1XWoPKTWzp0rW9sT5N0GCltw28A8lTnGfoaKivFoadmmdRzKBuOATgAUlwoyFB4C5H5isS98Qtpy6cZLCTfd7EUb1wjN2PfjucU2LxNFea8umpbShZI98cxGFcA9QPQ+tedUo/u5X1b/T/gnRGfvLsXrjWrO11KC0eRxczHYqBCQTx3xitT5z0Cj3FcdeXccvjhpHV5I9NtxtRBktM/QAd/l/lW/oGtLrdk9wsLwlJWiZGIPI//AF11U8PbfqZOpc0lASXA6MKJCd6DoCcZrM8Qav8A2JYfbjbPMiHDbWAxnjv7ms248V+V9geWwmS3unVFmLDAY47dcdeeOlEo8kJLp/TBO8kzV1bWLLRxGbp3TcwC7Y2bJ9OB14NaMmZIyemBkCuO8T3KTeINJs5XxFCTeTcZwF+7+ZyPxrY0fxCNWuL62+yS272pUESEchgSPp0pSjGSd1a6Gm0zRv7yGz06W4mljjRU+85wM9qo+GrSO20iOZLlrl7gea8zEncT6Z6D2rNutRhvS17DYyX9tZA/OWAQkfeKA/eI9fy71qaFLayaREdOJWzbLIP7uSSR7YORVufIlJrVkpXul0NG6vIbGBp7h9ka8s2M4/KqltrdjqcT/YrgSgcZUVm+ML4WPhm8ZSQ8ieUoPfdwf0yfwqno+oabpfh+ztdzh4UBf9033jy3b1zWdaq3TbRUI+8kzXh8QaVNeC1S7UyghRHg5z9MVK2rWgv204yFblwWRSpAYex6Guc8HbbuTVNbYfNczlY2YYxGvQ/59KmvtZspIU1Y2cz2lk/7q6QgFj907QeSpPB+vtmpsnZff6vp/XkO9tTrwSoAz+dVb3U7PTlDXk6xK3Rn6U6wuft2n291sMfnRq4UnJUEZrO8Sp9qsI9PGc3kqw8dl+8x/wC+VNdyRizWS5ikthOjhoyu9XXkEYzkVXs9XsdQkaO1uEkdM7gv8P1rnvCN+1tpV3p9622XS3ZHJ/udQfp1/AVc0+5t9F8OrfXrCN7hjO4A+Ys5LBcdzggfhQxXNGbVrK1u1t5biNbiUkRxk8mrjzRwKvmSKu47Rk43E9q5JWs4rq2TUtNlha8mDxXMrKzmQHKhiPu+w6c4q9d3dtd+IrTSriwlleP/AEmOUuNq4zhsA+oxg1ypOL1Nbpm9tHC9TyTSjlgT/dwakRSFJI5NKcY5zRHDp6sHMy4td02e5FrFfI05ONn8VOn1TT7a/W0muEWZgCIyeTWDpk9vH4q8R30xVUgEalz2AXn/ANBFX7WKYzSazc27vcSR4htwQGij7Dnjcep/LtVzpQVr+RKm2bqzwksqupKHDAHp9aqXmr2VpJHBNOiSzHbGpPLGsrRLmwuLK41iG1NotxKWleR/vBc5Y9hzms+9uLB4/tMljNJFdzKiXbsA+SflKA8hR2/PBpTbfNG9khqyszsEZvLXnHHrRFj5s9Qx61zF9rV//btppdraSMqoJpWVlDOg4wMngZ610kQJL5OOe1ZxXwPcp9SJNXsHvTZLdRm55/dZ+bin3epWmnxq93OsSNwC3SuL8SCZdWk1m23H+y3iVgP4gclx+TL+ZroNSli1IaZbRkPFcyrM3GcxoN2fz2j8a64ttamTNuC4iuoVmhcNG3IYdDUuayrnV0guhZW0LXFzt3NGhA2L6sT0qraeJUvbW9njtJwlqdrg4BLYywHPamBu56UM+Bk1yo8b2v2CG7FrOwdgGUAfICcAn3PXFXG8RwSa3b6ckMjiUtiYfcyvJHvj+dRUk1FtbjjZvU3NzHkKRTY1ZskHAJ6U4vgcnFJCCsS/SseW80m7l3tHYQKBMM5bj1qXao5wKj2t5m7IxjFO2nH3j+FOMeVu0RN3W4vGKYrAM5z3pW2ohOMn3pB+7AUD5m7mlUlLmXl/ww4pWH+YM46GkLhSM9TTSe0g/EUiZaQ5I4GKXtZX5erDlVrj2b5RjqelIMDGTub6UxM888kkD2FShQg5P51MJSqe8xtKOg3arqccGkRdw5JyDg80oONzngf0pYu5x1OaqMYyknYTbSsOVQDmlPNL9KSulJLRGdw+tGOfal/WlB7YGKYELruK5PGe9KF3SkZ4AqRgGHp6GoyefRh+tctS0Xr/AF5GkdUIyH7rcg9DTYV3biTz0qQkOpHQ1EpKxykDv+uKxlOMZqV9Nfy/r7ykm00JGSV4AyeF+manCAdeT60yJAiAnAOKcWLDC8D1xV0UowXNv2FN3egnPncdhzQCPOJ9sUD5RtXk+tKEwOcnNawXM195L0HA5NHXqfwpoB5wDSkf/rroIFpwOWFNHPGM0oHzilLYaJutS1EKlrIGFI/3G+lLSP8Acb6UxFdaXtSCjtTKHVDN/rIvqf5GpetRS/6yL6n+RoW4h3alozgdqK0EIcgZ2k844pQfxNH1NFAEcmSQQASPWml2Bxs5PpUjnCgDqTgU0r8wReB1Y1yVb8z5XY0jtqMYyPwGA+g6VDvOxkBBC9atyEKmFHJ4AFV4lBaQDGOlcdWk+dRUtXe/3GsZKzdgVAVDAZX260KgySGJ9iaWA7Bg+4qXaDyevqK0pUIzipJa9v6/4IpTadhFKA427T71LUQwxKt94UqE5KnqO9ddOVrIykuo8fSjilPT0oA46muggM4o7UY59aTGTQAyUgAAjJPFR7HHUg4/SpZCu3moiGxkMwHp3rhxCXNdq5rB6CMzgYZQy1EwJwxHBPrUhjJBZy2BzzTFBdQWxtBxXn1U9pJ+X9djaNuhJvZ/4ePSlBJ6qcDt2o2be5UdiOlKNwxuP44rogpJ+/e/y/r9CHboZniDU/sOj3BTd9oaNhEijLFugP4Zqv4Phjt/DdtEjZcAtLkYIY84P0zW8qDBJ785pwGOgr06d+XU53ucZYTw6T4k1qbUpNk0zqYSy/fj7BfU9BgelXfD2nXD6rf65eRGKS6IWKNhhljHTPoTgce1dMQpYZGTS59q0uTYhnlSCFpZG2IoySa5XwrOLvUNY1B1ZZppgFR1wfLUYU/r+ldecEc1C4C5Xb8h9O1Y1ZOMdC4q7M7W7m4hshBb83Ny3kxED7hPVj7AAn8KfAlroOlLESRBCnBxkt69OpJrRUjGGHP86ZJ8qkAe4/qK55z5I8y/r+vzNEruzOatVttZifV7/eo+ZYk3shhQdjjuep/D0qn4KMcUurFUkUy3LOgcEFo+x569TXXEBgmOm3mnSxPJCyK5iLLgMoGR780QrSldITglZspadq0GsacLq2DhC5XDjB4OKg8S6j9g0W42bjcSRlYlUZJJ4yB7ZzVyysoLG0it4E2xpxj19z755q3sYdD+dVTm3JytdaBJaJGF4Ut0g8N2kcPzYTLgjBDnkg/iag8WyzLoc1vbxO0106wKEGevX9AfzrpAWU4K/XFJH827A6mm7Oas2LVRZwmuWUNlFoOiwxM8HmhpAoLb9vJB+uatatceX4x0wS28reTbtJEiLu3yNxtz04AzmuwMYMxPTAFOK7XXJBz6inCVtZLrv+ASXRM4bQDNP411Se5jkeZVEWQPkjGMkZPuAB3PXHWp9Kng0nWtbfUXMdzLPujDDl4/4dvr6YFdntHYAepAoMalslc4711aGVmcno1rcQS6t4hvYWje4G6OEr86xqOAfcgDj2rLtrWbSfBGparMjfbr1Wdj0K7zgfzzXoQVQPakIBBDDj3oCxwl3BYw+ABFcxSrHHCgTaMMz/3gD6sT+FS6bJZeILmwa81WC5lt/wB6tvEvlgv6kE5OPwra1bTr19YttQtliuI4oyht5WK4J/jU4PPb6VQl0ObUdVtLiWygszbyiUyK+6R8fw8AcZ965pXh6XNFqdOzoi5bAHc1w39p2l14+N1NMq2tnAVhkJ+VmPXH/fR/Ku4OGdRjpng07yFzlflJ9qI1W22tUglDY5rVNYl1K1ksdFiklmlGw3BQrHGD1O49T6YrD8QabFonhrTdK3lYJblFuXVeWHVifx6fSu/k+QLlcAHORRtBOWUNzkHGaylNSnZ7IpRaR55qdxLe+LNJ+0QyLDEpmgt9mGPOFJ9CSM4PQDnHNXtTuIbHxvaXF+221W1IhkI+USEnPPrj+ldhKvmSKNvPSmm3jmLq6Kdp43CuKpLmqWivL9f6ubRVo3ZVsdTTUHZoEbyQABNtwHP+z649aXWNPOqaNdWSfKZIyAW/vY4/Wr0Y/hIDDsO9SRgknIOPet6HvyV7v+v62JnojkPDWr21lpEWm6lKtneWuUZJTtyAeCM9RiodHjXVPGGo6vs3QRRrDbuU4Y45IP4H867WW2hlIMkSP/vKDTxGAQABgdhXfKnu46NnOntc4nSLlbjxXq0+x2kj/wBHjAXiNEHzE+xbGP8A9dZ+ha4tn4bvpURp9Wd5Z5k2n5SM8sewwP6V6E8Soj7UClj8xA6+9NktoRE+2NRu64HX61m2oN8vRIuzdrnnltP9l+HUkUKs1zdt5e/bxI8h5A9SF4+oq1r1la6RomkaHlvKnuF85gMl1XBb3ySRgfhXerGoRV2AAdBjpQ0SOQzIrFeQSOh9q6E1YzscZ4qube1vdEvDIttdqzeWJ1ygUgbt+OmMjGO/51e0m0trnVJNZa/hvZTH5SeQBsiXOcdSc9eTS/YL611S/mnsE1KK4YGN96hkTsmG4wPak0vw+8GrXGox28enLLB5Qt4yG+bOd5xxn2FTOF1vqNS1NTTdUtNXtpJLFiyBzGWZSMEdev1FR+JbCXUfDt7aW+TK8fyj1IOcfjjFWdP02GxgaCEscMWZ26sxOSTjuamuDci0k+zJG9wOFDsVXPuRWFJ2nt6fI0lrE5/w5rOnQeGbUTXEcD20YimSRgrKy8EEdaq2tpN4l8RxaxPCyadZ8WiSDBkb+/g9B6fQVBDpviWxu57mbT9N1CaVsmTeQ3sBngAV0enHV7iRJb6GG0iX/ljE+9nPucYA+n5+vVsZXvoctZakRruv3aqr3nmfZ4kIOI0Tgu3ovf3IxWXbXLR/DrUZ4DK91PIXuJeuNz4Iz67Rz9a9NeCMBysagvyxA+99fWmRwQBGjWNBER9wLxj6VzVJ/vFDo7fr/wAA0jF8tzz/AMQalazaNpuk2R/4lksscUlwB8oUY4HqRjJrS1aIa74h0bTlWSO3ijN3KhG0gdFBHY54/Gug0/T5LVpVupknXzmeBfLAES9lH09fetSPYzFtvOAMkc06NWL92+opxe5yFvLFcfEKdSrH7HbrDEirkAsNxb2AHH4iupu7iC0tnmnkWONRlmY4xU6QxLI8qxqHf7xAwT9TTJQJScqrIvYjPNaVJqKFGLZwHgzV9PSHVtTu7qKG4u7onbLIAQgHyjn6mrHiTUpdY8I6m9h81mkiRBwDllBBdh6ryB+BrsXtYZWBEUeF5+6OTTxErgRqoVB1AHGa51USldK/Rfr/AF5FuLtZ/M5LxDNDdaBB4f0QpPNcokaCNsiOIYyxPYYGPxqtfaZHf+JtE0DcWtdMtRPLz9/GFUH8h+BNdxa20FsGEMMcTE5bYoGffipDEgcybVDnjdjk10qpFq5m4u9jhrS6iu/iPesck2sKW0SqO33mY+mDx+IqrZ3cdnrOt2dnqNnCs07MTc8Okh67R/EPyrr9R0+Sa0vF09kgvZkysoXq3v8A49q58acs+mR2l14Z3zKu0yGSMjPc7s7uTznGa5PaJuTezv8Aga2aSS3N7w/pVvo+npa27mRQNxkI5ZjyTWR491BIdE+wpKiz3cixcsBtXOST7cY/GtTw7psuk6NFaTSiRkzyDxyeAPYVp+RBJhpIo3fHJKgmroVk3yv+tRTjZaHD+KLrTpvD0Wiaey3d0wjSBIcOVAI5yOnAx+NS+Ji1t4b0jSb2b5p3iiuJM5+VQCxz9QK7QQwwkskSKfZcZprwxsyPKiNtOQSM7T7elazqqLt9/kQoNnDeIrkrruhmd3tLBUZlkZR8smOMg8Ajjr0zWvZT6ZZW99f2plu2jiLy3jnduwPuBv6DiuintoZwDcQxyR/3XUEfrS7BtwEUQ9NuKxp1Ix3/AKXcuUWzgordtF+HVzePlru/XLMx7Oen5En6102nalp2mafpVmJWVZwIoCyH95jjP0PH51uNbxzQ+XJGjpx8pXIqrcaYlzf211M+VtstFHgYD9NxP06V2XRlaxbZsYA6muU8d6pHZaDNbLJ/pFxiMDPOD1/DGR+NdQzAkMMHAOMUyS3hYKzxozZHJUGuJ1FOTe6RtytKxU0eKK20a1gidZEiiVQ69GwOtcrpCZh1rxVIpd3Mhtwf7iAgH68Y/D3ruIolRCFUBc8ADigwxmMxNGvlsMFSOCPTFdNKV43ZnJa6Hmszm2+HNrFEzbbidRczBTwGJZj744Un8KteJtWtr4aZpVqANOkmHmTKMIypjKr69R074Ar0BreEw+S0SGLGNhXjH0pr29uoR2iQ+X9zKj5fp6VcnFJtkpPZHG36Lr3jDT7WRWSGztzPKpHJLYG0/p+BNO066t7jxxqU5J/0aIW8QA+6o5cn0G7j8a67ygJPOKAMeDx2qVLWFC7JCitJ98hQCx9/Wuen7zal0+80krbHB6Iph0nWPFUwJluDI8SseijIA/Pj6CtvwRGsfhq2Rd2SC7OVwGLcnHrjOPwrojBE0JiMamMjBQgYx9KciKi7VUAAcKBjFdOhmkcn4weK6utJ0mWRUjubjzJSzYBRBnB+v9KZfrHr+tWVnasHtLGQT3Mq9N4+4gPfvn2qeGzvLzxbLfX2mOtp9n8iLeUbHOSSMn36V0UEEaLtSNEQHARRgD8KyqWula7Kjr6HGaPaf2r4o1PWZmJgtD9mhzyMqOT/AF/H2rO0yW4uPB2u3doGN3cyNIxA6LnG3PqF3H8RXo0UaJvRUAGecCiO1hiXZGgVB/CBgD8KinH3U4rXYct9TjGv4bfwXa2FhiW5uLZYoYYfvFmHzMcdMZJPvW9oGlnR9Ft9PZssi5Ldix5P4ZJrUjtLa3ZmigijZupVACfrT3KheRntzRVppRbuODdzi/FN9b32vaNpLSx+Ws4mnyQQNvQH68ir3ivUY9N0O6PmfvZEKRjPO48Z/Dr+FbrWttks0KMx54UUya3RwryRKT2yoOBXnV5t2vrbf+tjeCte3U4i9zp/w2hjtmJEiIruhzjcct09yRTfEmrWk2nWGk2ZVbCaVI5J1+6EUjgHuRwT6fjXdpDFsMDwoY+6kAj8qRrO1IiYQRfu2yilR8p9vStaErR5m+uqIqK7sT2jLJaxOiMilAQrDBAx0I7VjfaoL/xckKyI32KAnG7/AJaP6D2UH/vqtxMBn9AajW3iWTdHBGrf3toFdsKq5fMycXc4/wARabcR+JIHtFPk6qn2W6x2AIJP12g/kas6/EW8V6EtxhLJC7AscL5gHAPvwMfjXVbB5se8BiCSOOhx2/DP51R12xn1C2igt5Y0YSqzeZGHBUZyMGm6qad9OguRpnP6hGdd8T2CWxL2env5s0wOVL8YUep4/WpdIuobvxnqkpBLxBbaIAcqq5Lk+27HNdTFbJFGqIioi9FUYApTbqiytCiRyyDl9nU44J9adNa7adAkQ6fqVrqkDTWkokRXKEjsRVtvaqun6fFp1r5MQ5ZjI7Ecux5JNWuAeK1EcN4d0qe81jVLyfiyN67ouOJWVjg/Qfz+lbnim6aw0C7uFB3CIoMdi2FB/M1toixptRQqjsBgVHKsUqGOZVdG6qwyDUVOVr3tEEbrY4LVcw+A7KGDP2USRpcPGucr1Zh6jd371q2w0u5uYpRdvqVwgzGFIKQ8fewMAfU810F7CZ7GSCLajMu1CVyFPbio9M097HTUhlMTSAfO0UYQMfoKwk01JRVy0ndXMHQ7mC58V6tOzZl3i3jXGSioPmJ9ATj8a6WWeK1glnmcJGuWLE47U+G1t4maSOGNHk5dgoBY+p9akmSKRAsqqw9GGartKTtYXdIwNFgiv9FleQKwvt8kgBzwxPB+gwPwrN8JWl5HPcJd5P8AZ4NpC394btxP5bMe1dbGkcbbYo1QEZOBgUsaRqWKjaXOS2PvHpz+VRGsle3cbhscHouuRWekajfSDzdSnlkkaID5htHGfRQKit7xbX4eXG3LXV2xDkA/M8h6Z7nbXdrY23myL9niBkz5mEA359fWlS2gRFjWFAiHCKFGF+gqniFfRAqbscZe6UsA0HQIydxkE0zA9kHP584+lWrd4X8dvGq4Szt1hjRR0J5JHoAOPyrsPKiVvMKjfjG7HP0pgt4kdmWNFlkxuZQMn6mpnta3T8QS1JQqjkCn/lQPalHFdMUktCWxR05JzSe+aM0Z6UxDSu9cetR4OBnhh0zUjEgEjNMwpHzPXNWtey3NIBvDjawwfQ0xDsd8+nNBCA/e/rTU24bfn64rinVk5K9rrrc1UVZj4vlTcx60rEkjd07LUSk45Jx9KkBToCadKreCirJBKNnceAW69PSn96jUkn5c496lx39K9CjtcwkKc96OtGaQmtSRc+9NznkUd+tI2F5NJtJXYIazHeu4ZUdQBS5jI6gU0jjcx/AUqqcZ6CuSUW5Oy37mqasMYKBlWI9KMAwk5+b09aewUcDGTUWAcEHjOBXFVhyS2RrF3Q8EvyMc9zTyr/xHIpmwMNynilw3VScdx6VvCEl8Sv8AMhtdBynkBhj0xT88daaBkg7ifrSnt1rupXtqZS3AdelKQM9KQD8KX8K0JDnv0pyjkUzPJp68MPSlLYaJqkqLIqWsgYUj/cb6UtI/3G+lMRXFL2pF6VR1K+ksbKWeOBpSoyEUdaZRf71FL9+L6/0NVtKv/wC0bJbgIUz1U9jVmX/WRfU/yNC3BjiocAMAQCCM+tLxmkJoHH0rQkQtyMmk3DGd360rKD17U0qB2FQ+a+g9BksgyDkcHNLkk71bqMGlKgVFFGuCOmD2rnlCXPr1+WpaasOb5Tk8ueBQB5bYxwRUgUKeOvrSkD61XsHvs/6/MXP0IEAGd2drGpRuUY6j1FK6CQbSO3Skw0YwPmHvSVL2ew3LmEwWcHBGKOPNyD0FL8x4HFNiUDKtgkHrip1ukur6h0Jdw7HNL+dRkBXXHAzin4BHFdEZN3T6ENC9+OaX61CoJQHcw9aeFPXcaUakpK9htJdRknVfTNID+9YnsOBTpF+QnJpCexUk+orCV+d6dmWthHbeOB8o6+9MVCLdh6HNS4LEZGFHQUm07XTB+Y9ulZTpuT52r3TRSlZWQ6M5UL7ZHvSMCgJAyvf2pAu35R1Xofal3cYYYNax+FKW66/1/TIe90AOwAg/Ke3pT8giud8Q63Lp/wBnsLJFkv7ptsYbog/vH/Pr6U9NJ1VIfMGtztc4z80aeWT6bcZx+NbUrkyZv5x6UVwGt6hrNr4Ut7mW8eG6Fy0UwQABvnbocZAwBiu4S5iL+WJVMuM7Nwz+VbbELUz9Z8QW+imMSwzybhlvKTdsX+83oKksdZtdVWRrNjLGgXMmPlyc8fUYGfqKg10XMixxW0sdp5h/fXTYyij+EZ6kk/zp2iC4t9NEFwsbSI21ZYsBZR2bA6e/uDWdW3I9So35jS2HHD0x2Krhhnng0EDOOpHfsKxIpJ11ifN8ksG3IjG35GJ4HHPAByT/AHh6V5VVOMHJK1vM6Y6tLc2AdjDeDjFPaUsccgfzqvDNHdfPHKsgxwynI+ma5172+t/HsFo15I9s9u0nlEABev59OtRRjPVJ2j/kOdla+51oBIyNuQOFzU3X/GqsU6TjfFJG6g9VOaradFLBNeebf/aS8xdV/wCeQPRa9Sh8P9anPPc1MetGBXLySax/a32pbqNY1k2jTyV3PH03Z/vdwPpXRG4jV1RnCs3QZ5NbkDyh37hzkd6Y7EuvynI5pyXEUit5cittODtOcGqtxeR2to9xM6oi8szdBXLVSWz8/uNI3ZZDjPIINSZ4rH0nV49X09LpRtSRmCjPOAxAJ/LNW4b2GQsqTI7KcEKwJqo1raSBwvsXenb86TqOtZjpLJrEE4vjHEqMptcD5z656/8A6q0RKhbZuUuBnbnnFbKcWrpkNMaFJlbk8YFNyRMcjkL1FSRnczn3xSD/AFrc46CuXlTSae7/AMzS+68hDh5Fzg8GnHKEYJIJximuP3ykcEikZvnQMMc9fWk5ct3Le+/3DSvaw6cfuyB3xTtjD7rEDHSkkOdoyOWFSHvWqhGc235EXaiiAhUcEk9OvqabHnIJ4ySDmrHJ7VGRhip6NyD6GsqlHlakv6/qxcZ3VmNZcScfxfoaejZXkc9DRtYkbsYHOaIxy5HTNVTVp3Stf+vz/MUtYj/Y0YFLjv1NGea6zIQA45qJ1O7avPcipufaoGyA/OCW6+1c+Jty6mlPckDEMAR1708jFREY+XJOehPrShwVBJHNOnUs3GQpR6oeR9KO+MUZ4pkhwhxnJ4GK1lLlTZKV3YRlKksp47imx4Eec57mkYsq7c/KeAfSkkGMBO/UDvXG5uMnJLbp5vsapXVmPjcN1BBIqTGBxUY2yDnqP0pSzKhB6gcVsqjjG8nddyXG70El6DJ4zyBTBmJg27KHoaeFzleMDqTUcilBjI2ntXHWcrupb+v8jWNvhGg5mJPIGalQnrwCTUQCiTrketSlw3AX9Kig223ccx7OcYxznFLwidvT8aj538dVHPvT2+Zcg89RXZCUpJ9+hk0kM5hX1B/nS7TGu72+b3oz5rbfT731oy0h2NjI6+9Z6fZ26ev9fqVr1+YrnC7+46e9NLEndjPQAelPYbyq446mgockkZU1pUi5NuP9MmLS3IniY/OMbvXpUJ3MrsOOmamcFjsXIz6mmbAVbb24zXn1leXurv162NoOy1FiRiq9PYU9jgHOMgZBFMQ4UEZwevsaeULcYPuT6VtSV4JRWv8AX9eRMt9RV+c7z17UHMhx/CP50qqUfaenUUHKOQP4uldO0EpfMz66fIYGMnyHjHDGpFHylSenBzTVHl5ycg/zpUUj5jxnk+1FNO+u/X0/r9Ry8hVYhSD/AA0EsVPGB9aay5+Y8ZI49qCACd3XPH0qeeXw3sgstyNyPKDdxwRTnbLDB5Apr4yNp4PBoCnecHn1rk55XcV1tt5GtluyQbtwAPTqBTz9KYECDJAI7mjzMEqOT2rtpT9npPQxkubYeSF5OaRl3RnOeRxQBjlzz29qYhL7lBIUH86udR3s1v0EorddBwBmUcYXvUuKhV9pKKORT0bgg8kUUZLrv1fp0CaH96XjOaaOeTR3z1OK6jMHZVxk9ahUnzCACMnOTQGJO/8AiPQegpSx2kkfMCMGuGdRz96+i/r8jZRtoSqoVTig4I6Gl5I6UmMCu2KSVkYsAM4pshAHTJPQYp/frUbf61egGDioqv3bdyo7jVUE44wOv1pkqh2Izx0FPBZQRjknrRGnz4zwo5Pua43BSioW3f8AS+41Ts7jAu5kYZyVqRUIzhFHvUgQA7sUuePb61tTw9tyHO+xDEoWRweSMc1IWCnHJOKQYEzY7gUZAnyehWiPuQstNf1B6saysxQnp6Clkwuw8fepHcu6BeBnOTSyKAAT1yOT9aze0nH7/uK7XHF8c449adznvTJCdhp4IxXTBtSab7GbtYMHHrR396M8GkY4X1PatJSUVdiSuBIAxmocr5qnnkUpAB5+Zu/tTWVSA447VzSqOS9C1Gw52VtuD/EKk4YEe1NEYBx2pwUL0Oc1tGD1b6kt9gVMAAsTj0pQgFOyT2pAPwpqnGOyE22RHAc5OAR1pUYbdh9PzpXP8OBz60wqP7+OOlctSTi3ymiV1qNOElUZ9s+1LGcbmPJJ4poIDDOSKRepODiuJVWpXRs46Em7Jzxn09KemMk5yaRTjon405Bkk/yrtotuXcxlsOHIIzxTcc4p1Hck12mQmMGg9OaXJHTrSMeMkUmwGlskKpye9M2AnHU+ppQcR57nk1J8qrXM1zv3vU0+HYZtVFJxk/1qIqTu46DJPvUx/vEY9BTVC7XGfrWFWmpOyVkXGVtRI8MADj1FKy4YA9D3pFUbQPyp5BOM8YNXBXgk1r/W4m9QT5TtNSAetRKwMhOeBTt4z3renUjbciUXcfgdqBjFNLjPenZyucVqpxeiZNmgOKjODLj0FOLYOBzmmHcDuK9KyqTX3FRQN8z8np0FKxwMd+wpQofDE80hwucck9s0rtK/fqG40jgjuep9qa4/dxgDnrUoTIOeSetNAJKjGAKxlSbdrb/5lqQqsFPoDyKG4lBH8XBoxt+UjK9sdqQFVGQp+tXsrP8Ar0J9By4DkDgU7Ax1zUS7sZ25zS7yCAVNaUprlFJaj+eQOKUD1pob2P5U7qc1smnsQwx6U5fvCkxSr94YolsNEmPSpqi5x1qWsgYUjfcb6UtI33G+lMRXFBxjnmhadimUNRFUYUAD2qOUYliz6n+RqeoZR+8jz6n+RoW4gZgBkc/So4rlJJpYgG3RkA5HrU2QKTHXvWghrMegApPmA4IpCQrrz1pSfcVjeLbuytVYFO4ZpuQs3P8AEKSNgNwzjB4ofBKtnkHtWbqJwTvqv6ZXLrYm60hxmj0/pRx6V1GYZ5pB3zS9eKMUAHHrTChDkqcZ9qfgKMUjHaMk1E1Fq8ug030GuG2/ez35FALEA4GMUbxjPP5U1JAEGc8cdK5rwUtJb+ZetthyFhkADg+tO3MOWHFRq480jPUVIxyhA6mnBrldpbA99UOPKEdvamJgqD3pVOVB70idWHoa15k5JrqTbRof70UvUgCgitiRjLu5zg+tNCuOwJqTv3oxUOCbutBpnD6wDF8RdLllGEaAqrdBu+fj9R+ddnj5flbFZ+u6Db63bKkrNHLG26KVPvI3tVGPTPEIj8iTWIPLxjzFt/nI/E4B/Cs5UknzeQ1J2sZvxBZZPDceGBIuVBwehwaq6xZ22j+JNBltI2WWacrK5YkyA4ByT16mtXVvDDahpkWmw3XkQxP5jM0e9nbnknI65JNGqeH7vVL6wuHv40ezO9cQHDNkHn5unA/WpjWXKruwODu3YqWDw634t1X7dCskdmqwwxSqCADnLYPc46+lM0Pfpvi/UtMhJ+whBNGmciMnHA9ByfyrXudAnXVv7V067SC5eMRzq6bklA74zkGrWmaILOS5uZ5fPu7kgySbdowBgKB2AqpqU4tJr/gijZO7Rl+NNQn03w9K0BIaZxHvHVQc5P5Aj8azfE+j2lj4eF5YRrBcWmxkljGCeQME9+uea6u/0qDVdLe0ud2yRccHkHsR75rJHhu9nsU02+1BJrFCuQsRWSQA8Bjn2H5VEIOUE+hUnZsn0KzhstLtRBGYt8QlZM5+Zhk1havaR6h8RLSCQt5bWJ3BTjcMtwfau18nanHUdPwrBl0K6l8SR6yl5GCieUIvJ/h5OCd3XnrUU4uM5c3XUqTTSt0MnQbaKz8V67p1vH5dr5cbeWGIx8vOPTqaraFKdL0/xTLbZ3QTSeXnnGM4res/D95ba/d6s19EWuU2vH5BA4AA/i9h+tGkeG5LL+0Bc3KTw37M8sflFeW64OTxg1vDffdGbWmxiwaDdaroNpPCtlFcsqTC83t5u7gkk46/jxSX9ilx4z0VZZC7z27GZ43IDkIc49AfbtSWehyWWrnQU1y4+yOpkNuIuSh6jd2/Ct258OXEuu2upQ3kUQtU8uKHyMgKQQcncPU1uZoo6XaRaX44urOzHl20tmJTGDwGDAZ/n+dbOuwRPot6Jo1kTynYBhnBAODUEWhXa+I21hr2M7o/KMXk8BM5xnd1961b2BbiBoX3GN1KuB6EVhX0jzdUa0+xxOjW9kPh+ZZJUsnkjZZLlU+bG8/ifTFV7hlt9f8ADslrZfZEZ/KDEBWkXgcgex7881qp4Of+wptLk1RpIj/qsIFCfNu5Geeaow6TJrd1F/xN5XvdMm2s/kAAY9B3OV6+3Suadazu9fx06FKGmhPNFHH8S7Mpu+eBmb5iecMPwrqE0m3XWDqYRxcvH5f3vlx9KxzoU76/baqL9d0CeWIzCTuXnOTu68mtWO1uxrbXjXrNamLatqBwG9c/561nTqxnFPm1LlFp7aGlEdqkkcZzUp+btmmxKVX5up5pxjDHIOD7V0whNQS38iJNORGVYS8HOF70pYGRQRgjNOCMHJbnjimFQZwG7Cs3GSjfu9vmUmr/ACH+WuQwp/QVHllkVScg1JkV00ra2VjOVwFIwBXBGad060h5GBVtJ6MlEZX5SdxpsbbYwWHHXIqVhlSOlQuSsRUjBxgD1rkqr2b5lpZGsfeVicEUo44qMvsTPXtTgwbpXSqivyt6mdnuOPXjmq8rKHOMnscVMTtBJ6VAzEMWCcHrnvXPipLlsaU1qK774dw6jmoxzE312ims687OAwwVojyW2k4wST9a851nOS6u1vL+v8jdRsixvbGdpNJuDuMdAP1pjBRwp+b2NKMq7kcjvXbzyuk3dGXKrXHE7pcZ4ApgJWcA/dA/KnlQ65B6dKbFyWLDlun0pzXvLzd7/wBfIFsPA/f8dlyaGHmSEdgP50yL5QXOdpPX0qWHJBY9Sc06f7yyfV3f6foKXuke1h1B3eq96ZtwzM3arZ4461VdGUgZ4LdKivQ5UmtRwncYRgIR1NPVRgMCQvcZ6U4/8e4/2adGiklSBweKyhQ95JdUv6/Apz0HqgA4H1pjZRiQMg9hU2KQcDn6V6UoJqy0ME9SEr5a7weep96Ap2bs/Oec0rHMoXHHWgfLIVHIIz9DXOoRU7dNvn3Lu7eYqKRyTyetP6UAccUoz3rqjFRVkZt3IHBViQR83HvSKAIGwPU0+bgoeeopPuqyY6k4rinBKbfr+JqndIai8tjv2NTKDjBPNMUjzGGOwFPPFb4emoq/r+ZM5XYjjcOOo6U3ZkFm4Pb2p465psh3MF6DrTqwj8TFFvYaAZFyeg6UoBcjI4H86UEByOx5FPqadNNa/PzG5W2AjcDmonQ8ICSf5VNUcqgDP8R4p14JwbFB6kRVS20duSaYvIPqBmpo1wGPpxTUUjDAZO0VwOjrF97myluG4dCSfwpVzvyeC3FSRjC/MO/FNk+6SOo5rrVJqKm90Z8yvYa43Oo7enrQx2yqF9OaGYEfL25J9Ka+2NAepznJ71FSSfM1to7/AKDith3Ecikd+KcTiRTnqMU1U/jcc449qGJK56KvPTrVX5Y3tbqkG7Hl1HHJP0qJmZ3yhxxxShTnAbBxknFNOY5ASMjpkd6ipUm1d7DjFJ6biwnI3ZxgY5pU+Zue53H+lRA4XaOck808YzjOWP5CueFVNRXbctx1bLPWk64pEX5eTn3p3GDXrRd1c5nuAFMkCkdwfanBgTwc1EmAXJPes6kk0l3HFdRVLsvUc+1PRQq4yfxpsf3fQE8VIV4ooxXKpPccnrYDR3oIwfejA9vwrYgjZG83cMYIxzTWQCZMkseeTUjMFwBkk88VGwJkQN7niuSqo9NXdfmjWLfUV2G5eOhp20suDwKZIQoTsNwp5JYfKMD1NC+KSl9yDomhJMCNgfSk3EgcgfWiRMISeT3oIG/JOQRgUpuXPrpsCtYR2IAUnknqKaTiTA6DkfU0soKLntTdwMhbPQVzVJe9yyeun3alxWl0SHKLx36+5pqr0j7DljSBstkdf5VKhA+Xbg+/et4TjN6bf1+ZLTSH8ZopRyKQjtmu4xFz+JpOxpGBK8dfX0oclYyfypSfKmxpXdhjfPn0HekWMHtxStjKg8ClJJ4X8643GLk3PVml3ayIpPmcDjGcChDtkYds9Kd78YBwKXblmYYP9awUHz8y3v8AgXdWsObAIYH/AOvQDtlwO4zSADqFOaRc5J25OcV0KXvIi2hKCKTHPFM+fdwAPrS5YEHjk1u6ttbEco8gGm5wvNOJwDzTEAKAnqec05Sd+VAlpdjY2UgoSCKcNij/ACaRVBZ+O+BTwuOgArOnCTXQqTVxFyxBOfaho9xOOM9afmjIJ61p7OLVmTzMaVXGMUhTI+8cU89OOtMkfahHeicY2cmgTd7BEAUB7U/j/wCtTFJCgccU37xYn1pK8IqKDdtj2OFNKMbQO4FRPgYGc5PrS4G0nt9ai8udu2w7KwoP7wnPbFK2Dxx1pE2lQTingL6CnGMpR9QbSYbF9P1poUKSQKf0NIeua1UIp3SJuxQe9GaOOwpKoQDrxSSfdx68ClA5pj5aUAEcDPSs6nw27lR3HHgACjIpTgDmo1QsoJzk03Jp2SFbS7H9RRjPGeabwrAZJp2acW3uDDke9PX7y0wAginqfmBpy2EiWpaiqWshsKRvuN9KWkf7jfSmIriloXvS9qYwqKU/vI/qf5GpOtRy/wCsi+v9DQtwFAqqJH+3lPKwpTO8t19sVa5ppRS4cqN4BAOOlaCBlDKcjJpqKpUcDNPYkDgDn3qNd2WH44rnnZVE7Fq/KKVAkXGMHj8aeQPQVDJuC7iBwc8U8eYcdMUoS5ZNWG1dJ3JMZPWkJPrTVzuKsefan571vGSkrkNWDHOBRj3oz70nT/CqEDdPrTXGUIPGRTsd80HaKUldWBOzGqcoCKRfvuPXmiIgLt9CRSspLbgxHFY6uMZLcvRNoSVQVzjOOacEX0FIUYqQX6j0pEyyAlu3TFZ/8vNY7ry6D+zuIiDB46E1IqhRx1qJSRIw4PenMzoCSBgelOm4xjdx2CV29yQHqPegHmk7UcetdRmLj8aX8cUg64oyKAF/CmGRdxBPTrVe/wBStNMgE15MsUZbaGPc+lZi+K9G85h9uT7oPQ/4VnUclblGrdTYyvm59sdaHI3p9aqWWo2epIJ7SZZYgShYdM8HFZaGy1PX5Li2uw7Wa4ZUY/eORj0x16dT16Cud83LLbR/5M00ujoXVdhIHOKVSCg9xTCG28MOR3rNm12xsZ4rSa5QTuQixDJbJ4HAque0723QrXjuakX3eD0J6/WnH6iqk97Bp9tJcXcixQg5LN2zVCLxbok0qRJfxs7sFVQDyTwO1a0tIJMmW5sgU1oznIwD608sDVcXsD3j2iuGmRA7KOwPT+VXKKluJNoc8f7s5Yk4oVG2gg5+tSnleai3MigYyAOvSsJU1GV7MtSbVgREZvM2rvxjOOcVIMZ9TWKvijSI5Hje7VZFJJUg5H6Vcs9Qs9QR5rW4jmQdWQ5x7U41Hyx7sTirsvcVG5y+3OFAyaztO1q01S4uIbSSQtbkCTfGVweeOee1aDZV8tjDDBxUVpu1pKyHBK+jEEQcZwFB7CoBGsUr+UgGRkkDr71YPAHz8VC7CJJpGDEKmcKMn6e9clWmnZRWvc1jLdsci7VBwCDyM96eCGUkAr9Kq6XqFrqtmJrZy0RJAyMEHvVoAq2P4h+opU6XIk1t+oOVyaMkqCetPx7U1JN4BA4p1epC3KrM53uA/OmOmW3A4bp7U/OOtUr7VrLTFVrydIQ/3SxxmnKKkrME7ExkYyqCpyAelShweoIPoaxovEWlSsRHfQ73YBQWAyPbNaZbkAnnqprhjOUG3/Xb9DVxTLHHvRis271qysZbaK4kYSXLbY1VCxJHXp9a0A2QD612xmpaoyaaCR9i5xmo5GDpjHJI4NLKQSg9WpJMM6Lz1zXNWcnzJbaL7zSFlYR+CoPIJqQ7W5Xr61Ru7+2sHRrueOJOcFjjJqo3iTSlmG68SPgnD5Un6A9azi7Nu2l0rfcN9DWkJ2FWo+XeSwz6Z9KjknjE6LI6LuGFyep9BUoRs4VsChxlKTa1t+n/AA4XSWpBKQ7hVG3HNR4OQ7cgjJNSvtQSHvjH1pyLmHb/ABL0rhdF1JtN66v7nt+ZtzWXkIgOM7vl9RU6qFHFV41B47Hkf4Va46fpXoYOOlzGq9bEbRnkg4z+VJKoEQAHPRak5/CmyhsBhztPT1rarTSi2luTGTugjIA2NwQPzp/AqldX9raAS3M0cMajlnYAZ9KZZ6zp19OYbe7ieUc7Afmx9KKEk07O6QpqzNH2qOUEANj7pzTwaCc1rOPNGxKdmRFSVIUjae/pTk5lc9uBVa9urexi82edYYx952bAFTwTRzRK0ZDKQCCvQg9DXLC3tLPp/VvxNZfCTnpTT6UpOBSZ5zXaYkchzgKMuOQfSmqSrfMPvdxWfd6zptrcSwT39vFLuXKvKAQMehq0rxyR7omDxsFdGU5BFedObUnPt/wf8vxN1HSxcB75OKB+lICPY0vUV6CZgNZQwI7VGWZeAQcdTipsY+lQg7FZDyT0PrXPX0s9vP8AQ0gSKu0fXqacAPSmjhQKJJEhiZ5GCooyWJwAK3hpFEPcXvnFREl2+XGQetUjr2lMdq6jak+glX/GrMLrIi7WyoUHIPrXPWndqC6mkI2V2TIMEg8t1zUvA71UglWXY6MGGDyDkGlj1C0kvHtFuImuEGWjDDcB7iqw8rwFUVmWh0/wqN+qk9AafnPSmsQBlv5VrUXuslbjdrYKjoT1pV+8xA9qYN2QpPBFRXWo2ViFFzcwwBvu+Y4XP0zXPSjd32t/X6lS7FvIpCMjmsz/AISDSTnOpWmP+uy/40SeItKjngh+2RM85AjCnduycDpXVdEWNBiqAKACTwBTI0BB3ckcUbgJSx6EdarQ6naSalLZLKPtKrvMZGDj1/UVyK0qiv0urdjTaJZVGYANkAH86mKgjBFHpxS8dBXRClGCsQ5NkDfKB0OOnPNRsHx8x69BVW81iyttQitHuE+0yEKsRBJyauLxGznk4OK86tSbk46/8D9TeMtLkYIeQFuB04NTMoVSVbpzj1qGMfK4HUcipgBgZTP04FZYdOzutX/XQqe4oYK5HPYgU45PJOB6Cs2+1mx0qZBfXKxM44XBJP5Voli0gXoCM5rtjfl9/vsYvfQRfkdgM9iBSIAZHLYyDnrUF9dRWEMs8jqqqhOWYAZ+prP8O2b21ksk92buW5HmvIGypJ7L7VCvdLs9umpX+RuKysCQc4p+cCqc95b2W57mZIY+MM7BRS22o2d7n7NdQzbRk+W4bH5V2U5OS13MpK2xa75ozWemt6ZLMsMd/bNIx2hVlBJPp1pp1S0bUfsJnAuNu5YuQWHr70qlRRBRbLpZRMucYwad96VTjgZ5qE7MblXBWm3OoWllt+1XEUIb7u9wufzrGnebd3pv/XzRb0tYtYGeaXpUQljMPm+Yvl7d27PGPXNRW2pWV25S3uoZWAyQjgnFdZkWTwDmq4BcZU7VPrSTX1rBMkEs8ayyZ2IWALfQd6RiikBmwScAE1xYrVpG1MRhgfKcnvilOHcBRj2pXARdo/E1FkqEbHrk1506bjKz8r/f/wAE3i7q5Phl4J2/hTkI3EdWqjHrOnyuIfttu8jHAVZAcn2qSTUbS3mSGa7gjlA5VpADXbC0WnHX1Mmm9zQBA6jFAyaiE6sSA2SOuOagnv4bd41lljjaRtqK7AFj6AV2OtFbamPIy50prOrLjOR7c012O0tx0pIyEiXPpzROTb5QS0uKMEcrnHtRy3ygECq8F/aSymFLiNpQTlFYEj8KlnvLe0AM88cQbpvYDP51FOHNFNsqTs9iUKMbe3pSqAPamQzR3EayxSK6N0ZTkGnkV0WRAueM0yI5TPqSaczYUkjtTU4QewrJ/wAReg18IFzuIAzimsWLKNvehGALknvSbszZGSFHaueUuaKvLd/qWlZ7D33BDux6UoXjGTUbsWwNp5NOLOqk4FNOPM27tILOySHqADgUvJooz6V2JJLQyFBpOO1IeRSDvmgBSM1HIDxgZweaeT+FGQOp5qZpNWY07MaWOM7aau7H3c/U06Q/IQCPSlLAcbhWGnPrL8i+mxESWfjtStnacgAdKVSuCSQMnNK2GKgHPOai0XG99WPW+2woDgYyMUISRk8nNKzYB47UsYwgHpW6jaVkRfQcPpQDxQTk9qToetakijGOlKCMGmgnpS4NABuqP5g7HGQfSnEgdTSgg9xUTSbWuqKV0RyyMU2hcbuKcG474+lNJDSr6DmpMgKT2FZRTu5XG9krEatufIBwBUmaYgITPrzTxzWlJPlu92KW+gZ/KnLkuvPek+lOXlhVy2JRLj3qWoutS1kNhSP9xvpS0j/cb6UxEANL2pBS0xiVFNgvH/vf0NT8ZqGYYeP0yf5GhbgR3EoghMnBxipAcjPGKRuRUVvcfaELGNoyGxhhg1oImJAxk4qPd+8XHfinsoPJFAQDkCs5RlIpNIGXcpB9Kaki7BkgEDvT8cdKTaPSiUXzc0QTVrMidx5itkenFOG89CB7YokHzxgjjNBBaUrkgAVzaqTv36adC9LKwoYg4Yde4pWbYM9zxTSWXP8AEv61GzbRyflzkGidVwi7gopsl8wYO4YI60DcwzwoqJz+8A/vAVIFL8n7vYChTlJuO9v6/wAgaSVxMsjHgHdT9zEfd/WmYOxweg6GpFyQOOaqkm3a7FKwgJ/un86VMhTngZ9Kf9ADSHOOa3VPW7ZHNpYhbiRWJxng0rOrKVLDkVJgUhC4J9KmUHrZ7jTWhGsnyjuacHycEEH3pqHbHu6EkUNnGGAI9RWMZyUVr0LaTZMD70gqAkqhGeccGjOw4HccVX1lLoL2ZFd2UF1cwTTfN5BLIh6bj0J9xzj61zHhnGo+INX1bapR5PIiIP8ACuP5jaa1fEepw6Zo9zI0o+0FCIwTyW6DA9qq+EYY4fDtosUqOxXexUg4Y84P06fhRKrJxv5r8xKCuPu2s7BRpNuks91cO83lREK2GYklm/hHb1o0iS0k1S4t1tFtL61iETRqRgxnBBGOv9M1n6PNHaa9r11qM0cdwJQB5hwREPukexGPyFWfDdpc3Grahrs8DILohIFbg+WO5HvgflVzjF3un/XoJN6WOmjLGNTgHiuWugL/AMc2VuVVksImnfv8zcAfhwa6h5UtbVpJ5FjjXks5AAFcv4QuodQ1LWdR8xTJNPtUdxGo+U498/pUQhaMZN2dipO7asdDd2NpqJiFyglWI7hG33ScYyR3rEs7G01HxG1zFbRR2mnkxoUQDzJe5+i9Pqa0teu5be2jjtcG7uW8mH2J6sfYDJ/CpLdLHw/o6RvMkcEK8u55Y9SfqTmtoTeqkyJRTasP1S/+w2uUTzZ5G2Qxjq7np+Hcn0zXM+DkmOv6+08xmlEkavJ0yw3Zx7f0qzbxQ69G2uXN3JDEu5YBHNs8pM/xEfxHqfwFVfAU1sBqzLPvd7pmAdsuUHRj379a0J6nb9BioXlClhgjA5qDTtTttVtFurR98JJAJGOR9azfE2rRaVpV3IZAs7xbYlzyWOQMfTrWVRyVuXuXG2tzm/D2saadX1rUry6gQzTbIg/UovQj6jH5Vc0BGXVNY1cxNaWEwDRqy7NwUcvj9fxrS8J2drH4fslj2SkxB2IwcMeSPrzj8Kj8ZzPBoTQQZ867YW6KO+48j8sis3KctLX1sCSWrMLSdf8A7I0efVHt3nku7hp5gmB5ascLk/qB710mqeIVsdQsbT7NJIbiVU3dApP8zXPa7aQ6ZaaHomxjC04eU9TJtxke+c9PpVrWb2FvGVgswZfsts0saAZLyMcbQO5wKcnHla+YRvdGtrPii30e7itjA0srRtIQpA2gDjr64Iom1+NzbRQW80t5cRCX7MuAUU93J+7WJ4fmN3411Se4DPOqiFQqkrGB94Z9iAM96saJPb2Wp6/d6hKIrgXBB38ERD7uPYj+QrWVOMlaSJUmnoNi1wWN1cWlppkn9oG5UzwKcgBgMuCBjpj09aup4tSa6uYPsUwmt3CCMFSZGIPAwccY5OeKqaNHIkmseJL2NoY5vmhBGGEaDrj3AFZdpBPpvg3Udclz9svgzZxgoHbAI9M5B/L0rF0bXVuxSnfU6ix8UWk2gtrMwaC35yrcnIOMD15qG68XPYQW9zd6VcpBcMFj2spck8gFc8Vj3tpZp8PFilLJDAqssiDO5/UDuCSf51cs4B4mksLi8vbR4rYiQW9q2d0g7sT/ACx3qqLVreoTvc6qyuvtlnHceTLDvGdkq7WH1Fcd461S1uVtdIWXDSXK+cQpOxR1/mPyrtyQq5JwB15rhf7QtL34hyTTXESW9hAVjZpAAWPX/wBCI/CtiHexuXCaXrmlTwxhJIduwnZjYccEZHUVzfh/xZ9l8GmW9Es7wStEm3klRtIJPYDcB+Va2ta7He272OikXV5KpQNFykYPVi3QYrD1qwttE8OaXo5l2pcXK/aZCMAgHLHP1x+VcMpWlKD2fT82bJaJr+uxu32s2NjFa63PBI0k0axwR91L8nrwD6n2qzbeKbOfTmuX86JRMYEj25aRh/dA65rmL+6TUvFulLKuyzjUzRREHL84U492HT0Ge/GncXMMHj63+1sqQRWp+zFjhd5PJ+uM/pXNS3tJ+fy9DWXkjcttb83VorG4t3gmaIzKCwb5c45x0NaGp3aWOnz3rk7YIy5A74HSq9leWt7OTb4k8vrMq5Xn+EN3qPxBp0mo6FeWkP35IztHqeo/UV1U4tp3X9aGUnbqYnhS3fUv+J7qR865nz5QbpEmcYUdq0tSj0/UJI43uLc+TKkg3MCQVbJA57jj8apeENStW0SO1ndIbi1XypInO0gjvg1n6NaWmq+NtU1FYY5ba2Cxx/KCpbuw9eh/Ol7Nt80tLP59g5klZa3NW5u7O/8AFFrp09hO00P+kRykgKoHfg9Mjv7VqXWuxwXv2K3t5bu6A3OkWP3a+rEkAfSsDR7uO68WaxeEM0iH7NEijJVUGWJ9ATjHvWfoGuwWXhy9vy4uNUneWaSJeWGM4z6KAM/jxXXThyx/rqZyldnR2vieDUbG+uobO4KWp2tkKCxxyBk9veqQ8cWUekpqItrhlcZaNQCUG7bubnAyenrWLBcrZ/DiSOBg93dtsbHO55O2fUKf0p2uadDo+h6VoZlCC6mU3Mh43KuCx/lj6VM6S5lIcZu1jrL7W7fT7e2ZleSW4fEEKDLvn0H496ryeLora/Fjd6fexXJUOqKgkyp7/KTWR4ju47fVdE1ASRpOhcRwznYpUgAkt/CRmtfTdNkn1p9cvJ4ZJGiEUKQHKImc/e7nOajDqPLoOo3c6MHK555qtqN4ljYzXMp2xxqWY+gpthqFrqVuZ7OdZowxQsp7jtWZ4wtpbzwtfxQ5MhQMAOpwQSB+AraavFq9iVo7mT4Yt21p5Ne1JA/mOVtY25ESA4yPc+vt71B42kFnd6NcwAfbkuwqY4LL3H06D8TWp4Z1Cz/4RW0IniVIoFEmWA2kDnPpzWTbwyeKvFEOqOjrpliP3BYY81/7w9s4/Ie9ckZckk1tr/w35fiayV15nR2niO1u9afS4klMscZkMhXCkA7Tj15/lU1jrdtf6he2kAcmzYLJIR8pY54H0xXJafqiLreu35KNdGT7NDET91UHzMfRe5+nrWdbXxtPh5f3EUjNeXUpadwPul2x19doz7bh611qSauZO6Z0GsappVyJr+5tbi8sbfMfm4BhDdDtBOScnG7BA/Op08RWui6Fp0gtLtoZ1RIVwpYZHyqTnrisDxFeWC6Tp2hWEymylkjjmnUgoqjBPPQnuf8A69XtchXXNd0XTbVnW3RPtcm0FcKOF9CD1HtmsWvev/Xqir6HQQeKbOfWotMRJi8u7bLt+QlRkgHvjFbbMAvJGa4i0eC48eyBFVVsYFt4I1XoSCScDoAMj8q6me5SGJ5piqKuclzwoqZV3FJd+pShdnH3ca6v8RYF2749NgDyZXI3k8DP4g/ga7KZgvO4KNo5PGOc/wBK4vwXd28sGq6vPcRJLd3LEh3GQg6D9TUXibWW1DwzfvYtm1Esdu06k8jI3H/d5A/E1xVXPmVL0/r8TWFrc50D+LbOFJLuOC6msIztku0QFAc4J65Iz3ANWdU8UWmlxWshinnW6ZUhaEAhi3QZJrB8UNDb+GLfQdLzJc3YSGGOM5OwYyx9sDr71Uv9MF94g0Hw8HbyNPthPOQcZxhR9Dx/49XZSfKklszKWr1Olt/FVld66NNiExkKM8cmz924HXB79Dz04pbjxHEb2W2s7ae8mtxmUQgYT2JJAzx0FYNhPb3PxDvAhVI7OBbOFEHT+Jj7AEYz7gVDpcs1rrGuWOmTWkxmuWfzZJNhRznKlcEsB+X60pRs3r/wX/X9aDTOm0bxPZ67Ky2iz5Rd2WjIHoRnpnmtS8uobexmuJSPKjQu30Ayaz/D+jx6HpsVlHIZSMtI+OrHvWR49vDBon2KJv315IsKqD6nn8MDH41XM4ax72/4IrX3Od0jUNFg8OTNeLFcXl7K7m2RQzknhVAHTpn8a29Gnm8M+Dw+rJM23JKKMlFJ4B/P9az/ABculQ+HbfTrUJNfgRpbrHhnGMc8cjgGpPEksseg6Vpl7KFluWijuHJ/hUAuc+xxWFSpZqXd/oVGOjXY3NPex0zwvHJE0trbPHuTccyAtzx1ycnpVbTpNNt9ciSPT7q1vfIdwWAJnXPO7knORnnBrL1ydrjxJoVuZltrTyzNE8qfLv5xkEjkYGM9zWrbPp9ib7Ulne9uooW864PKgDnYpHA+g/GqoScUpPr/AJimk3ZdC5H4xsXt7uXyLlTbyGLZsyzsBkgAHsOua1dO1GHV9MivYAwilGRv4Ix6/iK4GC1bSPAV1qNw267vwdpJ6CQ44/Dn8vSuq0q6sNP0/TrIXCqsi+VESNvmsvBI9ie/fNb1JyStbfQiKubqt5m04wBWdf6dZvdtqV5skSCEhFkUFU6lm57nj8ver+Tu2L09RXNeN9SFj4cuIVfEs5ESjvg9f0zU0KltPx8xziVvB2l299o95f3NrCxv53YKVBAXOMY+uarXbW1n4j0+0Z82+kWu4nbks7YVRj1PBArrdLtk0/Rba2QgiGFQSO+Bya4vTvnXWfFU672YyG2DdNqjAP17fn61pXrJRauTCGqOp0jW7bWLOSeNJIljkaNxKMFSvJz+dZV5rumb4taa1umjtCyrdxINsmcrt55Iz3xjPeucmuPs3gG0hhlAN3OFuZgDxv8AmPPfgAH8RWh4j1Cxni0zRLZk+xGUefKrfIqJglQe5xz+VZ0UlN2/rb/glTd4o6i88SwWUdi0trc5vCixgKOGboDz1pbbxPZXWs/2bEspkZC6SFMI4BwcHv0PPSsPVYhr3i/TbFCy29pAbiXgqSGwNuOx6e/NGmXFvN441CbIVbWIWkCAcAD5nJ9ADxn3FddjK4ahexyeODJIT5WmW2RtGSZX4C+5IPH0rf0fWbbXbLzbZHRVcxusgwwIrktHJis9X8Vzjc07SNbox6AZC/8AxP8A+utvwQka+GYEj+YsS0r7cAseTz3xnH1FctRc10vQ1hoaWr6vBo2nNezxzNGDyYwDjJx6/Sqi+LrJTZZt7lILpgiTtH8gY9Bnv9RxVXxeVu59K0UsAl1cbpRnH7tOSP8APpTdVjTWNb03TLQK0FjItxcFRwmPuL6c88VrSpRgvMmU2xnii6hm8RaNZSuEiic3cxPRQo+XPsSCK1NL8Q2+r3dxFDFNG9sQr+cm3ggkHHXsetYenWqax4u1TV7j5rWzP2eJT0JXkn8Dz+I9KybS8mPhPW9Ttgftl1M0jFASY0J24J9QNx9gQaiuny79vzHBq50Op3+m3l00slvcahbWoIlCKDEjDqTkjcQD0GcVtaJHaLptv/Z7l7MKTExOflJJx+HT8K5uaaDSfAtpBa/PNcW4jijTku7ryQPqSa6Dw5p76XoNpYt9+NMu3+0SSQPxNZrS8X30Xcrz8ir4yvUsfD17IcEyRGID3Y4/rn8Kp+HNS0XSNAtbY39qsgQNL+9XO48n/D8Kh8VPFfa/ouj7kZWn8+YNzwvQH6/NWh4nuYNN8N3dxhVmKFEwBnc3Ax9Ov4U3zR0TtfX8haPXsZXhRIr291fXgFPnXDRxHbjCDv8AjkflVm91jS5JI9UMNy0Vi5C3kaDZnkFRnkg9MgYz3rKvS2i/DiG2iYq8yorMO2/5m/qKb4n1GyGmWOgWUqfZ5JEjklU5VFBB5PTPQn/69ZqcXU57+VvTf8CuVqPLbzO4sbkX9lDcKpVZ1EgDdQCMjP6VR8UwpeabHYbQZLuVYVO3O0ZyxH0VSa0bR1+yQtEMRsoKjGDjHp2rOaRL7xZHECpWxgLnB6SPwPyUN/31W2Ga1fUmoUvCGokaHPZXjqJ9NZoZcn+EdD9McfhU+iyWuk+HzqN0Y4BcM1zIf985A/IgYrF8Q2dxaeJglqD5Otxi3mx/CQQC3/fOf1q5rcXneLdEsJlC2aK0oUnCs6jgfhgfnXUzG4mdLn1S1a8t7uK6mlEkFzOu0uynIUf3R/skD86uX11YX+u2unXEFwbmJ/tEbAYUbc4J9siqGssdY8WabaWx3RWD+fcOvRTkYX68frUml3aXnjTUpzy8YFrCo7BeXJ9s9/fFcsmubR6r5mq22OqCFjhup5PsKXa2dpGQCTn2qKxvLa9haW1nSZQ5VmQ5GRVnPy0oYdNXe43Poji9HW2Xxf4hvSVRLcIu4jhRj5v/AEGr9lCtzdy65eWpY7ALaPbuZI88Nj+8evsMVk+HdNn1PV9WllH/ABL2vGZv+mxUnC/7ozk+vHvXQ+I7z+z9A1GcZBEexcercD+daTgoyjb+tCYu6ZH4fn02aK71W0WaNLmQlzM3XHcDPA61mX82lXFxHcyxXUpmnVIb0r8qNnKhPb3Awfes7VSLPwbZWlvJshMkcFxIucDOS5z6bv6itmO3tJb6yFzerdyRfNBbwKFjTA4baM9PUmpc2023pe2m47dkGp+ILldcg0qC3n/56TMqZJTpx7ZwCa6cKuOefrXI6VcR3fizUrlyN5cWsK9SAgy/0Gcc11FzILe3eWSQBFGSTwAKzdotu17LqUrvS5xniJpLbXTrdugWPTpI45doA3Bslvrwyj8TW9rJi1IabaDZItzOrnIz8ijcfzwB+NM0u0TUvDk3nDm/8yV+c8P0/Jdo/CsrwiLyR5Beqc6bGbRD1BO7Jx9AEFdq7mHkdJd6xbWM8dnHHJLcMu4QwrkhfU9gPrUFr4ns7u3u7iFJ2jtcCRvLPJxkgDrx3rm9E1u2ttJ1DWLhhLfXErt5QOWwo4X6AZOfSq0N0tl8Pbl1ZTd3bHzMHPzSH+ezmgdzpX8Z6Z9ihuD5xjmOMCPlRkjJ9AcGrf8AbliNXj00GRpnDYYD5cgZIz61yt7pPkW+haBE2JpZBNPIOvyDn/Af7oq5bmAeN2iVgqWdsIYk7l25JH4ZyawqqK95q5cW9jsowCgJH50RvjeT60BAVAJ7U2NVA+tZRjJOMbLRFtp3Y8sGkUDoMmlk4VR3JFKAFPA/SmSMN6Z5wc1U/di7vf8A4YmOrViXpijPGKjMgxyCKUOoTNbKpHuTZjwcUbuwxTCwxkcnNREEHLtj2zUSrJbajUX1JmIxnHSmRoCmT1NI33CQcgjvTlVto5FQ5c09VsVay3EIHmAADgZpzYCk4/SlVcMWYgmlZQwwTVKD5W7asV9UIAvGQDilwAaaYwf4j+dHlDHc/jTXMtoi07g53AL6mn5GMVDjvk7R0p4A7cGs41He9t/MpxVrEnJ69KByeRioxIQvT5s4pwc8g9fatPbxJ5GKeDSBvQ/hTdv985PpSYQ8Dg0vaNvoPlQrHdIoOOOcU5lXH3RUaZDN0zT2DMMYFTF3TbWo3va42NPl3EHn3pHUcDJwTipQOgxTGHzggZxQ6UYwSsCk27jgCO/HvSikByeQRTuPoa3ja2hDuHHY05eWFNwKcv3lpy2EiWpaiqWshsKRvuH6UtI33T9KYiADFKOlGcUDmmMU5qGYfvIvr/Q1KKim/wBZH9f6GhAL2qNYwsjSAnJAGM8d6fj86XFaCEGT1FKM4560g4zilzx2oAQZPelOaOvejGaAGSKSMjqORTc7ufuuOxqU/lUcoGzO0E9qwqwsnIuL6AJMnB4NMkQYI/hPUelCxnbgt1puAmcOfpXJUnPl99aeqNIpX0ZGc/IOOOKmMnG1fz9KiIUxZP3qcq46KCa5IVJxbSe9v+G9TRxTHgggDnHp61MrBuPSod56EBfrUiDvnJNehh5a2RjNdx4HcZpDnOTindeKbj0rtMgHJpG6Yp3NJ1oAixtUoTx2NAbs35+tSNwp4qFE3LncAD2rinzU5JRNVaS1CRMDH8J7+hpmclDnnBA+tKcouN4I9KaRtVW3ZauCpP3m0rd/vNorQfJHEQN0auw6ZANJFDGgVI1UAHLbRjmkUAglic+tPBGBtJziuiFZzd3t2IcbD3ggd1d4kZweGKgkVMBxxUa8j3p2SDXpp3RzjpI1dNrqrKezDIqNbWFCSsSKSOcLin7896NxxQ1dWYeZCYozNnYPk6expHWGZAJEBGcjIpz/ACuTxtIxSIFUbG/CuKyjJx2/rQ23VxiRxBDEY02nnAUYNRmBCjCJUhcqQHVRkVK6leAfdf8ACmM4Kx9uCDWcsROm+V9P+ANU1LUj0+0t9NsUtLZW8pM++SeST+NStBFNPueNHG3gsM45qTaxXdnaPSmAAsrYPzDtWkqlS6ZKjGzQ5YEjP7oKmP7vSmTJu2llDbWBBI6Gp9rD+LPsaY+4rgrz7VdVXi3ZpijuiKZUdQXQbl5Ukcj6U8wQvIJGjQuBgNjn86lZcxn3FNVFKhs4+lO01PvoGjQLFHHkqiqWOSQMZpslrDI6yPDGzjozKCRT4yWQE9aec10QlzJSRm1bQaY1dSrqCp6gjrTWgiMXltGpjPG0gEflUo9qO/vVAczq1heLrcF2tr9tsUjKm2DAFXP8WDgHjis5dAF3rNrd22ljTfInEjyblBdR/CFUkc+tdo8oV9pz0zmoV2yO5BBHFckppSSg+r0NFG6bYqhnVg4DKcgg9xUX2Kyzg2sI9jGKlj3ZcDBAang7weOR61NGcuVa6+Y5xV9iusaRbwiKvI5A6Cknt7aRB50SSlTlQ4BwfX2qVFJBx1BIwaVkZkOVAHoOprC02m0tWX7uzKIt43eOUxp5hyFbbyPbNOmtbe4Ci4t45QDxvUHafxqbGViVTyOePWpZAGXzBzxyPauSnSdm4vVW/JX+41lLoxsCrGPLjUKgHGBjFTgdqZEf4T+B9RUwFevh/g3OWe5SudKsLxw9zZQSuP4njBNPggis1MccSRoTkBRgCreOcVFLy6Ieh6067ajzLdfroKCV7EFrb28IkaKKONpWLOVUAsfU+tKunWaCUJaQKJs+ZiMfPnrn1p+4FOgC9iO1PR8rlsZHBrOhW0UW+hU4dbDPsNr5UcfkRbIyGRdgwpHcDtSTWkFxJHJLDE7xHMbOoJQ+o9Ksc4yRUcjlV465xXTKfLFyM1G7scdNp8iahf8A9r6W9+kr/wCjSqodUj7KAT8p9T3p+iaHLYanc3dpbyafayQ+WlvI+/L5zvKhuBx0z+VdTIT8qsOp6+1LjEigZIHOPSuJ1Wm1DyXp8jZQ6sr6RpsGlWIt4DkbizMRgsx5Jp9/JP8AZXa0hE0y/dUtgZ9zVkAHlDgjrUa8ryMgE5xTq1JNKL6hCKWx5xBZ6pZ6hLd33hm3vZZXyXR1wPZV7fXrXW6bPqd3KPOsRZW6j7jOGZvwHAFbD/MdoQCm4JIOcZ9q4atRt2etvX0e5rCNkRrp1pC0rLawKZj+8KoAXz6+tJDY2a2xtBbRLb4K+UEG0+vHSrKBi2DjPY1L5S7cV101Ob5l0M5cqVmYtho/leYl/DaSRJOzWqJEAIk7DGOtaCW8MVw115KeYw27wo3bfTPXFWCD9wjk9/akI58vPynvTlJ35l0/NiSWxBFbW8LzXSQRpLLy7qvLY6ZpJrCG6hCXVvFPGTu2SKCM/Q1Y8o7gMgpUp/StoU3Jpy6f02S5JaLqYZ8PaQWYnS7IKo5/cr/hU6WFrHZLbx2sKwNnMSoAvPtV+RFXBB+83Sg/6leeQR0+tcVSlJykpPbX8V+hrGSsmkUrPTLGxfdaW0MO8AFkQA/SrSWFrHPJcLBGJ5Bh5Ao3MPQmpI1BAJAJXipgOOK7cPT928uplN62RhalYPBp1++k28EepTLkOEALnPUn169e9c62kaXcWCR3GgXpv9vzPtw7P6l84PPeu/wM7mAyO9RHLfvAM46D2okpQ63f6ArMyvDdnd6bocNtfSF7lc5JbdwTwM98CrFzomm30nm3VjbzSnq7xgmtEYYhuKXHrWkYdXsS30MuDSrCzkP2e1ghI6mOMKf0pLiwt7rZJLbxyNE+Yy6g7T6itCVRuUbRljTT/q1Hqw/nXn1aTc5Xff8Ar8TeMkkijc6da30aLc20UyA5AkUHB/GrH2C3a2+zNbx/Z8Y8raNv5VNGmQp6Dvj1qbbmt8NQ9xOWxFSeuhTksba7shbT28TxLgBGQFRjpxVK70pL6/s5327LPLRxqvRunX09q1mRt2U79aZ/q32rzkd6KnMtHts337WBJdBDjaoQc9RVO90nT7mTzp7K3llbgs8QJPbvV0YiJHJJ5HvT/LLKSep6e1CU5Rajv+Vv1DRPXYrxWsMMHkQQxxwrwEUYH5VX+x2y2otBbxiEZHlhQFwevHSrjkhiO59DUfIJYnJ6Zrjrytp95rBFVrC0kthbPbxG3GAItgx7cVJHpen5h3WcA8k/uh5Ywn09KsRbMkMvPXNOYjDc8cYNVQm4LnuKcU9LCpaW8dw9wkKLLIAHcKAzY6ZPeoksbCOS4MdtCGn/ANdhB8+eufWptxfvhf1NNLKsi7Rz0r0JV2lzLb+tjBU1sV1srRbaSzNtF5B4EQUbcHnGKsW0KW1skUcaoqDAVRgAUAbJdzHORUivuJGCMetRRklKzeuun4lTWl0celr/AGx4wlnv9MmNmsHlQedD8pOcljnp3rq7eytrOMR29vFEn91FAH6VPj2pskm1c4yeg+tdcpqMbvYyjG7K5tLe3t3WGCONWbcyooGSeppqWVtb24t7eCOOPORGigD34qb5W4bJPQn0NPiwCy+hri55VJ+T0/M2sor0Ktvo+nWsnmQWUET/AN5UAIq9t5xS5pB6dK7rdTEzZdE0ppGmewtvM3bi5iXOfXNNvNLtL5le6tYJtowGlQE4/GtGXbs+bn6VEq72w2eOtcGJUpT5UbU7JXKH2CzS1a0NrEbdgQI9g2+vT60Lotg8EKfY7YpEcxr5Ywp9uKuvgzJj1pYzgsBwQSPrXDTjyzs9V/X9am0ndXW4ACMZC9OoNQ22ladbzi4hsreOXn94sYB596klPytyCx9O1TCMH7zfh0ruoTlFuMF/Wv8AWhjOKdmyOVLd5I2dQzRNuQ46HBGfyJrP8QWM99Zwrbx2rssysxnXOF749D0rTkZBHtXH4UPlkwRgEj61Try95Xvp0+YuRaEENlbWVv5VtDHEpPRFA5pyafbwGeS2ghimmyzOE+83qfWrCqowO/v1qTFdFOLTbZErbGdpWlxaVaeRFglnLuwGNzHqcdh7egrQKgLS7TimlSBzWxGxDb20VrEIoY1jjHQKKZc2UV3C8NzHHJE5yVYZBq3kKpyO1RlmZQQMfWsanK2r7lxvYz7qwSaxntUhhYbNqJIvyZxxkelQ6Lpq6dZRxvBbxTlR5vkrgE1pICQSWPJ7CnIgLPwOOOa543SVla7v+ZbSu7laGxtLed5ba3RHlbdIyqAWPqTTr20gvIRFcRJLGWB2uMirWR03ZPtUZBc4xjBzzVzmknrdsSj5aEdrZwWcfl28KRR5J2ooAzTkt44mkKRqDI258fxHAGfyAqQEEDDHPrSDLkg8Y64qvrHQXsyiNH06EzMtlApnBWQhBlweoNOGlWfkRQfZYBFEweNNgwrev1q3Hl8HHOO/anOgHA5Y9Oaz9tKoudbeo+RR0KxtIDfi6aBTOE2K+OcZ9aFsLZLt7hbaNZpMb5Noy2PerZGZFA7dafjnpWkIN3TbsJtaaDQABimCPHG44qYD15pMD0rZwjJ3ZKbQwID1NMxiRzjoOKlAGKY5G4EHkdc1hVhCKUrFxbeg3DeWGz1HSmIP3gH8P3qcJAvTpTSw3lh0xXJKrD3Xfbc0UXqKmTI2MZzx7U4oFBz19aahVFwOvelDbjnOTVUpxS82Ek2/IB8sZGOT0FSgEKM03ZjknJp4Jx0FdlKFtWZSdxe1J2o+Y+1B6981sQL3o6Ck79aGbaM/lUyaSuxpXYzGY9vGRTjhlyPwppVzzwDTdzIeVric1DSSdjW19gQ7peeMjOKQEtKxHXoKTkEsB1GBT0IQYHJrGE07KWmtymraokCgDJPPrUZw0gIHApc55Jz7CgAnrwK6lNSsorQztbcF5fPbpUmc5600DGKdjFdMI2WpDdxOe1BBAo3H1oJzxViE4xzS+/el46Yox25pAGM05RytNwRmnJ94fWlLYESVNUdSVkNhSN9w/SlpG+4fpTEQd6dimCnZ4qhh0qGXmSP6/wBDUpNRS/fj+v8AQ0kAvTnFVLzU7awiEtwzKhYKPlPWrhPFNaNZFxIgYehFaCEVlkVXXkEZFPwMUxvkxwNv8qcPWkpJuwWF4xSHJoopgL+eaCAQQelFIaTAhIByRwo60qIMZxgelNGTEPbrTtxfhcj1NcCjC/M1/X9f8E2beyIkG+VhwARxUkR3Da45WkAAcHjAO0flS9JiM8HH4GsKceT3vP77lyd9CQqw6fMPQ0ADGU4PpS78DDce9MBBkBHTHNddo3Vvu6r0MtepIG3jp7UvTpUakeYce2akHTiuinK61IktROvU0UuKKsQnQYqE4bLEYXPbvUxHYmoVBC7e4OR71z19bI0gKFCLubHHYVCOEY91NTMMjLHgdqiwFDg9xmuOrSXMrKy1/I0jLQk4Me7IHr6VjJ4o0hrhYEvUDltoPOwn03dP1pnihrhPC999myJRFzjrt7n8s1wbtbT/AAxQAr51vc5b13En+jV0UoKcVJ6GcpcraR60j7/TNOPH/wCqsHwpcy3XhrTppid5TYSe4BIH8q3mwRiuim3rF9CHbdGLJ4r0SKR43v41ZGKtweCKb/wl+hFQ39oxFc9ef8KoeItNg07wdqSRKMuGdnwMsS2ef5fhWX8PbSG98KXcE6B43uHUgjsUWtbE3Z1U/iPSbeWOKa8jRpFVkDfxA9CKvDL9Pu9MZrzTx9Gtjf6JGoZxCgXgcsARW7Z+LJ5PEo0e90/7MzjcjCTcR8uee3Y/jXLiYXV/+Aa05a2NrXNet9BtVkvCzB22qqY3H3/Cp7C/h1CygvYDmGT5gT+o/OuX1C+gvvFgtLSzS6vLeI7nuJCI4h1OAAeeQKXw5qkc+kX8en2whuLeUs1q8h2qx9DjgcHj1rzq0JON9f6/GxvFq9jtDJv4wcelSKRuBJGew9K87tvH+oT6Rc3sWlArbsBI3mfKAcfiTW4PF1t/wiya3KjBW4EXctkjGfqPyropqoneW/y/zM5OL0R1g+tGc1wl1401KxtbG5uNOgMd8N0W2YgqOPvHGOhFdnbSyyW0TyxeVIygugO7afTPevTOe6JzIFwGIBJwMnrWbPrFja6jDp8lyqXMoyiHPPpzXE6hrmrz+P4LSK3jLWpfyoDJhWyh+Yn1wak1PU/L8aabDf6TAbt/LCypMx2hjjpjBIOaznC6uNSO/jJ2ZBABPFPViGwevauJu/F17ZeI00htOWUnmPZJywwcdeB71a0HxXLqurXWmXVp9nng3H5X3AYOD/OuSMpQimjZpN2Owz60m/6VmX9xdR2c01oiy3Ea5WNmwG9Rn6Vg+HvF9xrsd832aCBrZAQHkPJOcZ44HHWt4V1JN20IcLOx0epR2s1pcLd4Fv5RMhJxgDnOe1cx4FvbaZL6yguJJkil3RFxhth/+vn86ZqWvpN4VF5rFq0aXJUR28UnMo6gE44B6/T8qWwnt4PFdpa3NjHY3rW2YjbPlHTB+RhgdNp/KpSjNO6vqwbaasdjGxSRlYEjrmiNgZJMHvUUk6wNJLI2FRNzHOMAVx0njeQQPqUWnmTThOIS+/D9OuMYx+Nc8ObTl6N6P59f+HNJW1v2Oom1vTbC4aC7vIoZWOQrnGRWoDkZry/4i3COuiXKAlZN8gyOSDsNdBD4zlTxFDpN/pz2pnAMTtIGPOcZA6ZxjrXZSi4wSZjJpyOgudTsYr6Owa4jW7f5kizy3+eatDkEoMq3UHtXE3d7bn4iWsF1pafav+WdwsxIK4O0lcdf89q7dlXaSDg47GoqUW3zRKjPSzFUbDEvGQDTp547aB5pmCRoMsx6AVwlr41vZtWu7CLSGluYN+QkwIJU4OSQMDrz9K1/D/iZPEuk3Enk+VLHlZEJ3dRwR7UUFKKfMrBNp7M3LHVrHUw/2O6jnCY3bGzjPSp5iBhgRxzkmvIPBuu3GkWGrTwWD3QTYzkMFVFG7kn/AA9DXdxeK7SbwwNakRo4gMmP7xBB24/P+dVXdoMVPVl6XXtPgv002SYi5lwUQISeTx0HFXg+SxOMBc/j0rz5fE1rYapDq1zp5VdSAKXAlDlAABjbgY7Z5rV8SeKpfD80AeyEsNxkqwkweDyMY9xXl1OduMYq7/r8mdMbat6HYrK2xcAfQnmqJ1rTTfLaNeQCcNjyy4Dbuwx61z0PjENr0ek3Omy2xmAMUjuCTnoSB06etc/4rmFv8RdMlWNnwI2CoOWO9uldVNzdot3M5WWqPT2I84bumOM0L8kjkAlelc1pPi0ahrNxpN7ZPaXMQLAM4bI/DvzmuhUlYwc5Boqe7O/z81/wAjqiZCNjP1yaVYwFGcg9TzTQg2gLwO9SZrenTb+NESl2IGAQsAD04oCgQ8/wk1LIN0bAdcVGMlDtGQw/KuedFRm10a/r9DRSuh0a+pPympRUcX+sI9ABUpOK6sPFKBnN6i471DwxfcOaeSc1C5DknO0A4zSxDSSf4BBXJo8+WCetO7+lMjYnI7ipOp61rSacFYmS1IpVyvygEggj3qPKHJ5HOdp9asYAPWoHIMjliRtHH+NYYiNmpIum76D4htUZGCeak6jGc0xGJRc9SOadxiuimkoqxnLcD8vJ6VDnnAyEJ646U6Yjao6ZYA005KhieGyMVyYid5cvb+vuNYLS5Oo44FBO0E4psR+RcnnFO3ZrrhLmimZNWdiNznaw5weRTMhTlTn0FStwDgDgdKhThkIOSetctZWnp1/4bQ0hsTRqVUD0FPOabkUfQ11xSirIzbvqBJCHb17VCAAgkyS2cnilaQhioxxySe1NThgODnkVyVZKU0l/wxpFWVyf3Ipck9abS12GRFIu1yQeoyaZJHiIA9+Tj6U99zO4HUgYpHywyfoK8ypBNy0/q+v9eZ0Rb0EVRlQfvdOKlEYJyxye2aXIAHSl3fKea66eHUVrqZym3sRRgmEjoRkZpjEeSMDnAP0qTDbmxwp5zTFxhkxk5wKwnzJJPTRotW3+YMu3a+ec04nZKG9RgmkTbsDOelJJl3TIwuaOa0eaPWz/AOHC2tmPMp/unHrUDFiYyT979DTwMjliG5zmolLKQG/gPauavVk0uZ/1oXCKWxMwAAUEYHJp8YOMt1PJqFfmOWPHXipE78nH1rfD1FOpcicbRJsUdDSAnigV6RgRtlpgOwXP40RkiIAcsetNdssHQfd6mpPmZf7oPU5rh3k+X+r2/wAjbZK4wRls44xwtPWPCkHqTk09QFHHSkJzxW9OhGOvUiU29CKUYj4AHI6fWllGQo7EgUSKWXC8kEcU19xZd3Az2rKtdcyS3SKh0CTCqFHUkcCiQsSoIxyMUPtV4/YmnHMjLwQAc1m1zOS66KyKTtZi7QsidyTUneo3P71OOmad5ik8Hmuim4xcltr+iM5XaTH0FgF5PNReYA23P1xTeGORk+gApzrRWi3BQb3HPJuQjij+HjLGl6kqwHTNLGcxjuaiDlKe43ZIVE2oB3FJ5S5Jp3brRW/s42Sa2I5mAGOnFRkYLA/xDrUhIBxURbLMpOB6Gs69lFFQvccMFdp4NRhiu/PWkYDsSaaMBWBzmvNqVZaeX+RvGKJVPloABz6UKxLEg5Pc00dMEZ9s0ZDDhQDVwm3ZdugmktSdRtH19aU89PzpiZ6frTyQO+K9SKskjne4EHdyeMcetGfSkPTqTSjGOKoQHgcmoSSpO3p1pxOWOcbRQDu5PTsK5al6jstDRe7uM+Zuwx9KZu2huOD3qRz27AckVFn92xx1NcVaDT913euprB9xQCvUU5DnjbzTkIZcHnFGflYc/L0NaRpciTi9PkJyvuPjBA+Y96cRg+1IpyBx2pSOK9GCSikjB7i0Z96RT155o6GqEBIqhqGox2UQZkLAn6Vcc5cLng8mq91ZwXo8ueMOg7Vz1JOXur0LirajbS7F1EHQnOOR6VYIYD5m/AURQx20YWJFRQOABTWY9T1PQelc9SnGEdy4tyYZO3Z60i8HBXP40EAFVHpUoG8VjTouTs3qi3JJDQU9CKcnUjORTex4yw/WpEIK5A6110Y6oyk9BQM9aDj/AOvSEml4rrMxMZb8KcRzx0o7c0ZJ6UALnINJ1+lNz81OyRyDRe+wCk9hwKcv3h9aZ/OnJncOe9J7ATVJUWc9qlrIbCkf7jfSlpG+4fpTEVlGDzTiKSnUxiVHKMvH9f6GpO9Ml+8n1/pQhiY75pcYGTRS+1aEkcmPLJJwDSI4CDnnFEilwPbmnKwKg1zvmdR9NC9OUUEOM01mCkcZJ4pF4cjseRSy42e45FNzfI31QJaibmPRcUYkPUj8BR5oIzmlEi7gORnpxUqUH9r+vkFmugzawkwGySKfhiMcD1NEi5GQOnPFOB3dKI00pOPQHLS40oCu2lWMAEZJz1pQeKceB0rb2cb3sTzMjwV7bh+tJyRwDn3qXrSYyM1Ps7aJj5iHywHG7v1+tOZQBuXPFPddy4HUfpTSrEYz+lZOko3SiVzXtqLnNNRRt5JyOOtIoIJXPT2o2kPgN15pSlzWk4+QJWurjjGvfOfrUckaoob0NPYOozv6deKcyhlIz1FN04yTjy2YKTWtxqqPr9aGUNjIFEf3B696d15raCi46LQhtpkMqoIy0jKqgc7umPevN9Y0Sx1a/Sy0KyUEybrm5TPlqPQdu54HpXpkkUc8RSVFdD1VhkH8KRY0QBVUKo6ADGKfIr3TE3fRnLapq8XhGy021S2eVSPLHIGFUAE+55rqPm2bsg9+lEsEcy4kRW2nKlhnBpw37eVH51jKCi3a+vUtNs57xpMi+FrxWkUM8eFDHluR0rF+Gs8a6JPAWHmfaGbZnnG1ecV2xjjc4kiDEdMrnFJFFDE7FI1Un0XBo9suVK9mHI+a55x8QpY21/S13DMeGcf3RuHX8qZezwt8TbKQSoY1ULvDcZIbAz+Ir0t4YJGy6IxPcrUclpBkMIkyCP4aJ8so8172FG6djzyxt20X4h38l+4iiuY5HjdjhWyQ2Mn8R+FM8JW7CfXtalJitZC2wtwrfMST+HA/GvSZbK3nUCeFJVHOJADinfZYipUINmMbccEfSiVJuL030HGVmeP6BcRReB9ehdwJGI2oTyc4AxWpYmwm+F7Jes22Et/qxlkfedvH4/ka9GNnACUMMe08j5RWR4k0ae/0Ke1sRCHkI3BlADAHpnsfei7enZitZHJW0Vhq9vpFvqOt2Iis1AEUbcydMA5PHAxXpajKgg5/GvOZfB0FxA0NtoUtrPjCzSXQKg+vU5H4V3+n2gstPt7bfu8mNY9x74GM1tCSa3JtZ7Hnt/KmnfFMXdzmOAjIcjg/uscevPFQ+JLmKX4iaXKHAWMwh8/wneTg+nWvT2gikKs8asV+6SMkU1raBj80SEn1Uc1poTZnmuq3ETfE+0cOpVAEY54DYIx+oo8NXEX/AAsLUmLgJKJFQ5+8dw6evQ16NJa25IJhQsTkfKOvrUf2aNWBSKPcOmEHFcNaSjNtdrG0E2hDwXGeq9a88u9DurTxu1rakx2upITIQOBGfvj2PBx9RXouNrOpGc8/SkEKeaJHX51BAYDkA9f5CvNo1XTm/wCranROPMkcV8RdPl/seylhQiGByCqj7oIGD+mPxqzojeH9Ru7G5tIp5NRxkh5HYw4HJJJ6fzzXZEIU2NtkU8HIzkU63s7a2BFvbxxbuTsULn8q9XDuM4W7f1uc1RNSuUtVs5bvSr2GP/WS27xr25IIFefeDdasdOsrrS9WVkZZSyo0ZbPquMdcivUz0x1qu+m2ZuBc/ZohOP8AlpsG78+tW6UVG1r9RczbPNviHcCafR+GQgM5RhhkB29R2/8ArU3xLNC3xH0mQSKUTyNzA8L85P8AI16QbK3mPmzxRszcZKA8U5bG0ZsG1gz2OwdKijVVkn/XYc4O90ee6tcQr8VLFzIu1FVGOeASDwfzFekH7pPtUbafaO5Z7WFiTkkoDz61ZKjGMda6WzNHlPhuRP8AhO9bk81VRlnKtngjeD/Km/DuZILPWt7BfkRuT2G7Jr0lbCzCu4toVPzDhBzTRp9qkBxawgMoViqAZHoa4qlW8W7WujWMGmvI8q8KOsfhfxJvdVJhAAPfKsP61f0O+isvh1dySW63O2QqYn5GSRjP5g16O2l2KkbbWABjgjYMEU8adZqzRrbRKjL8wCgBvqO9Op72290Ebr7jxLWZ0utL0udZpJJAXEiKmyOHphFGMf1/Sug+Ik0cy6O8Th1Ku4IPY7cGvS30u0a28k2sTRKcrGUGB9BTJNPtJ5zLPaQuQABvQE4/GsqiSqQclt+pUbuLS6nneuzRH4h6RIGXYqRhmzwMs3X8xUviKZD8SdGYsoCrEGwfune3X8xXevpVgXP+hW5OAeY16DjHSpn0uwlcyPZ27s3JZolJP14rbDRSfK3srE1G2r23PO7Vo3+LspyChLLnPBPl4x+lelOANg6LmohpenpKJVsrcSBtwYRKDn1zirMnC5wK3qxi4tkQbuN+6+B0IzUgGBzUKrjJyM+lTKAR14rPDzvdMua6h39KicAKzDIPsetTAcntTH2khT3rSsouLuTG99BsQ2Haec85qUnA4qFcJIc5IHGadvPBYcHoaxpVYxXK/wDhi5Rb1JcAjtVZP9bgHjJ71MZMDAGT161XBAxxhl/UVjiqq5o+RVOLsx6Ha+MdMgc+9Sq+Rkd6gXLO+Opp+ChA7+uazw1aSv2HUin6kjtjhRyTgVE37wquMMOtSJ8xZ+/pUZGF3A/vCcGtK03JX6Pp5L9RQVtOou9nbK9F6j1qUOoTcT8pqNOGXZjp0pD/AKzj7uefrTVSUI3vdv8Aq/8AmJxTYjnzJQDlRjj600sRGB3DGlYpgBlO760wg4GQQc+tcNabUm77/wDANorQlU/NznA6+lSFgELA4FR/Lj5Qc0dwT90k4rtpVJQVl1MpRTYiuw+ZzweMelCkp1HLdBSY3sd33QMilUZQsx5HSpk2paPa/wDwf+ANWsSIxJww+YUrMFBJ6Dk0122bXPB9Kj2lmPUnoea2ddxXItX/AFYhQvqCndK3HU5IP0pVOZPYEmmltrBuQ2OaRAOeSSeOa4VVs0t3e5tylrFGaRX4xjBA6U0yHJCjJr1vbRUeZnNyu9gkbLBVB3e3alUcAk5Oaa5+dSpGTwfpThtA2g89TWELSqt/15FvSNhTg9BQP0oxzkg4pruF57e3eutyUVdmSVwckkKMfNQg2ykDpgGo2ZiCeMrzgHpUqgAbhznvXJF+0qXRq1yxEEQ3knJ5zj0pzgbTnoBTlzjmkYgKSe1dDjGMWRdtlMkEBmY4PQdTSElW2DjIzjNSIg34wMjkj0puN0u8nv8Ap0rxZ0m4qW2v/D/8MdalrYdGVK+jYpUckqfUHNKkZ2YGD7GgpskTdyTmumEZqMXa235ozbTbVx/mZOEBP1pFc/NvI4OKXPzbQOcZ5pq4DsW5+tdMptSWv+WxmkmhIwzRFAPlOfmqYcKMDioUZ/LOB0zzU+dyA+o6U8M42XewVL3AfKABx2FI3XFJkA/1NBIz6k11Skoq7MkriFwuBjJJ4qNiWddx4znApWOGVipwPSnKu5wxAGOlcsn7VuOu6+41Xuq41gqOnHPP1p2XJ+UbfenlT1p2O1aKjZuzsmTzkLL8/JJwMk+1JghckAKfTtUkikHeOoGD7ioRJtONuRnFcdRwpyaloaq8loNJ/dP9cVKp8sDjJ7Cov4cjld1LksQSQKwp1rO/W3+epbjdEoy2fU9T6VKP09KiQ9NpyPpUwOOtejhrctznnvYQk9s4o3egpTyc9TSYrpIGOSOnU9qZt545buT0FPb/AFuD6cGhcqpG0kk9a5Z+89dv6/M0jotCM/KMAZJ71Hj5Ccd6lwSxGc+tAUk4x3zXNUp8/TToaRlYEOV2nrikJwnuDwaeVwuNuRTMFmC4HAzitJKSSTXkSrXuSjA607g8EUzDk9RTX3oM5yPYV1Oo4q7TM1G7tcmU/lTSyg4zQCFTJ/GmIAVDEYJ5olN3SQJaXY1T87g455yKUg7eW49qVFV2Y470pjycfzrGMJSV7FNpMRfnHT5RTEGcKeMHmpsAUgA3eta+wQucZt2nnJx0Io46dB/OpgtRouXZvwFZzpWaS6jUtLsC6460bwec07jGMYxTHwEJxzWknKKvdaf13ErMcADyPzo3AcE0qjaopinLMx/Cm5vRdWJJaiMwDq2fanBTuyDj1pCoaQDHTk0BCCewzxzWSjJt9dfQq6SQjgA5JJam7CMEnqRnipAuDxTsZ4NV7G61Fz2IiN2SPwpy56rjnqKkHXFJsGSc4o9k1qHMM+4Ce7U9cKgUU1Vy5ODxTvLXGTSpqfxIcrbBjFOHSmeX6MRSLksQSSBWvO00mtybaaD+vvSHhc459BSs2F96aS2OnanKdtBJCJ93J6nvT6ZGTtwTyKk57UqTTgrDluGM9qcp+ZaaOuDT16rVy2JRLUlR4qSshsKa/wBxvoadSN9w/SmIgGadjiminCqGJUU55T61LUc/VP8AepIAwcdqX6U3NO/DNaCGk+9MEYAI3Ee1SHnpSHhSamUYte8NN9CNoxsOOtKqqVB20ZdhkAUgDZK7sd+BXN7iknGOjNNbWbFUbWZenOaVwduccjmmNGQd4Y5FPCZGdxNC5rOnYTtfmuKCGGc8YpIzjcg5wePpTFVQWU8kVIqheQMVcHObUn0E7LQdwaDijNGea6CBcUlFJnNAC9O1MLndt25IqTNRtgSK3rxWVVtK6ZUbDeRKDt6jHWlctw2zp6GnOCUyByORRvA6n9KwlFJtOVupSezSELFl+6cGkXO3G3OOKEYAY5ODQGAc8deelKM9pOQ2t1YWMMpORweadjOKN6Cl4OD0rppuNrRdzOV92JjNKBjqKXPFH4VoISmMwVsYNScdqY/DK3PpWdVtRuhxV2MLfP6ZHpQzKHU59qfLjAIHQ5oZAy4xWDjPWKfmWmtGNkwUPqOlH307YIpFUMg6+9JGvDDcwwcUKUm07boLJL0Ho29B0p+RjHNNQBQRnNO6CuiF1FX3Idr6DSMnnpSGNfSndfWl4FNxi90CbRAVHmDI4IpcBZAF6EVKVBHIqJ12jdjp71z1IuN5L1/zLi76DiWVgB39aC5B5U01wV2nrzTixUZIwPUc0ud8zu2g5dFYYx+ZWGeOooUFR05p0uBsbPel8tW7nHpmp5Zubt/X59h3VlcrrGQ0hJzlTg09BvQHowHWpGjB6HHb8KZt2MQPqPcVh7B0parQvn5l5hGcHvgdR6VYyDggVEOZFIGBjBpYTww9DgV0UJOL5ehE1fUkxk9KD8wIxwaOaMeorreqMiuMgjPVeCP60jnyz7dR/WnTA+YAWCjHBNMdiseGwQOhryKsuTmj26/1/V9Tpir2YIxBBHJYZqTeR1xjuR2qvGw3DdwAMfhUzMjcjhcY+tTRrPk0dvIcoK+w6IBoceopspZYwGHGRyBUqr8o4wcdRTWV+F4Iz1rrlCXs0ra2t/w5mmuYjbBkXYwz1qRVbeWPp2prqPPXBwcdakRskqR0p0opTd+/y2FJ6aDsd+lMkUghgM8YOPSpcZ70nAPGc11TgpqxmnZlc7VXO7OBgCpEHygHggUkgB2nGQDzSKRubB+Wuan+7qWZo9Y3JMDOaSUFkIB5oWQMOuTSSEFdoySegrapOLptkxTUiNR8rYPuKRXOCB2P86QsFwQMMOw6UiDnacAda8t1pXSidHKralkMpPBqM4IdiOKaxPYk8dakHyrtYZXFdaqyno+hlypbDCCqhTjDd6XGG2YyuKDhWweVHr2pEBAYjJz0qIvll/Wy/S5T1QzaR3+U9PwpGJY4AGMVYVdqBeDgVHIpySOhwKdTDyjT0+YozTkRYwQScZ71IqlsgnB9etIyhkUdSGx9KmiX5dwHJrKhRvOz23KnLS4117r1HX3FRkcmXHHvVnuc1FMfujtnmuytSSXMv6fcyhLoRoGUll/i9ulTKoC7cA0iAl2I+6OlSYB4qqFNJX/rz+8JydyvIuxg23jt9aYQfLVuc5JNTzcICOgIJphGFCkcLk/WuSvSXO0u36r/ACNIS0TEVNz5K8HrUhUMuOlKgIjGc07PHXFdtKklCz6mUpO5X2lgCV27fXvS5Gd+PlP+c06X7yjPyk80sS8sB93PFc3s/wB5y3/4f/Loac3u3E8sPkt3HHtTCrK2BjJ9Ks9BUM45XPUnFXXorkutyYS1sQN0Yjp3zTlYY2kClK/uU6cnNPSNiyk4wBXFSpT5/d/q5rKStqR4YDI6dCak5GI1GM96mZdwK+1QPkqCOq9TXVKHslbf+tSE+YAMhkUHIPWgYBVx0PWg4VtqfxDrilONvlryMc1ENNe39K36jY7I6Z59KheTOBj6U4YJwSORnnvURBVgpHQ5GPSlXrzlHsghBJkjAKdq/wB3H1qdV+UD0FVRy2STnParEZ+Tn/8AVV4WopTb7iqRaRJ/KoZwWjOBnocVKTxknAqORipXaeGOM12VWuRpmcL3RGQQGII2nr60+JOrEcHgA+lEarucY4z35qbv/hWNGnze+/MqcraIQDaOgx6VHNgbG7BqlyPxpGZVXJ/Wt6sU4NXsRF2ZCTmRSvGQRQAqyuX68UpJaRccelN4SY5yTgda4n8XN57v07GvS3l+o9B8rnsTxQsmYgADwOcUjlyhPAAGaFHAAOBjP1quZxaURWTWohYlvlHHWhMux9+ppjfLIc9x+dKG2xhVPXrWLquU/fe3QpRstB2eGA6E4FTDoKijAyMqQe3tUxPpXXhlpf8Arv8AqZ1N7Bye1KBikBx2pHYqhOORXTJpK7ISuyOU5YEYJx0NM+dgcnCDrgU8A7tvU9WPrSOwbIA4H615043vKX3GyfREA5JIHGcAVOUG3cPyNNCcbSeS3NPIwOQQT6d6xo0uVO6/4cuUr7CowDDHRhkCn55PaolQsxxwBxTigAyck+5rtoyny6Ixklck3AnHBNRu2CABknpSDAc9qQMWkJAzgYpus3G19b9A5dRfmJAOBnpg9KeEbOM0ig7snHpxTy+BxVwp3u2Jy7DQhXOBSqtG8EUmWrdKxA7HfFRoNxZunOBTnbCE+gqNHAjAU5IHasZySmk3sWloP3FnIA6daY5ZnVeOuaI5CCeCcnPSlDMzlgPasHLnitW7/kUlZisDgKSMNxxTgo7k/nURLNIBxwM0u5t4Gc96ceW7bXkDvbcmGFXgUE54zTe/9KXnFdiVjIXb3oA56CkDcYxRkjmgBWO1SSeBTV+VQDSnDp1qNgVBO45rGbcZc1tEi1qrCqoYsxHsKayDeF/HrTgrInDe9Iilvm3daw5bpRcdd+hV+txXAC5B57UCMZpCpL4znHNOJYMADnJxVLlu24+XQNbWuOCYPp+NLtJHFA60p44FdSSWiMhuMGlAoPsKUUwEwKRmCgmikcE4+U4qKjai2hpXYsa4Xp15NIXO4gY4oMgAzjp7UkbALyeevNZc8dIJ2Ks92gLMBkrSJ8gwQc/SlZgzAceppxIAJzSTvJtS2H0tYYXBYeg5pd4CnByaVBhR6nrSnH4+9VCM7XvuJtCKuBnvSgDPvR05NO5xxj8a2jFRVkS3diAc09fvL9aZn6U9fvLx3oewiWpKjqSsxsKRvuN9KWkb7jfSgRBSg00UuaoYtRzfw/WnjrTJv4PrSQCc9hS80nWlwcVoITHvSk+lFA/CgCJDgsnpyKVxgq3pQ+Q6t26GpK54xunDt/SLb1uMLkj7hP6UxC+CuMY9+1SkjPXFMLDeCD7GpmrNNy/IaelrDW3BlY49OlSYbu35UrAMMHmmCQ9CCaHCMJat2fqF20OUkg55IOKdxmoixDZ29eKU7uu7BqoVbK3YTiScY6Uh61GXcHnBHrSMxJIXsM/WqdZJbai5WSn68U1zlSAeevFR5DnJ+6OtL8uR8uD2rOVXnVlsUo2JA2QD60oYYNQqAeMdOKf5a4HFXCU5RTsiWkmBx5gOevFK4xg56GjaARgCnYBHr9afs24tPqHMroDypFMV8KOufalKjBOBTB8sa8DJ7ms5OSld6DVmh6vnv+FO3Y6moJfMMbBdobB2t2z71542paofiHbafeXplijcfLGNicpnp+PfNVGctUxNI9JLAc5496YziRSARXF+OtdudMs7e0tXMctyxBcdVUY6e/Iqql/LoPjS30zzpZLO7jX5JHLlWOQCCfcfrUucqi0WhVlF6noIYMgHqKaVUD0/Go0UMCO4rP1yyu7zS2gs55IpXdBvRsFV3DcfyzTinNLmihP3dmaK4DMu4+vWk3ES4B6jvXl/jRbvQLiyjs9Tvz5iHeXuGJOCK63+wrq11Kxura9vJIAWWeKWcsuChweT64o9haOnQPaXZ0wcgjcRg8cVJntmvLfD+vtYeJtVTUNRlNrAHVPOkLYIcAdepxXf2Gq22q2gubKdJYs4yPX0PpTU+VuL1C11c0dy5xkZ+tPB9K8ynML6s+oya7EmrJONiZPkKBx5ZbHp1/Hiu4vNdsdMSP7bcpCZBwW6H8a2U1a9yLM02yQQaiQZh98YrLTxTo8t8lml/E0z42gHIOe2emfaprvWLHTMC7nWMu2ETqzfQDk1jUUZTV/NFxuky9y0Wc9RSlw8ZBB59qyLTxJpdzcLawXsbTMSojIIbPpg9Kt3d/Bp1nNcXTCOKPlm+tYbWTurqz6/11L8y0WDwde1SI2VGK47w/4vtNSF2LiZI/3reRER83lgZz79zTvCk6WyahNLra38asHJBJ8sc8nPTP8ASt6UZJ3l2IlJbI7PPtTWUMOaw38X6GkJmOpQlQcHBJOfpWta3kN5bpcW8iyRSDKspyDWztJWZOqJSr/3/wBKjQlYQ2eOpqtf61YaYyLe3UcJcZXf3qCXWdMhtIbhrxFgnyI3J4b6VzVKVneP5lxlpZlfxLfatp1st3pqQyonMsbqS2PUYNa9rdJd20U8Zysihxn0IzXI+KR9v+yQ3N+lrYEbyEJ82VvQDHQDmtTwuSNKWKS7iuo0YiG4Q8unbPoR0o9ve1vxDksbTEsxzzg4AqOdEjj7sxqrqGrWGlSIt3cxxeYCQJGxnFRT63psVnFdSXUaQTcI5PDn2NcVWnKSleOptGSVtdC6NxYk8kAflUiEN91SD+YrlvEt/cWc8N3p+pwQSGPaYZzlZF65A9RVrw5eF9LlvLnU4bp2Ys7xH5IsD7o9BjmphR5ffT6/qNzu7HTqTt560pP4Vir4r0UwNL/aNttQgN8/f/IrRtb23v7dLm2lWWJ/uupyDXrQaaVjla1J3QEbuQR3qJCy5bGQar6jqdnp8Q+13McIfIUucZqkviLSGuI4f7Qg8yUKY1DjnPSuWsrVFY1h8OpthgVznrQTjt+dcD4/1S90y3tLiyu5YC7lWCHg8ZroNM8RafMttam9jkvDEpZAwyTtyfx61pDERcVKRLg72Rtu+GA4PGajHPmODjnpWH4nSzuLBvtGoGxf/llMJNvzenv9KXQL9Z/D8Pm3UMssI2SSJJuHB6k/QZ5rCrLmi5301/yLirOxugZwp4OOCKac+YwJGQAM1l/8JNo5Jf8AtO1KRjLMJQcdqv2V/bXtt9ot5o5oWJwyHIpKKqe6u/6dR3cdWSuSSFGAD6UzoobkrnFZ8niXRtzD+0rZSpKklxjPpnpmrVpd215aebbTJJEw4ZGyMjrzWNai+f3vvKjJW0LURBYEZx6HtUxPGCOKyNV1WPS7JpWkt0c42CeTYpPcZwfftXD23iDWW8cW9rFdRTwz/OIVn3REFSfvbc9ielduFj7hjUep6Y2EiOO9IvyttHIxVO91jT9NGLy7hhJGQrsMn8KrSalby6TNeW99AkbIQk+4FVPQHPTr2qaloTTX9f8ADlR1TNoU11DKVzXPeD2ujpEn2vUob+TzmxJFJvCjA4z+v41uT3EVtC0s8qxxoMszNgAV1tKUbPYyWj0ELAHLZHOcds1NH8qjkV5n428SvDLZXOjaruSXcrrG4YKRjHHbrWx4murwy6fHZa5a2Tq26VJZApYHGDjuOvFc1OHJO7NJO6O2Jxz/AJNRSvyFB5IyfYVzXiwTz2tvbrqCafau+bi5aTawA6KvqT/SovDtw1hpcwu9ShurGFv3F6ZQdyk9GyeCDx+IqsTJxpuwqavI6mN9hCj7p9R0qcHJrFk8Q6TGiztqVoImOA3nLjPp+tasM6TRBlZWUjII6EetRh6i1hcdSL3JD796r993RQcYqRnIbC845P0qMFfM3D7vf61OInGTXl/X4dRwTSLAPpSVGsmTgjHpTmkCg8Akdq6VVi481zPld7ETsXJHIUdhUsTZ+XOcY/KoEOHbdjOCaWBwPxwOlefTrL2ik3vc3lD3bFrODzUUgJwe6nNP564prndGQOor0KrXIzCO4xQCMLknpz2qYAd6jiOWJUfLj061Jz3FZ4eK5blVHrYdjioWJZinTipGbaM9hVeQlzuOB64POKMRUSXKFON3ceqhowM4PtTgoA4pRjAx0pa0p01FJ9SZSbK8gUMVyQOtMY4OQeDxzUsvMhGBxj9aR1DMB2FeXWp80pcvyOiMrJXBSACCvI7ilV23A9yMfjTkjJJLL7cGiUBEBHGCK3jSnGHM9LfeS5JuwMvGXOT6VEdzRoTgKCO9PZsTeuR2pmMxtk8gnFTUabaXn/TYR0tclRlJ2rwBUtRE4kQ+oxTjIoUknpXZTqJJqT2MpRu9BWYAZJxUUr5QcHgikJ3v06djSMD8y5zx+tc9Wu5p8u2xpGCVrkiqWYMflA6VJgZz196ABgZpe56V2QhZGTdxrYAJxxURXKAjhetTOQqn17CoVQEnPQda5sT70lFF09FciPDZIzxjmnRo23cvX9aUYeUHt0FKmVHUDP61wQgue72/4Y3bdhUPzAk5J6GplHQ1XHDL9c/jUwLseMD616GHnaNrGE1qPJpjsCCuefamqfmbc3A79KSNj85AJy3FOdXmSiutxKNncUMrgE5Bx0FPGCQSMAdBRGpCDJGadjn0q6dJu0p7icuiE2jduwCfWnfpRjHSmsDtIFbWstCdxseNpY55yaaArIC3fnmhgwjwWHTFJIoCdeenWuNtpax2XU1t57ioy4PqT6U1GPYe/WlJATaMZpSu2L36U0mtnsugt+m45TuANLtOOaVRz6Y9aU8+hrsjtqZMaRz14pegpccc9aaGGKdwEBBB6YpkjjyyARk8UKgLMcUCP95gAcCuacpTjZddDRJJgXG35T2pythQME/hSOMMueBmn+YmOtSpWm7ySsFtNERpkbjg5J70R5LM34U7euM4pqhgMcCjninFLWwWetyQj5u9OyMVGWypzwR1o8zIPGDW3todyeVjgPXpR+eKbk/xE/QUjZCEqwx71Pt9G7ByCqxYZUDFN+ctt64OcU5PkTbhsfSnRL1Yjk1mk5pK78ytrsZIWK4x14pwJAAC8UkgzIODgDNLuHofyprSTbYPZaAo6sRyaAN0p9qPMUDmkU/LnbkmjmhdRTv1Cz1Y/pnFKBk9MUgYE4pxINdCkmrozsGcUHPWmsQO9IGHTJH1pOcU7XHZjs469PekDA96axyQvr1+lLtHJIFS5Sbdug7K2orcsF7d6Q4Ck46etNVBjJJBPSgqSQuc/Wsrys5NblWV7XHRoNnJHNDqu4Kq+5oAcdMGlVTuLHr7VXImlDlFfW9xGXaCdxFOUHA3daa/zMo/E07GcdauEUpO2wm9A4oAJpaD7D8a1JDFOX7y9OtN/SnJ94fWk9gJsU+mU+sxsKR/uN9KWkf7jfSgRW5pfpSd6UdKZQoqOdwGjU924qUY9aiuSwRSo3MDwCcZoQDj0pMflSDJ5x+tLx1rQkaz4OB+lIx6Bep/Skzh/qKjBO5hzkDArkqVWtP6/qxpGNx7BcYLc/WgDnDEnPQ0EYiP0pD0jXvUOKUtV2KTuiTYvpS4AFGfTijPPauyMYrZGTbYH60UZ56UdKoQyQY2nPQ0nHmHPII4NPPzDB5FRlWXjqvoe1c1SLTui4u+guwg5X/61Rs2xg3Y8EelLuIHy5I9KY+4/MUIPrXHVqRavHS33GsYu+oqYL7e27NPkIJAB4B5qElkAOfvd6cuAOd1ZwrNLktYpx6ksYHJ7k1JxUWA2AoAqX+VelQldHPNaiHPtS+9B56/pRW5IZBOKjK44b7vb2qTFIemDWc4KSGnYi3kcfrXml3j/hbCYOPmXp/1yFekFVKNklWORkdvpXPS+D7KXUvt5ub03eQRLvGcgY9K4faPlak1t53NXHVWRzPxJib7Tptzg7csregPB/x/Kn67G118SNKEYJIWNz9FYsf0FdlqGkW2q6eLK7VpFH/LQ4DBh3B9aj07w7BYXr3zyy3V2yhPNmIyq+gwBWdHENRtfa/TuOdO7uX7XULOa8lto7qN7lB88Styv4fjV/6isKw8M2dlrs+qRvJ502SUY/KCTk4/Gt7aK76MrxMpbnmHxQOdQ0//AHG/mK9Ij/1K9+KxdX8IWWtXHnXtxcyFc7AHACDPQcVr2tkbW0EH2iWXaMB5CCwH5V0PYzW7PMfDtvFc+MteWWNXAWbAYZ/jFQeGrm5t/A+uNbs29SduDyuQAT+VdxbeCrC0up7mC5u1mnVlkfevzbuvb15qfSvCVjoSTi2kmaKZcSRSkMp/T/OawrwVnL0/Aqm3e1jgII0HwouH2ruM+7PfO9Rn8qXXJpp/hvpL3BJl85RkjkqA4H6AV17eCrExtbLPdrYvJ5rWocbM/XGcfjVnVvDNlq1vBayPJHbw42RREKBgYHbsK5KlaKafn+hrGDaa8jg/Eccdonhl7dVRvKVjtGOflNbWvwSW3jXS9TkBe3OI9ifMykZ/h6kc54rWu/BWn3qWyz3N5J9nQJH84G0D8KxfEllLP4qtIoNQksZY7YD7TOdofntjGSc81VOpGbXK+/8AVwlFpO6L3hvTLt/Fmo6ubcw2km4R+au0uSR8wB5HQn8a6bW42OiallR81tJx1/hNcnoY1mz8UW1q+rrqVu4Yy7HLhABxn05xXoLRLJGUcZVhgg9663TTal2M1LRo88+HAT+x7zcFz5xxn/dFU/hswB1cHoQn/s1dfYeDrDTXle2luV352qZMiMnjIGOuOMnNRab4Qs9J+0/ZLi5Tzl8tvmB+h6dRms53pp67hFXtocL4at4X8J+IZmjRpRHhWIyQME8V2Pw4kL+GArHO2ZwM9hwf60638E2NnZ3VpFcXax3IAkXevzAfhWpomiwaDDJBaSStCzBisjA7T0OMD6flQ8TFbgqciLxhpH9seH7iNUzNGPNi45yOw+oyPxrlvCNxJrttYWUoYrpzmWRuxwMRj9T/AN8V6IXzwFJ+lZuj6La6RJdfZhxPIZTwBjP8I9hSlUpTaT+RSjJXaOEM9xL8S7iNnj8xYzFAJs4Hyg8Y9Rk/jXSeGNHl0SO8hkuo5FkcSrGgxszn+eB+VWdb8G2GsXi3nmS290MfvIjgnHTPv71f0vS4tMs3SMySu5+eWRtzuenJNc9SLjGy009di4u7u+5n+MtIGseH5URd08Y8yLHXI7D6jIrnfCN6fEFlpunSoSumv5krHodvEY/X/wAcr0NQjoOmcVn6PoFpoouRbf8ALxKZTn+H0Uewrqou6cmzOas7HKas9vB48RrKaafU5I9hgLBYkXb/ABH0xzgd/rWX8MmG7VVY8Dyzjtn5q7G98F6df62dUkecTMBuVH2qcDHbnpx1pNM8G2WjXNzNZT3EZnBG3eNqemBjnGeM5qp0007MmMmmed+FYIJNL8SSyRozx2pCFhnbkN0/IV1/wvdm8OzgnIW5YD2+VasWnge0063u4Yrq7VLpPLlyynIz/u9eo/GtTQfD8Hh+OS3s55pIpDvKyEHB6cYA/wAis1XV2n5epSpvQy/iSAfCrnuJU7VyXiCytYPAGlTRxok5MZJUDLbkJPNdT8R3/wCKZKNwzTLgevWqWk+FrPV9E01p725ktlRX+zBwV3455xkc547VNWabjK9kmNReqsYXjGeS48H6JJKWLuqFiepOzr+NM1mCGy8ReGltkSMCOAnaMc767bWvCtrrccEc0ksMMJ2pHDtCjt6e1Q3fgi2vbq2mlvLrzbaNUjIKjG3kHpya46NaKVn5/jsazg27+hg3jyXfxUs7eY/uYRmIEcfcLZ/P+VR6PJLD8UdQt4MmCVnMwXpkDOf++uPxNdvqHhqDUJrW8M0kF/bj93cIBn6EYwR1/OjSfDFtpU91dJJJLe3RJkncDPJycDoBnmvQp0oumk+xi5S5rnnvhmxtbnxRryTwLKqLKEVlztBbHH4Vd8Dw3F74K1izt3xK7OE5xyUA/pXR23gqDTLi5urbULoS3KMkhO3J3c56dc1DH4ct/DWgaoLe6u9ktuxYEAkHB5GAOfxp+0jGbg32Fyu17HJLEbjwLFpEFrI+orendGqZOQT82fTGBmvS9HsHsNItbdljDpEok28DfgZP5151p9h4ntdDintNctIrUJvWMyjKjrg/L1/Gu+8L3l5qHhu1utQAE7g5bGNwyQDj3FVVipR1CDszjfEEjXXxL0qC5yIE8vYp6E5J/UgD8KJoILf4v2vlKqBlLMF458tsmup13wvbazdW0/nvb3VvzHPH1AByM/Q1Sj8DRDWo9WfUbt50YHfkbmI4yeOnbGOlZUq0Yx5W9VuVKDbvYy74W0fjHURbyNe3lzbMkkL4EcC4GSzfgOAO9Z3gVzJ4S16BuVVGYKfUoc/yrQ8T6RpGh6odXlN65u3IeGGTapz97J64Ppmr+keELSz064NneXSxX8YAJI4VvbHXBxms69eKXl3HCDuQ/DBiPD0+W4N03/oK1H8UbuZNLs7eMkQyykyEew4B/Mn8K3/Dnh2Dw/DJDDdTSxO24I4HDYxnIHsKt61odtr1i1rdBioO5WXqp7H9azhiby01TKlT93zPOPiDZWtpZ6H9mVADEVDKOSoC4579T+dT/E1R5ujleh3gf+O1u3Xw8ivILVbnVrmZLcbEGBwvGAPTpVrWPBMOtNai51G5ZLdNqcLkdMk8dTir5oqUVfb9dvkKzaehz2u3dy/xO022+R1hQeSkzlULFSc9DznHbsKvRaFf6RYeJZ7me28i9gllEMbk7DhvUD1/QVY8caFYSaWur3c1wtzaKqLLCBubnjI47nNWtH0qDVfDTTC9uppL+Eo9xOAXUcgqB0Hf+dFWyhzR2+ffcI/FZ/oefafZWzfDXVLxoYzcC5VFlIyyjKcA9upr0nwLNJJ4M05mYswVgCfZyAPyqkngKGDQZtKXUJ/s08olbKrnI7Z/AflXReHtETQ9LSxSV5kjLFDIACATnH5k1mk6nNBPrfrtYr4bM0f+WWQTz1NNAG/YPudfxqR1K52fxdfb3qMJz5KnA659KKkZJpNeX9evUcWrDusZJJ46GmcMPm49frUyqxxnt0pssY25AzRUpScObt0CMlexWxtJG4kDv61LGmFDZBA560zbuVmxgcAU+NQ5x7Vw06cufbfY1lJWHq7ONo7d/akJAbAGF6E0/AQjB4PBqPG7coPy9a65ppKMt/6/DuZKz1Ww9cnIU4A5GO9SBhtDGogdxD/dCj86aTlicYHUA1carpxutf6/pCceZ6iyy59wMU0nhR3IzTWC5+Vs7hgik5L5PYVyTrSlJ33ZrGKSLa4CDBpQcCo4iBx+OaUyDIxkjOM16sK0eRNnM4u5G+A5I5yORnpT1Uk5OQO1NAPmMBznrUwyABnis6UFKbl0/r/hypOySAEdvxpHAcFT0NO4NMcrggnqK6ajSi7mcb30IiBuXZ1z1oUbXYEZOcinICyoQMYFS4NclOlz+/t/wxrKVtCGRTlCxHXtSOC0XUZ7j0qWT7jAjI9KrkA8A5Y/pWGJioSaWty6burieaNxfqcCnoSOSO9RKoJG7txUu0R5I64JBrmoub95suSWxY56UvWmBhtBJxkULIC+0Z6V7XtYaK+5y8rEfIdTxgGkIwpUkY9R3pjEFZCzdyAKlRVUdOTXLFe1k7f10/Q0fupXEEeRyTnrTwAoxjil4pOvFdUaUY7IzcmyM8zj2WlOWdl3EAYzQVbzNwxjGKYFJLkt37VzSve1ur/ItW3EQoC+eecc805HZYh8vFMQhYQF5YjtUhBWNAcdQKyhfl5k+nTzLlvZkoJPSjikUg+lIXUE8jj3rvc4pXbMLMdkdaaWIIA6n1qPcT1JHsKBkODnORwTWEq99EWodxWViVUnrzTXADKCffk1MqEEknJxRtBwSuSOnFHseZN9b9dQ57MjDJSluVypAzUgx0GKiY5Zz3A4pVVKK3/AI2bJNxAyQcetIZAB3xTCQqBhkjvUeT5WCcljis51px0v0uUoJkxbcfbtjvSbRnoQe1KpEYyeWpucnPf+VNPX3tWL0BACO+c461IAF6Ug4AApRn8a6adNRS01IlJtikAkE0nHpRzS5BNa2JI2GGXjAzQgB3Bhzmk3Ekrxj3700hgc9cV59SolK6V1/SNorQTkyAHtTh8zsRmmEsdz/hSo/GBwKwjNOVntv+iLadtCbhfWo24GOpbtRn/gOfWnp8o7c9TXZD95toZv3R6gADmlI5yKaDk9KXj0rrSsZCnnvzSE9KWk+tADH/hHYmkxl2GenpQ53fKOo7imbyH3Y+vvXFUqRUtdjaMXYcxIIPccUmNjLg8mkdsuCAMdTSqC7bjgCsObmk0tXf8Ap/kVayuOBOeBn3NKDltrDqKXPYcmgHBJ6tXSrLRP/Iz3GqvzHnBHH4UpRiMbh+VKoK++eadz61rCkuXUTk7iBcU0bt5JH40/ijPHtVyjexKdhpcjsQPpR5imnZBqMnexGOB1qJuUdmNWYqsCS3r0p5wBnNRnbxlePWlB2sV6ippzskmOSHg/jS5pitk9DjtmnZNbqSlqiWrDs0qfeWmg805c7lz60PYCan0yn1kDCkb7jfSlpG+430piKx69KUCk5zTvSmUJsBcP3ApJuAv+8KeOKZP91f8AeH86EA00uAad/KkIAHWtCSCYfdPTHQ1CWO9Se/BFTShiRgjA55qEhfJOT82a8jFXVR206/cdNP4RzyBj3IHb1qQBs7uhPc1EgKrkZGe+KcobOdyt7E0U5yk+aW7+X/BBpLREqE8g847ipOTxjio8svLAge1PDZGR+FejSmrcrephJdRcc0mPrSjj60da2JEx3xQw3KR2IxSmkJwcUmk1ZhsQneuE4NIEMh5PApx3Ev69qC42hVHJ4rz3BN+9t2N7voQKN2ePu9BU0YVlyvBpFAEme33aRRhiOgzgGsKUPZ2ur/1oy5O48rjlhx6ijeRwTlT3p25gMFTTM7YjkfQV1aRd1/X+ZlvuS5FGfxNR7xxyTT1YN0rqjUjLZmbi0Gf8mjqaRiFOOSfpTQ3+yfyodWKdg5WBPzNnJCjNOGFTc3UimndncFPuCaUbcAhcn9K5b+8+/wDX/DGnQijQneuOTUiHKgNzTghGCOTnJ96QoUHPIPJFZwpSptWRTkpCEbfcfypwOCASTnpTfvAbX4pGYDGBnHU1rdR95aL+vwJ1ehLx6Ud+lM3j0P1p5ZcZ611RqRlsZtNBj8aGXcuCKQSL97IoZ1dTz1GM1MqkGmroaTIcN2JwenrTHUowOfmqQHGD3AwRSHLntnGa82cE4XW/Q3TsxiIcnkkg8014I5l2zIsi56MAf51NnMgYHgingBhkcNTpUkvheq/EUpdxsMEUMYEMaovooxUxqItgBumTg1Nya9GlPmVjGSsN4qJxglgMqeoqXqOKR1LIR0zTqw5oii7MiDqy7X/A1EwwWB6kc1Jn5QNgOOhxUTDD4KnkcV4tacmtTrilclwAmW49MGlQAt8wycDP1qIYGNxapFJyNvI+lbUJxlJJr+vMiaaTJCgXoSPSlC7YyDTh0pM9h+demqUFqkYczICQIQDwwAqYMCOMZpspztHYmmFjt3Yx7jtXJzulNr+tP+HNLcyJeff8aXnFRed0BHPenGQZPXHrit1iab6kOnJETs5hYkggnH60uVMoABU4pYwHhKg9z/OkfIlXzAOh6VwtOynutPz/AAN+rXqQXNpb3sTfareKYxkhS6A4/OpbewtrWIrbwpEjHcVjUKM/hTlXdvCnjPNTgEcDtXRh06i95XX/AAWZTtF6bld4ztwSNoNKfm25HPQipyAy7TzUZQoDg5wOp60qmH5W3FaP9CozvuOjyV55PSnDjJ/lUUbEbRx83epTycV00JpwRnNWZHLj5T6HmoDygOPqD61NMR5eM4J9O9Q5G3Ck4PY+tcGLmo1Hb+mbUleJXXTNM84yfYLXf1DeUuf5VeIVgigDb6D0FQxlQxLH2p67i+4YOBRTxM6iUZa3B04xd1oKAQXZeg4xSocbMd+xpG5OE4YnkUfek4O0gdKpaS0/rr8tOgPbUjuLOK7DJNDHLHn7jqCMjvzSOoVjuPOOBVqMEAZOfeiZRtLAciqq4Xmp367kxqWkV9pXHHBA4qwisqDpVfkgHPABxz1q0gyozTwcEpNoKrdhvlqDuz74qJAVO7sx6elWOoxVfo+QeOwrStBQknEUW2nckltoriFoZ40kiYYZHAIP4U3yY4LZYYIlSNAAqKMAAelSqwI6daUda6mlOFlszJaO5XxuTrkAHHvmrCHiq5f5yeNwbG2p8jFcuFWsmaVOg88VW6YT+IHO4VK7YjYjrjioiMDOfaniZLmSCmtCcegpsgJjb1IpN4SMsegHOKd1FdLtKNjNaMrjO3/Z4OamjBCLnrUX8YJHJOMelTHggVy4WGvMaVH0FI3Dn8qgPUEDCqcVIz7MnvimBctuY8Z6U8TZtJBT7kgjySxOR1x2pJFypwMntTx93mmSElGx1x2rWVOKg7IlSbaKwXcpxkBRnNOjLZBHftSr9w56HHNSRIOGI5+teZRwzlJNf1r/AJHRKpZO43G1gWHXilY7twzgAVJIu6MgdeoqIjDgkdsYrqnT9muVbf0jNS5tRvPyEAqDx9amQ4LL6VGuDkMcAHpQ+TITjgj88VEZezXP1/pfIbXNoTGVVFQhsqW79/c00jbg8EEY4pmcqqg4x1PvWVXEuUve+RUaaS0LMZwrHIAzxUi5zmoUzs9u1TA9sc16VD+Gjnn8RFKwyq9z1xTCVEXB5b9BTpSNwAGWXnFNjUsOmAf1rlqXnUaj/X9amsbKKuMVSAFAIJIOalMRKnJGO+B1qXBI6YpGXK49q0jhIRXcl1W2QqwSNGK5Y4o5847vl+XtTcsEiXGOQDmlwvnMX5OK529FHZaeXT7zTuwjcIm7aSSeT+NWT92q+0iEjpluAfrUxcHiujDtwSjJ9EZ1NdUODYo+lQmUEEDBbNMJyRy3PANXPExTtHUSpt7jw7OWO7ABI4FM2jySxySQTiljTcCCx6mpQu3gVFOk6iUpdvUcpcrsiJHwqhUJ9e1I5LPhyMAbuKnxUMgHmZUHcByKVWm4wSbuEZXlsKcqgOAPQimfe2ADJPJpWZghUrx6Umdp6jpXBOormyTJPujAPJ6mnKoypA+VeBUQHT5s+2KnXIUbuvpXdQftHfoZT91D80byoxgGg0gGTXcYh7moWYscjAx0JNSM38KgZ7+gqDYGJHb1rjryc/djqawVtWIWKg8gg9qUELtAOcD8qSTH3VH/AOunRryQelee4Pn5Uze6tcMkn7w/OpIznj9RTCmGwPTIp8R3KDjFduHpuMrPcxm7rQkz1JpCc9KXqO1NH04rvMRcgGms5LFVAJ/lSsc9KjG4xtx82axqya0RUUJt3Hjk+poKhDycn07U4N8uFXA96Y4BUt29fWuKcYpaK7NottjD0HPXsKk2snIJxRj5h6LxT8nZtIz2qKdCKvccpvSwIC3DHn6U5Rz/AI0iL8y+w5p/eu+hGyMZsUcmjvmgf5zSdOhrcgUnApjNgjufahjhSTzTBlVHq1Y1JtaIqKuByGyMAnrQdzA8D6mnAKvNI7Ejngelcs4qKd38jRO+yGADnIOT6U4HIxwMetNIYFfXrUpA25H4j1rnhTbv5FtibT1PP0NOTbjjpTSuCADwelSKvGMV3UYtO5lNi8Yz2oP4UcDp0o6HpXUZiE8dKXtzSdSaPYmgBCQRmmkYZl7N3oc4HHrz9KCAw4auerK7slsXFdQHKBemOKZnlR35FGWQ/wCFICd5b8q5pVE0ovpv6GijuyXID4HYU7vzTIx1JPPpUntmu2m21dmUtxM+tPT7y03HHWnIBuX61b2JRP2p1N7U6swYUjfcb6UtI33G+lAFYdTzTwKaB1NOXPTHHrTKFGM5I5qOfOE/3h/OpqiuOi/7w/nQIMnv1pMUmDSgetaCIZE3sKhkAWQAdBirZOOuKgZd/OOWPFcGJpJ3tuzanJ9dhu4xPgfcPNTAK3bNRsN0fbcv6U4DPU4b+dKm+RuO6f8AVglrr1FIMfP8PcUjYUhx0PWnFXI6jB9Ka+ThF6jmtJaJtL09fIS1JR06YozTFBcZ3EUD5WKk89q2jUvbTRkOI4sAMsabvHbJ+gokHR/Tr9KUsqjqBSc3zNN2HZWGEEkNtwRSgsyjGBTgwY8dqbnY/s1Ryq/Ne6Y79LDgg24OaXYNuABRkDvmjpXRyR7EXY3y2XoePek2nOXOT2Hank5oxmo9lEOZkQwh2njHSgOA3B4apSqnsDSELtxnrWcoSS0e2xSaZG7KSCMEinbxg4/lSIw24OBQjqoxkcGoU/evzLUbWm2w9CCOlA+VtvbqOO1RSzLHmTkgAkhRk/lXKDxm0/ii30qKykiBb52mGG+7n7vbt1q+e+vVfkK3Tudl70mA1Z+q6oNLs2uGgnmwCdsSZ6DPPYCs7wp4jk8RQ3U7QLCscgVFBycY7mukzN8opP3aMDGBjFOPPB5rM1zUJ9N0x7i2hE025ESMnG4swH9ankj2Hdl4NhdpHTjp1pEYAbT1/pXFa74v1bQJIEu7G0LTqSBHKxxg9+K0jq2sQarZwXVpbCG43KJYnZsEKWAOQPSuacXTs77fkaRalodGpVcjjg9xUgKN6E1x+geLLjVNdutPubaOE26tuZGJ5DAf1rqpHGA4IOKhT5E02tPyHbm1XUcVXzGTHHUVIiBQQP1ripdf1o6ib6K0zo0cojPy/vGXoXA64zz/AJNdmsgZQwPB5Fb0oJX0IlK47YMEKOtM+798Z96USA96CVzzVSpRewKTI5HJQBVKj3p/mNkBh170jFWUj1pjlgN2RxzWMoyg+Za7FJqSsSmVVwDnJ9qC4KsM47VkWOswal9oa3+ZbeXyy+eGOBnH51X8P65f6lJdLe2DWqxSBUJBGc545649fej2kpX6L07hypW7m4jcAjnAximkFpgxHsacdvmj3H8qkAUrgHFYqhKS5W9mXzpa9yNBkFW7HAxSDcjbfbOPWnMu0ZB4PWmlhkEyAge1TycllLRrr5DvfVFLVdds9HWJrzzFSQ4DqhYA+hxWkG3KCDnPeuT8UXd1cwppNjaJcSzgtL5q/IidiT2Oen0rU8NXklxpEUU8LQ3NviGWNuoIHXnqCOc13Up88EzCStKxrum4YqFXYZJUkHg1OWAUmuC13x5/Zk8f2a282OTOC6vGQRj1Xnr2rmxUJOScNzSnJJNSOyJXcw7Y4OKlJUYAPzfoK5XVfEs9rFZS2Ony3Udy3zHYwK4xxjHBOe/pXTDG3506e9eZFTjdtb/hr/Wp0Oz0LEaApz+FHlfOG3EgdM0sZJTmnkgDGa9inSg4JtHLKTTZXOAZCeCTxU0bAqOecetc/wCJPEiaRazeTEZZ4sFkZHAxjswBFUdN8Wtf+G7jU4bJjPADmFMnPpzjn3xWXLKlO6V0VdSVnudecKCTWTaeI9MvrlLeGYs8isyZQgOoJBwSPY1XsPEfm+HBql/Abc7CzJj3IGPr2+tYmjanfnXPN1bTkt/tybbeUDlAD/qz6ZHPbn9NpVo8rs9iFF3R2WPnTYfXjPShcEkk7WJoYr5i5OOO1N8z91yO/X8a4X7snfpf8l9xutUOkB34bHTrTHy2FA+Uc8VMrBpSQcgCqGvX0mm6TNexQLMYRuKFtvy9+cVcsM6ibi9/63EpqNkycLtAbAIPrVqIYTBrA8N64de0g3X2fySJCu3du6Y9vep9e1iXRdIe7htWuGDhQq9BnufalhKXJUtbp+IVZXjc2iFDZxz61A3y9eCW4NMsLprzT7e4aJomljDmNuqkjOKlYjzcE+ldWIj7pnTepNgHnNGcj2rktf8AFsugapb2hsVljnA2uJcHOcHjFdUrgjIPvWsJprUloY6hZOPlAGc471KOQCwwSOlQtISo3dGPHtVe9mmjtpJLdFllUfIrvtB/HBrjjW5ZtxW/9f1+Jq43SuXzhVzVfswPHy5FYHhjxO3iWG4c23keSwXG/dnP4CttiobC5IHbNZ4mtK97bFU4KxNGeme4p7vn5U796gjYeWPlHPGak5QknGG4z6U6NWTgl0/IUoq5HjLls8j9TUm5lAPr1z2pityFyB5f604sWRtoBduxqKcnffX9f6081qOSBgzgcZX0qPcduwA4z/kVzug+Km1nU7zT3s/sz2nDkSb+QcEdB6V0O3gMOmazrc/Nrv1KjaxMhKdRgd6HLMC2SAOnvQo3DBPHSkY7UA/iU9PWuhuShrsQrX8xuTkMOrfpUq5AIJBxUXI4GCX5+lKSXIK87ePrSozlHVav+r/5/gEkmOY8+3X360n8QxzwKax4+7yOM0JgdSRWUq0nPUpRSRODkZ7UjttUkDNNVscL1xxmggB+Dkngk9K7HiPcMuTUREG/kAnGalA96jRtq8DgdTUvFXhpR5dBVL3DHy9BUCj7vPzZ5p7tvcKvIpEwDxxUTkqk0lsNLlQ/YC24DmmygBM9xUmaZLyAo/iOK2rJKmyY3ckVsDZkEnHeliA5VgfXPpTm+4ABx3+tSpDt64x2ry6dBymnH/gHRKaS1I0JDYAJOKc7FQGLd+gpflScAHqv9ahJGw45ct/Wt5N04OLeuv8AXmSlzO48bnlfB28Dk1MgAULngCocEzEMeSvapIT+5XPJxit8PL3rPz/P/gmc1oSY/KkdtsbN6DNI7hFJPX0qBt0ikFuTke1aVq6j7q1YoQvq9gwzmMs3U5xTwjLI+1ODjBNLCi7VbknGealzj2qKVDmSm99/wHKdnZEEiEKoLHkjpTHUmMtjOOgHUVNOdsfI7iq0jNglXy3oBXLiXGnN9dP69TSneSBSrOmMYC5Y08ku+AvT7ue1QxrvA2/3emetSp1AYBexxXLSqSl00ZrKKRaRAqgY/GlxkYORn3pf4aTNe9FJKyOJ7jThVyTwKiKlmyvy5/zzT5MEoCeM0DcpIA79e1clf35cr2RpDRXI5AFGAMt3JpUChyrYI6c04R7hnBI6/WneWeSAM56GuZUZOfNFGnOrWbGlQN3tyDUuMjJGKh2ncAcD2FS4Y8bx+VdVFyi3oZys+o7oOlLgAcGo1bDkZ4AoyruxY8DjGa1dbQnlG7co2Mk559ajYkjn5R6VMqdSDjmlCDdk5JrKNOUkinJIh24CsRgU4LgZ6g9cetSt7fyoGcCrWGiuovaMgOd3fJ4BNPQMBgAYperkntwKFbLHbjjiphFLUG7iMWHOB+dPOFQnHaozuZx0454ofczbew54o55K9r9kFl1HAHaSW6dsUBCBnPJ60iqT1NSZ5xVxp3d5fmJy7CCPP3vypdoIxgEU4EdxSAjNaqEUTdibVxjHWmONqZBP0p/8XSmk7nA7DrUVIxtZLUcWwVCFHzYNJtYdGz9aUtggDrSM7qMnGahqEVZJ6D1YqEliD29KGY8ADk9qRdyj7v1pgLFt2DjHHNLnfKo63Y+XW4rFsYOKARtw4PFKFLMMjCj9akIyOlNU3Jtp/eDdlYjyp6DJoZcKCeueakAyKdjmq9gmrMXOQ9SWx3/SnHOMDlfWpMdqYyhRx+VRKlyq41K+gnUqAeBUgFMCkAAEcUu4j+E/hVwfKtUS9dhe44pc8mkBBPB5o4A9a2Uk9UKwoJ56VGWJOF/E0/ORUQz5TY68ms6kug4oUgepY98UeWT2ApV2Kowc0M2eF4FYOMGrvX0Lu+gxhjjJNJklQO4pcFmxnjr9aROWzjqcVy8rcvd0T0NL6aj4zmpcD2pigqc0/GR3r0KMXGNmYSd2LwTilT7w69aZ1p6n5l571q9hE9OptOrMQUjfdP0paRvun6UAQCnjpTR1paoYtRXH3V/3h/OpOlRz/dX/AHh/OkAhbGAaXPGagu7gW0DSlSwXsOpplpdreRebFgxnoe/0rQRM2CeRmhQWIJHToKCTuAPQ04YArJRUpMq9kNKqTyOaVlDcU/pSdT0q+WPYV2NEeBjcacFVelKSKKUacY7IHJsjwyucYwefpTCjkk55HTFTfWow+XKhc4rKcIJa3KTfQQAOoJYnPahQMleMj9aaNwbBIG7mlKH7wJJrFXteMdVuU+zYr/KQw7cGldgVwCM9qRUVhk5OfU0qYBK45FX7zfZSFp9w5DlASOSOhp3TtSbgO/NLXTF6WvchiY9aXn0yKT8KXNUIOnWolVQ5B57jNS9e9McEfN3FY1Urc3YqL6CFQsgOMA8UOoIyAMinYDDB5o2KP/11DpuzS2Y1LqyM7ShwQM15u5z8Wkzx8w/9FV6Rt2hwAGOMgetcRL4f1c+NF1z7LD5e4fuvO5xs2+lEL/E7dhStsjr9RwdMugP+eTfyNcd8Mf8AkGXw/wCmw/lXVaot2+mOlrbKZpEKkFwAuR39awPBuj6noKT211DGySsH8yOTO3j0/KtFUtdSE46po7LtTXRGHzAEA5wR3rnNLt9dTxNfTXs27T2z5KFge4xgdsDIP9a6NmAODVe0ja9ws2eY/FDnUdP6f6tv5ivQ0VZrddyjco4JHQ4xmuQ8ZeHdU8QX8DW8MSJCpUFpOW5647V1lo9x5ANzB5UuOUDbhn2NY1akU1d6bMqEXqeX6LZSXvijXYvtc1ucSlmhOCTv6fStbwt4jng8F6jdXTtPJaORGXOSQQMAnr1NWNG8P6xput6lfy28RF0km1Vk6MWyM+1O8N+FLy00vUdL1FEEN2OHjbO04x0/KlKUdErPZCipGLHPeyeDZvERvrj7es+Vw52hdwXbt6Y5z0q54m1u5u/B2l6vbXE1vNI4RxFIVHRs8fVam/4RbWo/DzeHxDCYnmyLrzMLt3BuR1zkVb8ReFbmfw9p+k6eqFYGDM7ttyQCOnuSTVRfJukrfkDu9r/8ExdSudQ0bUdBu/7TupmulUzK7fKeRkAdMYNauv6hd3XjOw0d5ZYLFwGbYxUyZz3HbjFR654a1jU/7JMcMKfY4VVy8nVhjOPbgfnTfGV7PFrmnq1gLuGOLzREhw4fOM7l5AHHtmtVOLIaaF8PG4fxze2f267ktLXc0a+cxUcgbTnrjJ/Kur8QI8miaiBLJGVgZgyNg8DPX8K5zwt4igGoppzaK9hJcZcMSTvIBOSSAT0681197breW0sBbCzRtGxHbIxWVaUbx9S4J2ZwHgLTvtWj3MxubhCszLsSUqp+Qc4Hfnr7CneCL2+1O11aK6up5QqoFZpDlM7uQe3QVq+GNB1jQ4bi3kEDQli4KvkucYA9hxnNQeFfDmraD/aCyxROZ0BTa/GRng/nRKKs9N/MIt6HO6XPqmp+G9UuptVu/wDRfmRRJ1OM8nrj2ru/A+o3GpeGoZbl2eVGaMu3VgOn6Gue0nwvrFhoWq6c0MLSXQAQiTgdjn8K6LwZpV3o+jtZ3iIGWUsCjZBBxVx5buxOulyDxzBfLpJv9Pu7iGS35dI3IDJ3P1HX6ZrOsbptc0nQora8uVuGc/aWWU7tqD58nPc7cem4V3E8EdxA8Miho3UqynoQetcx4Q8LPoRvXn5d5SsRzn92Oh9s9/oK0cU0K7TMXUdWlu/Fr6Q8tyllbISRbBy8jYHUrzgZ/StXwfealLZzQalHcBoJMJLKhUuh6devT9RVPWPDurWniwa3pCxzF8F4mYL2AI57HrXSabHqTQySah5ayMRthj5EYHPXuf8A61cVaKimo/1bX1NoSbeph+PdduNH0uKK0lKT3LFd46qo649+RXHeN9Nk0+z0pXvJ7jIfcJn3Yb5ckHrg+ldz400CTX9Nh+zbRcwsWQNwGBHIz+X5VzeuaD4k8RQ6ekljFEYFIb98CScAFj7HHTnvRDllKKT/AKt5ildJ3JfHF9faY2mNZ3csPnghwrcHG3HH41q+IZtTOo2S+Z5GkBc3EyyiM556nr6dOtUfGmlX2pR6Tu+y27xbgRJcABmO3gE4z0/WrfiDw/rWpa5p97apA0EShjDO/wAqvnJJA69unpVvCrTl87i9q9blTwPrN1J4j1DTWuZp7OMO0XmklgA4A5PPQ12mr6gNM0m6vdu7yYy+M9TjgVyWh+G9Z0vxhc30ptniuAxeRSQPmIJwvXqMV1+o2aahpdzaSHCzIYyQOmeM1opxj7r6Cs3qec2X2/WvCGsatcajcead4Ee793sC5I2/ifpgUmnT3Nr8MJLm1meKWJyQyHn7+Dn8Cat2Wg+INO0HU9EjtIWSXcyTmQcgjBAHqcd8daW38O6uvgi40d7VPPdgUIkHI3ZOfpj3rGvKMkrNb90VTTV79iBfE17ZfD+3vWcy3c8pjEj/AMPLc/kKmtr2/tdU0lrWa+vYbhFW78yNyqucfMMjgc9vSlXwjf3fgmPSZUWK6t5TJFlwVc5J/DhjWp4dj8RrDbWN3bRWyW+FacuGZ1X+EDnnjGf61yU4ws7Jav8ADpY1lKV1r0/q5iyXury+P5tGj1W4jtiT2DEDZuwMjrVfw/PrF5rmo6G2rXAt4HcmQ4MmFbbwT0zn9K24/D+qr8Qm1o2g+yMxXmRc42bc4z+NM0Pw9qth4p1LU57MiG6EpQLIu4EtuGefbFehUoXjoc8amuovw21e91CG+gvJ3m8hkKM5y3OcjP4V0fio48Lal6fZ3/lXP+BNA1PQrm9F7bhUnVSrBweQTx19/wBK6XxFbT3ugXdtaxebNNGUVdwHXvzWkZxvyoNbXZ5toGqxp4ZttKt737PqF1dnY4bGxeOT9egHcmuj8XSXuheGopbPUrkzLKA0jMDuBHOePasYeBb7/hFzC9oI9ShuN8Lq6/OrYyCc9sfpWjrWna/rHhaGwnss3yOvmP5qbWAB569Tx+tYVUozUk15lQd421GeJdY1C18F6PqNteypcyCNZGUj5tyEknj1FZ9/qms6VceHr2TVZpheKpljIAUD5cjA68Hr61p634f1XUvB+l6ZFZhbqDb5mZFwAqleue+c1X1vw1rN9YaCsFj89jCBJmVRyNo45/2c/jTfvrlduoX5dfQg+IxkfWNH2EK5JAJ6ZytWoLzUtM+IMOmvqMt1b3MeWEmMcqTwOg5H5VN4u0DVtX1SxmsrTetsu5i0ijLZBxyfaprnRtXm8cWutJYZtolVSPMQEjBycZ9/0rKlDnioy639S5S5ZNryOzdwkZkPGxeQeMV53oF9qPinUNSuRqFxbRQAeRFGQVBOcbgevTn69q9LkiWRMMM155o2ha14Z1PULe0tFuILkARzM4AXGcFh17npVOlyu7fp+vkLnvoil4CvxpnhjW7113eSQ2PUheBUa6jq7+EpfEx1GYXCz5SIY8rbuC42/jWn4S8LalDo2qabqVt5EV4vyvvBIOMdB+dQN4e1xfCcnhr7CXbzvkuQ6+Xs3BsnnPXPGK6KlFS1sZxm0W7zW9Z1Xw/pl3pELKty3+lOjKDGAQCBngDOee2Ko6Pr91H8RH0iLUZL3TpwQplffg7N3B+oIqbxF4T1j/hHdL0rSGMsUAInQOE8wnB3cnpnPHuKbF4Y1+Lx3aaybK2MewBkik2pENmzHPPA54FRh6UVDRdx1Ju5Bd6hrL/EWTQrbVZYrU/MNyq23Me444/L096ueBdb1CbxBq2kX109yICxSST73yttP58UPoOrN8TDrRsX+xZ253pnHl7c4z0zR4T0DV9P8Y6lqd5ZNFb3Ql2nzEJBZwwyAfSmoR9polsDk7GJokN9ceJvFC2d6bUK0rM6rljh2wBnoPWur+H+sXmsaHKL2UyywTFA56kYGM/mazdD0LW9P1fXrqbTWEd8khiAlTO4sSAfm96v/D/RtT0WK6t7618os4dW3q2eMY4PtTrwTWoU5O53Azio5eFLgZIqXA6ZpkhYYUfjRVaUGOO4xEXLIR75FSKgAAHAFJEAF2ipMDHSow0EoJjqN3sVimJuvyg5xTkQtk9s5pXA3cDgn5qlC4H1rCFCMpvyZbm0hjqFAYdjz9KjPO5f4Qcj3qzxioB8zqx56jHpTxFNXSXX/hhQloICMFuitwBQuehODUgRQc9+1RzABs7cg9fepnSlCHMxqSbshu7ac9wMU5G5xximsuHHbjNDcoTjnFc1PmjK76Gjs0T5x6VHJliV44Gc01sHgkkkcAdKQH5kJ54wAK661fm9z+v69DKMLakyKCqsevan01GDLnGMcYpztgEk11U+WMLozldshmCAqznnsB3qAhjG+0AAHPvUjli6kL0Pr61Ii9c9+tcrgq03bT/hjVPkSGKByUBZj/FUabiNvU89DjvVvAC8dPQVTPzOeSuD0rPEw9mk3/l/XzHTfM2MzuOSfm3fpUhdZCFU4AGBUTfeO4YbPU+lSBNvDDjqfevPpSm2+3X/AIJvJItINoAHApT6Cg4ABPSgsApY9K+g5oxRw2bIJDufHYEDHqaSVQqbFGSfvGjOXI2HnnHpUqx8gkYHYV5/I6snbr/X5G91FIrRgjZgdF5xzjmnMS2TjIOAcdqtBVU/KMVHKPmRT1LZoeEdOG/9bB7Xmewu5jjCfmaVGJLAjoeoppOXODgLUYx5fUkn0rSVVxd0++/kSopoXhk5OWJ9elT+WPc/U1HHw3yrg9elT7uOa1o0otXepMpO9hF4NL17YpuMtTs11GZGMNISP4eKYAWyxOBngUrKoVuc9+tMZVCAE8muGcnHe3V7mqSew5NuwljyacuwIucZobaV2gDn0pX5dV/GlBNO6tpZfeN67jvQ54p9N6dKAcDmu8xA/pTSD2Gc04YBpjE7sKBgd6mUkhpCYZYzkDimcxr29ae25jjIwOaYQWcKSDjnNcbXa/ZGvqPCNtznk80gH8ZbGaXDEEE8Uj9Ao78VfIkr22/Mm/QWM5Hc/hTzx9aavBp55zzXTFWSRDd2NzmlBP4UYwPrSZ/KqEKByaYoZR0BNAZiSAMihi3THX0rnnOL11LSew0Ek7ttISzkYGQDTy3HAIoUhV7/AI1mrfC5epXnYQluF28mn7gBjBH1FCYLFiPYUH5n9h/OrSl8Se4tNhW4HFC80pPqaB1xiukzFwDSk4NGTj3ppNADiecUwYZs9hQScHHWkDYGMH3NZTdmk9ikhzNjjGaN6/8A66apBYsTSMQzBfXrio9o2uZMfLrYVeTkkc0rHJ25/GmsoHPI+lCocZBINL3rclg03FI2jOaQZUc9DzSkE4G4Y607PFUqd3fYOYYSo7HP0pBljyPwp/U+lHer9nfcXN2It3ynHUnH0pQOWx1HIqTaAc45pGXPIODWfsWl3HzCqwPt65peexpFz3xSnrW0b21Je4dach+ZfrTQvvT1++n1pvYRNT6Zin1mNhSN9w/SlpG+430oEQjFOApo9qcOlUMSo5/ur/vD+dPzyaZcfcX/AHh/OkAhAYYIpscSQoERQqjoB0p/PvUUzyLCTGm9x0XOM1oIcw3DBx+FNgZzu8xQpBwMHORUFrcS3G5ZIWhZeobBz9KtBQDnmstXO6K6Dj0o6UA0Z5rUkMjGaQk0fQUZ+tACZ/KmNgOGH0NSD8aa2MEVFRJocXqIy5HHXqKPnJ4AH1pFYhTuOCOOadvHYE/QVlzQet7FWa0GBGDbc9eaGTbg8n157U47mI4xjuaf14qI0otNW9LjcmhuxQvQU1X4wRlumBS7CABk01RhpCBz/wDWolzJppWBWfmO8wYywI9KGfC560gBK5Bz/KmODg9s9R2NKVWcY3GopseZCFPrnpSZGOWJPfFRk/dY9QeRTwQsQ7k/qayVTnbu9h8thyZGF3Y9MU8R8ZyaYn3lGeFHNS9q3oxi1qTJtMQRgc45oKgjBHFO/lRkeldCjFK1iLsYY19M1GoxGMcc4NTcenNNZD2/H3rGpStrFFRl0Ywrgf3v51HuG7nkEYzSlyh2gc/3etMk+YHKlTXDVqK147r+v6ubRXcehJJUdc4/ClKgMQTxjP0qEOyDd/eHBpyHIGXHqeOtRTrKyjbX9BuL3LC8qM+lLgUxGYk85HrjFPr1KUuaJzyVmIVHORUToodSRUpJ9KQjPGMinUhzLzCMrMjALE8jOehrEvdAhm1P+0Irie2utgRmjIIK57ggitoghsA5P60MSB8ygkd68+o2k1rdfM2RlW2jRpqCXU8811cQgrE0uAEz1wAAK1CnzEHacDNNUlfmODkcUvPqMdTWKqc0bP8ApdCuWzuiXylI6Y/GgRANu5z9acjZFOJ9a9SEYNKSRztyWhGUYNlT1HNMGQWywxmph3xUJBU4x3yD/Ssa8OX3kXB30ZIr+vHofWk81Cuen9ajOGBK9e4qvLcR20LTynakaEscZwB7Cud4qcWorUtU01ctF13ofQ+lLhSSVbGarWt3DeR+bAzMoYryMEMDgjB+hq7tU9QCK1p81Ru/9dCZWjYg5WLOQdpqQMM8rjNOZFZSoGAaiZWQJhskHjihwnR1Wu39ahdT0MvXvDVn4g+zfaGlXyGJGw4yDjIOR7CtoLtUADpTBNt4OCPYU7zVLFe4Ga6I4iEluZum0xrBQV3Dk+lQH7rgMcBulTM6s6YPQ01l+/lcg8/SuSsvaNuP9aeRrD3dx2Bu2uAcimpHwRk4yc00cmPDc/Sp41Kg5PU5p0rVZaq6X+SCXuoheIqMjoDnp0pSu4524IHJ96sEDHGahlQCMkU6uH5U5R2/yFGpfRkijKgmgjtTFYZPOQBmlEq+hGfWt4V4cquyHB3IyQhOQSvTNIDlsD1pThhuJI47d6Yqkfh2HpXmznLmVtjoSVhxBLDOSAaGXK8EEMfxqSLk5xxUmwE52jiuuFJ1IXvuZuXKyALy230xzUqDCgYHpUZyrc8Et1qYHNaYZJNp7k1GRMm1twGKWJeCe3GKkP3DjAzUYIQnjGB0HeiSVOopdATclYl+uKhbljx0qUONpJ4PoarmQLISc/l2qcTViktQpxd2TKcr15oYAcEZJ9D2qvFu7ZGPWpFbJOTgkYFRTxLnBJ9SpU7MFbnIIOeAfapN4HXqKh4BJA4HGPenFdwG3BwKVOpJL3d/6/r8AlFdSPeRLuLcdwe3pTo2wB+tRy8svG0ggDjvSruGRn9K5Y1JqpY1cVYmY7xk8AfzpmTnHcfep+wovTOeoqMKckYJI6+9dM1O65lr/X9ff3M426EgYJwefTHpTA4MmSeh6GnFC3zd/f0qlfX8NlGJLmYRoScZHoCf5An8KnESnGy+4cEmW42yc56n9KlZiThTk+/aqts4lhVk2lWGVZe4qfJVGHfrj+lLD1ZqnrsE4rmAEFsn7p/U1OCCucACq45Oe7DK+1OZyHIHOa2pVeW7f9f1+pMo30Q52wQATzTYz8xwKi3bJCWznJP1FPR8P1HNZxr81VN9xuFo6E9QyZ3jnjt9akZwoPWoidzHB9x7V1V5px5VuZwTvcco3MSefwp7AFSBjpilBwODWbda7p9nqUNhPOEuZsbFwcc9MntnFaxpqKJcrssOGIXqDjHNLCpwOMYPWj77A5ywb8hUojGWJ5BOcV59Og51PaLU3lO0eUajEF9vr1phdiwOe+MU6U4ICkKTzmq5/wBZyeT3xWVecoe5fqVCKepYyC2ARUyj8argFQPT2qwWVRljiu3DSsm5aGVRXtYV22oT3AqugAYk8v0+tSSSEkKMHIJyabHGWjUk8Y5xU1r1KiUeg4e7HUg8kknr85BzipXiZQpOMdODmrIwB0xUc2SAVBOCDxUPBRhBvdjVZtjWCbtrbmPpUTM4iUKnDN+XNOLMWkIGCAOTQUH7td2eemfasp3k3y6brt1sUtNydU5LM2SePpTivtUcY2u+BgZFS9Rjk16NH4PvOee4DIHtUcgRnBLYK+9DzKmWwSAOSKpWV/b6hHLNbMZFDlCdpGCO3NZ1akZKy1KjFrVkuFCN3JPWpcFmXCkKPWgofLRQQMetO2sASzkisYUZR3WmnYtyTEU5kcnjGAKlqqmewJJGeTTt+Q2TwOnPeiGJcI6rv/mJ07ssbwMgcn2pjOpXB4JNRAgLkkgH0NAJYqODjqabqTnp3BRS1JMKWAABpHwJF+Xgegquuo239oGx3MLgLv2lCAV46Hoeoq5ya39ho+5HONLjbwhpityXzjPTipGwUOTjjvUQkwQTzxgisK75ZJSloXBXWiJPMI44PpTfMJ46H1FR7sSkg8AcU6MheTy1YxrSk+W+hXIkr2HY5GVxnvmlVWGRkZzQGLHsTjj0FOUYHNdNKHM7rYiTshQuAfU0wR/MTuNOz+dB4GR+NdLpxaszPmYhU9m5qMHuGHtmpc5B7VCG27c9uMVzVoqLVjSOo9Xx97nPelEgHUYHY1E5BbjoTTvvyADGBWftZp8sSuVPVjiSec4B6UhyFLA5H8qf8qcDk/rUZycqCMsefarbltfUnQkjyoxtpwGMk9TQOBS5BrojTtbyIbGFhv5zgD0pS64p+B1pvXNChJXswuhDIoQnNNRgAASM9STSZX52xkLSk4HzYINYOcua76F2VrEmB60orOutTtrHaLiby85wcE8Dqfpz1q2r7owQfqTVrExfQXs2THBBB/GkNRcf3j9aUnHy5696ft9Li5BdwPrSkg4APWlDADihRnJPU0Pmfup3BWWoMFAPA6UipgDJOaQqC+BnA96UhgOvHvSS5ndxHsrJjdu58A9KdkrgcHNKo2j+dC/MS/4CmoWtbRsG7juMf400jP0pT+VHQcCugzG0cmjvzS0wFAxRxSHpTGwcA1EpcquNK45e7flTj1FA9Bg0fWiKsgYoFOX76/WmU9fvr9ab2Anp1Mp9ZgwpG+4fpS0j/cb6UCIQKd2pqmn54qhje9R3Gdi/7w/nUpODUdx/qwf9ofzpAIeBQCKM/Sm960ENc4YYHIoBZhxxT8UzGw9eDWE48r5m9Ck7qwZKsAxyDS7uPQU1jvBGDTQASzN/DU87i7LYdr7ku9D0IoZ9q561GORkx8UhAIIBOO4NQ60rf1+o1BXFaXCn+96U3AB24LN3pG5UN3HWnqQAzH86yU+eVm+n4f1oVayGgqOR0Jwc9jU4HoKgU9AfXJFTqd3Q1rhprYmomL25pOPWlI6c0h9q7DMMnt0ppU53L196d7UD61MoqSswTsRbtuTgqf0ppl3DBGakkGQMflUZZugAXHWuGrGUHZPT0/pG0WmRtlmwAR9aUHLYOeOOKV1/dljknPFCcKpxkHrXE4NS19fka3Vhy7cfKMfU1KgAXg5poUEfKcUmCCM8Z6EV3U1KnqzGVpE1KeB1qNWx8p604812RlzK5m1Yw7nUb6HxRZWX7oWk6u2ACWO1e5+tbmT3rnNTx/wmejDgHy5v5Cug3gMFLDJ6D1qnYlDZBtO8EgntUe1pDyc4681LICQp44OcU0HrtPB5z6VwVYRc7Pbt/XmbxbtoQBcyMoycdBUGo3ZstLnuoozI8a/LH/ePQD86uBPm3LyF/X1pCmCTjjPpXNTpcju1dfoaSlfZnL3/AIg1rTI7VrjTrdTcSrEqi4Jwx9fl/rWnZ6nqv9qJaX9jFHHJGzLLFKWGRjjoPWsrxoWI0gHH/H8mD+db9/dpY2Uty6lvIjZzjrgDOK7VKMFzLYxs27MzbvX72HUWaOy36XDII5588g92A7qvGfx9K6LdkA9q4FptYutKhv7Rr9tQcLKEAUQMCQduPTB69as6pdayNe0SOK6MH2tG3wEArGQvP+9jJ/EV1c2lzM7N8bckZPQUwKCx64Hr3rltOlv7LxZLpc97LdQyW3nqZcblbdjt26/pW1rGojStMubyQE+UuQB0JPA/XFcVWKlNNo2i/d0Zl+I/Ea6PayGAwvcrg+XIx6H0A6/pVlb+7vtBiu9J8ma6YJuDHCg8bqwdWsLufwZJqMt/M1xLCJXXIEe1sHaFx2HfrTvEU93YeFLC4s7uSAbY0IQD5gR69RUxw6hZONwdRu9nY7ZZCB83br7VKCDzXO6yZzNZlr1bax+b7Q6vtdjj5QD9fSqnhXVJ5b7U7OWaWWC2dTC0qkOFbPBzz2HWtqUuVavQmSu9Drt3Fcl4s8WHR4fLs2t3nDBZFdjuXPI4HX860/Eesf2Nost2ihpThIwehY9P8a5PxjplxB4bWeTULieUyJ5wfGxs+gxxzW8nF6PqRqtUdVPfXNxbWk2kpDcJJKodi+Bs5yRRq+oSWNqFghM13IwSKIfxE/yAGST7VkeI7m8s30p7a7eKOS6jhkiUAbgT69e1Lqt/K+ux6an2hUEHnSNbgF2JOAPYdz+FeTKkpWkkdSla6Zp+HbpmtGtZ7UWtzbsVkjznqchge4PPPrmt5SNoBOa4rT21tf7RtpGnWIR77W7mjXeP9lh3/wD11Rtn1i88GLqY1aaOaJJJAFA+bax+968DA7V2Uo8j5ls/1MZO6sei5HrTXXcoI6jkVwWpXWtL4Zh8Qf2k0cipG/kRoNhBIHPc9a7e1mE9pFN/fQNj0yK65RUo2ZmnZ6HPS67dx+LrbR5IIkgkRn35LNgA4+nI962gQTtJ6N61xPiLUYNL8fWd5OdsUdq5PGST8/T8a3NNs75y95cXznzcskC7SkYPQZx82K8TExa5Wv8Ahzrpu90aFlLqEt1drdxRpEkuLdlbJdfU1rBW52t+dcVoVxqM8+t28t6xnhn2RyFRhQM9ulUrCfXdR8ITak2rtE8CySKEUZcrk/MfTjGBXZhqd3LmWvz/AOHMqkrJWOg8Waxd6Hp8M8EEUqlwhZ2Pyn6d+nrW9DIOeeOK4TxRfPqfgCxu2P7yV4y3YbsEH9as3lxqmja/pfn6gbiG9kMcsWwKqk4A29+/6VvOlytShp/wxEZ3umdyHB5FQ3UsscEjxIHcKSqscZNMLlCQPTNctZ3V74ka+uk1Ca2tYpWhgSEL82OrMSDnOelT9ZUoyXVD9nZov+Gtan1y0uJ7iBI3jmaIKmeMAdffmt1H+6M5BHftXnGgaq+ieDtVvH+e4W8ZQD0ZiFH/ANetLVf7X0XSItXTUpZ5IwrTwygbGBwCAAMjrWPI4zuu/wDX9MtNOOp28YDJ1z1pp+Rwc8Hiuavb+5u4tOuIbsWWlTRebNPvVXyRlVGenWq2gane36axYi9Z2tZAILmWPLbTnGRxk8da6VQTgu6M+ezZ18ZAJ6dKxfE2vXWiQ2zw2ySJLKsRd2wFJz2/CuUsbvXr3whLqh1UxNEJJF2xgmTbn7x7dMACrXia/lv/AAbpV0wHnSzQOew3EE/lmii1BckgnrqjumbLKc9hQsmxtvf09K42efVNM8SaYlzqJuYL1mR4hGFVCBxt79x1rdMN9/baXH2sCyEWx4NvJbPXP+elclao4T5k/maxSasbTEPhevc1GQckZyC3PrSou5s8gCnODyxwCo7Vo71I87X/AAxPwuwxjuVQDk54P0pkobGDwOtToAO3zDg051DKfXHBpuh7SDd9Q5+V2KixnAJ5yAaj1LUbTSbB7u8kCRL36knsB71Zx2wc9vauK8au03iXw7ZP/wAe73AZgejHco/z9aMLRir6CqzZqpqutTqtzHoypAF3KktwFlcfTGAfYmrWj+IYtR068vJYGs47WZ45FmPK7QCSfTrWpIPmVe3X8a4z4gH7J4VuTbptN3coZyD14xn/AMcUVrTlCNVxX9bf8AUr8qZox69f6pELvStLElpuISW4m8vzMH+EYPHHfFRaRrN/q3iV4yv2OK1jK3NpLgsXJ4YEdR7/AONb2lxJb6PaRRbSiQIF+mBXHagzW/xX0xrfgz25WULxuHz9fXoPyquWEavqTeTid+zhVLHAUdTXMW3iK9vla707S/PslZgsjShHlweSqkdPqRXRXCq8Dxv91l2n8a84tpda8COYpoTe6PuJDx/ej/w/l70VJR5kuoRTsd1pGtJqWk/2hJH9nTL5EhxtCkjn06ViS6rc+Ibaf+z9NE1mWKCWaXyxIOh2jBODyM8dTWd4l1S1n8AzT6U5MNxN+8I4Klm3MD6c/wA66bQEji8P6bHGFKC2TBA+8do//XTr8vKmEL3sZWmare6h4iitBH9iS0RvtFs5BLgj5SpHUD1rq5XSGMuwGFGcntXE60TD8StGkiyXkiKOo7j5v8f0rsplSaNoHAZHBVlPQj0NE+SnTsEbykcnceLru2X7b/Y87aWWH+lbgGIPcL6fWuphuI7q3iuLc7o5EDIw7g81l+IHT+x306EK094Dbwx/Ucn6KMn8K07GzWw0uCzQ7/JiCZ6ZwMZqI04OleK3Q3KXPZisCQWAPXH1qQbmU4xVS51Sws3EV1ewQufmCSSBTjPv+NXLeeC5gEttIkkbdHQ5B/Guahhk5Nmk52Rl6zrkGjW8JkDSTTNsjhj5d29BVT+09bihFxLo6GLBzFFPukA+mMH6A1iXW64+KUSyHCwQ5jB6H5c/zJ/Ku4VCMj171tyWlytX/r/gE811dMybbxLa/wDCNxaxdkQxspJUnJyCRgep4rIkW71G1mnXRYnguD5xWa4xM3HyngYUgdBniqPjS3jgutDsFQLaS3ZZ17Elhn/0Jq7KPcV7c46elZ1sQ4JRt/SHCHNdlHStYGoaa8thHvnjOx4Zm2MrDqDweaboHiqHWbm5spYfst7bsVeFmDZwcHB781gaJut/iVrFvESsLwiR17bvlOfzY/nVWTRJrqO91bTGKapaX87KR/y0UNyp/wA+1ddLlUEjKbbZ1evatdadNbpFZJPHPIsSnzduHOeox0wOtLqesRaXbRS3KE3MuEjt4vmZ2PZfx71hLrkev22kTr8ky38azxd0bB/T0ppcXHxTWK4OEtrf9yD3JXJP6n8qxVH2krtddf0Lc+VaGwbzXY4vOfS4RFjmNbjMgH5bc/jV3SNSOraYt35BjLFwVY8qAxHPvxVjVJ5bbTpZoIRM0Y3FS23IHPHvxWR4Z1P+1rCa5js/s0DMxUb87mJJY/n/AFrKvBU/hWn/AA5cG5bssanqV1bXtpa2ll9rklR2I8zYFUbeTx71Rt/FGpXOqXGmw6Qn2i3QO4NzgYIGMHb7ium2ruDkKMLgHvXHaP8AL8RdYz0+zp/JKui4wl8tfwJndouXHijU4NKnvW0U5tpCk8XnfMmADnpyMGtLRdXm1jTIbwxxxLLkqFffwPXgYOc8VeZVmDRlF2uPmB/iz61wkKX3h3XZ9Cs8NDfZezYniEn72c+gBP4D1rSVX2qtT/ruSo8j946LS9Wv9RvbuJrFEhgkMbzLNkFgOijHPat8OFGQmAO5qLTrGLT7GK1hB2RjGT1J7k+5OazPGM81r4Vv5IT83lhMjqASAf0Jqlh4xd46f15g6ja1KsXiC61OeYaPaLPFG+GuJJNkZI/u8EmiLxDe/wBr2+mXdg0EsqsRIH3I2Bn5T3/HGKd4UjWDwxYCJhgxBvxPJ/U1pTW6ytFMVzJEWZD/AHSRj+RNeZUqpPkVzojFvUzNT1T7VdS6PYxyT3O0GZkk8tYh6FucE+3PNVdNu18OXC2t9ataQXT4jkE5li3+hLcqTVL4d/vbS/upDuuZbo72PU8A/wAya1fH0aP4Ru2IBKFGUnsdwH8ia9KgldpK1jmm3a50ucjNc1rPie60nVLey/s4S/aW2wsJsbunXI461p6BI8vh7T5JWJdraMkk8k7RzXL+MZH/AOEk8PukZkKzttQEAtgp0zxW05W06kruaUHihU1aPTb20ktLiUZiLsGVvYEVG/iW8Gv/ANlHTV89l3q3nfKV9c49qpXemahrniSwu5bRrS0sm35kZd7tnPQE8cD9abdtPF8RIHih85/sPK7gvG4+teWqd5cvlf0f9dDp5rK5s+INem0O3W6NoJ4CQpIk2spPtjpWzYTzTWqSXEKwyNzsV92B9cCuL8a3F3J4fdZrHyU81Pm80Niu0EyQ2gkdgqIm4k9AAK7cNBKPM9zGpK7sc9fzad/wmVraSPP9slQusolI8sjooHTBAPX2rpbl5kgLW8aySDorttB/HBrzXVJLS40j+247yD+1BdfalQyKXCZAVMZ7AKcexr0Czvk1HTLe7jPyTKG+me1dM5csbmcVd2M7SPE8OsXM9nJEbe8t3IaJmBzg4JBHXmpdY1a502S2CWKzpPKsIbzNpDnOMjHTjrXKPok1wl7qumkpqVpfzFNo/wBYu77p/wA+1aH9uRa7ZaXMo2TpfRrNEeqNhv8AIrhqw1cnqbQlokdZEztEodQGPUA5wfrWBJ4ivYta/sv+y98xXzAROMFfXkV0eORjtxXK3Bx8SYOOtkf5msKFGOvP0LqTfQuy+KTptxFHqlhNaRynas24PHn3I6Vd1vW5NI0w38duLiBcFyJMEAkAY4561B4ptYZvCt8s38MLOM9mHI/WubaZ5vhNulJLBAoPsJMD9AK9OlFKKsc8m7s66y1cT6QNRuoltoTGJRl92ExnJ4qpa63qGpxC5sNPX7KfuvPLsLj1AAP61zfiWWSL4f6TGhwkqwq/uNmf5gV3EEaRxJEgAiRAAB6dhTnLlQlqzIttfur2e7gGnvFNahcxyPjcTnoRnjjr3pmha++vxySrZmGJGKFjJk7hg4xj3rYNtEZXuNoWRkCkj0GSP5muL8E3N3BpF2kFoZV+0t8wkC9l45rjqRUouTNoyaaRrv4hu4tdXSfsAaZlLq3nfLt556e1dCWcRNsALAZCk4yfrXHI1xL8Q4GmgMLCzJ2lg3GT6V2jR4wexrD2LVn95ammc/pniO4vddl0uWw8iSEbpCZc8ccjjnqPzrQ1vVJtJgilgtfP3yCPaH2nceBjjmsPXx/Y3iOw1ocRM32e57cHoT/nsK15SNS8RQwggwWKec/vI2Qo/Abj+IruowildGE5Mral4lvdMubO2k05XkuyFjCz9G44PHqRW48t0LTesSGbGdm8hc/XH9K5fxcP+Kg8OccfaT/6EldeQNv4V0EXM/RdSuNUtTPLai3XcVUb9xJBIPbjkVD4h1qbQ7E3gtRNAuA+H2kZOBxj3pfD7j+yh7zTYA/66NWd48Y/8IleZI/g4/4GtZuavZFWdrj5Nfvrew+3XGkuLYpvby5QxVfUjitax1GDUtPS5t5A8ci5U1yt9f60vhbZBpJZGtQDIJQdqleu3qa0fCItE8N2i2s3nRqDuYjB3EkkEdua4a7cFzLrobQtJ2JfEOqWVpHZ2t2odbucKQTjAznJ9s4zW+m1VGTxXn+tNYa1/arS3cCSxjybUO4BBTknn1bj6Cuh8K6odW0CCcndMg8uX13D/Hg/jSptpJ2u1/Ww5blm715P7QOm2UJubsDc4ztWMf7R/Koxrc9pewxarbLAkrbI5433IW9DkAisfwOPOvdbuJcid7rDKe3J/wATWj44jRvCl2SBlCjL7HcB/WuyNNt+8YuWmh0wCnnAp46dKy9Akkm0CwllyXaBCWPfgc1p5rZRSJuNwRnBB5o3HPK8+1KM0c/hUcltnYq/ca0g245BNKHH/wCsUwE7Qe5NKwJOD36VzxnK/MW0tiTP/wCujnp2qNXJUYHPrS78gfyraNeDRDg0Kc0DgZpo3egpwYHqOatVExWYowD70jc9RSAAnJ/ChgFxg89hUubtdrQdugoIBIpwyRTUBGQfzp3NVDYT3An3pyY3J9ab1NKv31+tU9hIsZp9RdBUtZjYUj/cb6UtNf7jfSgRAtPHSmrzS9BVDInukjuFiZWy3Q44/wA8U+YholI6Ej+dK27K7QCM859KJ+Ix/vD+dJANwe9JRzQK0EHvQT7UZ5o9+9ADTmmY2sQfut3qTrS/UZqJw5loNOwwbkXGNwpCyN1H40kmFUkA/nUZ2KvzNk/WuOcpQ93S3nsapJ6iSNzgHOeKacjCHNABduAFwM0iEvl+pHUV58/i06/l18zZbE4OOFT86cpAOSefemx4ZQcndjtTiGXvuHvXoU4ySUlqv69DGTT0H7s80v51EMY3KPqKk3DFdVOpzaMzasL9KT60cU1pADg5yelW5JK7JSbHEe1QYOGHUhskVJknov4mk8sk5zg1hV9/4UaR03BvmxwcDmmqoCYPAI60oy/BJ46ipRxURpe095jcuXQiGVAB4PqKdgnqwx7U8c9aTy1J6VfsGtFqTz3GMW3FhyAMU47sZyD7CnnpjHFN2sOAcCh05J31YcyZn3GjWd3eR3zrIbiP7j+aw2/QA4qSSwt7m6t7uUM01vu8s5I25GDVggofvHB9KCm05ySD1yazc5N3kttHqUkug/y1x0z9aYoXO1gMjpSsuACvUdqRsFQwIyORTlyrdK6/FArvqSjgdhSe5FAYMufWl6joTXVFpq6MzkfFWnalqU9otlaBlt5hMXaQDdjsB+dbc1odR0uW3mieHzo2RlJBIyMdsitEAc0tJ04tbCTad7nC6Za+K9MjGlLBBLAhKxXbv91e3GcnHpVzUdO1Ftb0m5gt3mhsFYO7SDc+QB3PXiuqbO9QCAD7UBSr43cHkVzzl72i8jRLTVnM/Y9RHjJdSFofsot/ILb1z97O7Gen61qa5pi6vpM9oW2+auN3oc5B/MCtEKQxTdx2pFXkoScf0qOeT0t+PVD5UcW1t4ik8MS6M2mxl0i8pZ/OGHUcDA9ceuP6U7XtO1CfwlaWMqQpPGyBnMwCfKMdTjk+lduAAoANVNS0u01W2+z3kYki3BsZIII78V2xaaMWjntUsNUk1jTdTtbVJ1ijKtbPIF2Mf4s9P/1Umj6ZrNr4i1C6uYbcQXexmdWzjAPAHU9epx0rrlVQuAOBTZQdnHGDmoqJKD0Kjfm3MPxBo763o01kHVZFIaNiP4h0/wAPxrntZg8Saz4eWyk0xUkDrvfzV+fHcDt6813bBVIOTg8dabhCSu7jtXGpuHu/r93yNXFS1OW12x1W/TTBHZKzw3CXEirKMDb/AAgnGT+FLremasmrWuuaTEHnWLyZrZyBuXOevrz69hXUpzyW6HHWpRjPrXRQknHYznHU5yBdYns5rq7tRFO0ZSK1ifP4sc4z0+g+tZdlpmqWvgqTTXsn+07JIgBIuDv3c5z2zXcYAoOMHgVU6UGnoCk09zhbuw1K48ErpIsmFzsSPBkXACkc5z0OK6TSBONKtluQYpkjCuhIOCOOoq5lm2PtHXFKMAuhTluRiuD2j0XT59de5typf0jkNV0O61DxjDcSWDTWAgMMhLqM53cgZzjke9TaDZ61pJl02e0eaxRyIJxIu4KDwCM9K6tCW2YU5BwasY4xXRThTqxaa0IblB3TOL0Wy1OxvNZmuLB8XMvmxYdCT14PPHUfrUOk6fqdr4OvNMksHNwyyIm2RMHcDznPau4KAkbgDULxsC+FPPTFEoypPmSuv8kJWlo2cJe6Jq8/gux0tNPb7TDIC/7xMYGec59x+tX/ABHZ6he3+jzW9hKy2somlBdARyOPvdeDXWF8lTkjj0pGBLKcgg8cUVMSpJqKCNO27K7BiFyu0kfdPauT0iz1bw7e3dlFp5u7OaUywyI4Xbns2fYD8u9dq8RIPAyeKAuQCQc+uK44UpQk79TZyUkjg9N8MaldeGNT068t1gkuJ2nicvn5uMDHYcdferdyms6l4fXR5dOlhumRYpbh2Ux7RjLZB5yB0x3rtVOVzQVyMY4r1dJxvY5knFnD3mmalYavpUlvZm+sLS38pYt4Uq+MbueOmOfrTtKtNbsta1m5n05THdbXHlyjqFOFGepyRycdD7V1+NrMCOP71NTk+gxya4Y4pwtCxs6V9Ti9L0/VLXwRcaXJYS/aSJI1QOmG3A85z2zzUd9p+rT+E9LsItOk+028qeYpdMYQEdc9+K71BlT8uVpu3AXIyeTimm/jS3BrTlucprFrqF7quj3NvpszR20pklBZQQDjgfNyeK2hPfJrUdqbL/QnhLNOW6Nnpj8vzrViAwMAgelSsgbBHBrT6vGUE1qyedpsjhwCQetSEj1zUaHa5B9cZqQsACe2OtXQaULPoKeruQROAPbNWMg9DmqZYgHjgn8qkRsgYP4Vx0MS4vkZrOnfUdL97jkjtWB4q0OTWrWCazcR39pJ5sDt0J9P0H5Vvsflz3z+tIORgH2rVVJKo2upLinGxzEOvansAudBvRcqADsKlM+zE9Kmn0qbXNBubPUnVJLjkLHyITwQAe+COfXmugmT5CwHI9aZGo8zjpgHHvXPOE411p/TLTTgczpl/qml6alhqGlXMstsgjjmtsOsoHAPXIOPWnaPpF1da/Nr2pRrFOU8q3t9wYxJ6k/3jz09TXTTywxAGWVI8nALEDP50IFLHH4e1dVSElPTqZxd46kF2rtbSYy2YyAAefauZ03UdQg0uK21HR7x51jCHYA6ycdzng+ua7JgpUggc1XVMlAOOvGayrYe0kt7/mXCd0ctpHhVh4bvbC+iWEX0rS+Upz5OcbQD3IwKNGm1TRbJdNvtPuJzB8kU8GGDKOnGeOOOa7ErkYrB1zXoNFKK0E1xI+W2RDJCjqx9q3rUpOy3M4SS1KdhpN1d6+2u6hF5Donl20BYEovcsR3OTx71t3MzxRPJGplcAlUHUnHTmrNrPFcW0c8Th45FDq3qDTCoO8HnB4FcuLpzsrf1Y0pNanGWlx4jgvpbu40Hz7lxtjP2lAI07KB/M9667Tpbx9PQ36JHdPksqHITnge5xVpYh3H0pp6Z6ED8q2cpwp2tYlJOVyrNo2m38nnXlnBNJtwC6gkCrcFtBY2ywW8SxQpnaijAHenK2MYHfP4VEz5TJP4Zp/WfZU7C9nzSuc34i0a7n1S01nTVVr224MbHAlXnjPryR+NXE1rU5U8uPQrpJzxmVlEY9y2en0FbCE7wegxVjitMJU9pFt7iqR5Xocxrnh6bV9JjgkuM30TeYk2MDfycew5x+XWmw6rqiWypNotybwcHy2Uxk+u7PA+tdIcM+Bjn1qVVAGMc1CoqrLXZMrn5Voczo2iT6a91qV6PO1C7JeRUwdo7IuaPDkd3C94l1Zyw+bdSzJllI2senB610kgHGck54xUIXlSezHpSrJqXKu6/QUNrnJXvhZovE9hqtkpEbzg3Ma8DI/j/AMf/ANdXvEPh+6uNQtda0xkGoWvGxjhZF9Ce3Uj8a6Fj8yj7oHNNdiWwSQcimsT7KPK1fp+AOlzO5h3OrX13p72/9iXiTuu3aSm3J/2s9Kn8KaRcaV4fitLsKJRuJCnOMknr+Na4wzYBp01zBbBfOmSME4G9gMn8a0p8tRuT/rf/ADFK8dBfLVEJwWIH41xunWupQ+L77U5tPkW1uYxGp3puXG0ZIz7E12jONuRjJ6VCFUZI+8f0qK9oe7BdBw11ZEhK+mcAE+lcxqNpqc3i+w1GHTpZLa1VkY70BbORwC3uK6tflwV9MEY709Cc5C57Vy4VOnJORpV95aEqZKKxUrkAkHqKqalax31nLZyjMcyFWx1xjtVjzTlsgfKM01dzyLhsgDJwOldlWupLlhu/8zKMLas5DSF1bw1b/YJbGS+tkY+TPbkZAPOCpPXNa1k+oXtyk0tu9nBHk+WxBeQ++M4A/PP67wjGcnnHTjpTsADOKn6q5+9LRjVTl0Rxtvpl54e1y5nsrZrqwum8x4oyA8Tc9ASARz/nFSatBfeJkjsmtJ7KwDh55JcB3A/hUAn25NdQD88j4HAxSPnA3OcnqB0pe0cE2t/6SDlvp0GxxJbxRQRKAiqFVRxgAVyWv2Op3uv6ZPbadK8FjMXdtyDcCVzjn2NderIXJLHA6VMq46VpTl7WXM9v6RMlyqxWhRmjVmUoSPuEcr9a5OW01T/hM49TXS5jaLD5JO5N3fnG71rt8DPFIcZraNGCWxLlJnI+NLC+1LTVsbG0eZ2dXZiygADPqevSk1j+0r7SorSDT7hBKQtxmRAVQH5gPm5J6V1JJUuWB9vpTSCECAZJrllNLRL8H8vvNFFvqUfIi+wNm1B3If3WBnp9309utc94Vt9W0u0ewu9OmMKuzwuJEOB12kZ9f511/wA5cDaMLzUqZZQTVU/f9yW3oJ+77yOf8O297CbyO6tJYFluZJkLFSCrHIBwTzVHUvChj8TWWqWK/u3nU3MYPH+/j/P867MLxwKMY9DXWoRTdkZO7GBAFxiuKuodR/4TNdTj0ud7eODysBlDE8nOCfeu4JwCT6VWUgAk9TzWVSUItJlpNrQ5jVLTVfEUQsfs5sLJmBmeVwXYA9AATSeIdNmTws2k6datIuxUU7lAUAg5JJHpXUgIqepxVe+sbe/sJLSYEpIMNgkGslUStsktR8r1OfOkPrPhKHTbmNoJYoUVS+Dh1AGRgnj/ABpdP1DV7KBba/0u4mkRQnnQFWV8d+SMV0VtZw2tnFbR5EcahFyc8Dip9oA28YxWsYuWsiW7bGPC16Y5Lua3YAriO1Qgke5OcZ/lWR4N07UNNs7i1vbJ4y0plD5UgggDHB68V2CqCoHQClOc4qvYxs13Dmd0zjpbbUz4zi1NdNma1SHySdy5PXkDPvXV54BwSamHCg9QaaFyd2OOwrOpTWijuOL3bMzW9M/tTRrqzK/PIuVPow5H6gVD4X099P0eNbosbqT55Sx5zgAD8AAPwra3egJHrTScnHfPNT7TkjZP8B8t3doxfE2kXGo21tPZ7Td2kwmjDdGx2/l+VR/21fzJ5MOkXAusYIkZQqn1Jz0roGcYwOKpRaZaW2oz38aE3E4Cud3HHStPbJ7dCeRjNIsDp2nRWu7c8a/M3qx5J/Mmsvxda3d/oktlZ2kk0sxX5gQAMMD3PtXRhSAMdaCpPepjGW9v6Y3bY5gXesR6XHaw6NL56xhMvKmwHGMkg5xVXTtJvvDnhd7e2iNzfTMWwrAKjEYzzjgYFdkY/lOByaYYtwycZqKlOburXuVFruZWjadHBo1vFJbeXIiYYOAW3dycZ6nmsLRbHUdM8QXzLp8o067k3L86ZjbucZ6cn8hXZcHPJB70qjcQAPlHNJSTdgtbU5pNKu9D1u5vbGA3NpeENNErAOjDPzDPBHJ4p2pW174jEdk1tLaWO8NM8pAaQDnaoGe/c11GMijFdqsjGxHFGsMaxxqFRAFVR0AFSdetBBHP8qQelAx/HemMxBwBk0hYngDj1pp5PJ59hXPUq6e6XGOuohbHHI7ild/lB96DvOMrke9MUBiQeBXFKclouvfQ1SQ4nCBR1NKqnbjoKajAfX1NO3kjGcfhVUpwer+4Uk9hWAUcHmhhlhQOOgJPvT1BHJrpUebS2n4EXsJtcd8/UUgHOT1p5z+FIT7VuoIi4oJNL1puSaM84NWIXgdacPvL9abyO1KpO9T70nsCJ+1SVHmpKzGwpH+430paa/3G+hoERjpTscVCAQD39KyNH1W9utSvbO7t9nkN8jgEBlzxTGbf8XtTbjlB/vD+dSDqajn+4PqP50ANwKKXGP8A61IR6VoIB0xRkcjvQB9aPxoATGfWg8daUDH1pMk9aAEPTmoGA8zGOAM/jU55P9KjZcNuHXGDWFaN4lQeo1fli3HkkZpsalHxjjABpylTggMfQVIiHksOTXNGHtHG3Q0b5b3I1Ta7DnHX6VIM4++DTwigU0op5xW0MO4rQlzuM4C7RyTSKpHBJyKkAA6CmsPTINP2L3/AXN0EPyHjoetDkY64I6UnljOWJNIoCsR26g1MlKKs9E/wGmnr1FEhI4BJpQ5zg8ZphZQ+Qc+oFBYOPlBNJVP72o+XyHkYO8c+tPVsiosseCcEU7YDGydjWtOTbuloTJaakoIpQPWool8uNUBJAGMnqaf09a2IFJGKOxoz60Eg0ARKpYHcx9xQqryG5I9aVvlO786GAY881yezV/Nd+qNOYbgBiG5HakBRWIyMUrBMZyARSjDx9MVCh71o2utSr6ai70GKdnNRhsjDDnvgUxGJBySADj3rVV7aPUnkJ88dKKjDkdDu9jwaaXPzMD07e1DxUUg9myRwGUjIz1FKNrKCTzUSjK8YPck0seD2681kqjnLbcrlshWCYznJpWVdoYDpyfenhQO1L1rZUFre2pHOQllXDDjHUYp+8dwRmiQEqcfWmHBzluvINZSc6crJlK0kPLqAPQ0hkySAMgVEcqRn7vrQjAISex71k8VNy5XoWqatdEqNldoXIHrRtJcHaKZG2H5OeMVMDWtBe0hq/wAiJvlYwptkJ25BFIrlQRjgHvUoaoZAc57HnNOtTcPfh/X9MIyvox/mZznjvSGQEcZ+lQkqwwDg/wA6asg3EsePSuaWMkmo307mipLclBBVkYnr+NIQu9drk84NJC43ZPy+xq0AOv5VdGHtoJ3X9fMUnyMhQMpYBs85wRUocFQfUZpHUHJ2jNQoPlC9MDv61p71GVlsTpNXJ857UyTmRefXpURkZWIJ5ApTncpJ5/OpniVUVrAqbi7icgLyMhsYNKAxJXA+8D1p7Ruw6D601kKOx5AwMYrJ05QfW3/A+fkVzJk+OOlMZA2T3pFcMBzyR0p4P/669BOFSPcx1iyFW2YGD0705HLLnAP0pvQA7u5HNICBt474yK44zcdOn/DGrSYxsMpfBPFMUE59sZqzGoMfIx9etIYwhyufQ1lLCyklP7y1UWqFjxtP8j2oblc4z3pqEAkE84HWnk8E13UmnTszGWkiJH27Qc46VOHBGM/hVPDKp9CfWpFwcAZznrnvXBSxUovlNpU09RxJyDjpk8UAfIQG64HHenvGcYGCfX0FJGAHOfXitHCXPaXUm6toRyRELn7wA4p8YAY/pU5wVIpipg5PWtlhFGqpR2J9peNmDAEg457Vyvi3VdY0Gz+3WK28lupCyLIhypOfmyD06CusIJqnqdlHqOnXFnKPkmjKHjpkdfwrq9nHmUjLmdrDdOlludKglmlilaRA++NSFIPIwCT2rC0a61+/kvzJNZpDBK8EUggbLsp5ON3TqOvWsfw9r09h4bv9NmydR0+T7PEnUuWOEHvzx9AK7LTLAabpcFop3eWmGb+83Vj+JyfxqnCLd2tUJN9DkNKk1XxYlxPdRaSWtZntwJbdn7DJHzY5zXRaH/aMN1c2V/Hb+XCkZgeBWCsp3DHJPI29K5jwZHqzwat/Z81oifb5M+cjMd2B6EcdK6rw3FqMVlOupvuuftEhJGdpGeNvtjpVNCTLGtS3lrpc9zZPCssKNJiVSwYAE44Iwfes7wnqepa1pi6hem2WOXcEjiQg8HGSSfY8Vqa0caHf/wDXvJ/6Caxvh/z4NsvrJ/6G1Gg+p03U965jxRrVv4fntZ/KRpriRUlYqSRCDz/MfnXUbgvfmuBvbiy1ltXa4juH84fZrZ0tndVVf4gVGDl8n8BQDO2tYoYLdY7dFWPlgFHHPNcgvie9svGQ0bUPs7QOQFljQp8xGRxk9+KveBdUbUPD0cE2RPaN5EgPB46fpx+BrJ1zSf7XvvEUcQ/0iFbeWEjg7grfzGRUuEZfEHM1sd08qxRPI7BVVSzEnGAK5Dw14h1HxFq95jyY7O3YFQYzuKnOO/oKSHW/+Eh8PafaIR9ovm8m4AOCqr/rD7ZHT/eFHhEKPFHiRVUBRMgAHQAbqJQUlqCk09DrLqeOxsprh8+XEhdsc8AZrmLe+13VLAalbNZJHIN8duykkjnALA8Hj0rqbpIXtZlnK+QUIk3cDbjnNcBc6RrnhFnuNIkN7p2SzW7DJQf57j8qxrUOeNo2LjU5XdnR2OssvhoanqZEBXd5igdMMRge/aorW71rV7NL2J7ezhkXfDG8ZkYr2JOQBn0rnPFOqJrHgW3vLKNo4muR50Y/hPzZzj3wfxFdxYiM2NuIP9V5YCemMcVhVpKlH3FuXGTk9TmtPu9QuvFU1ve3K293bQlUjQExSBuQ+Cex7frxTrbxdc2PieTR9ZMGDgRzxKVGSMgEEnrmoNSVj8T9L8vIb7Md35P1ouNIg1nWNftbgYOICj45RthwRTdX2S1Wn5CUeZ6bm14l1K+0/S3vrN4gYiCUkjLbskDrkY61s2QmS1Rbl0kl/iZF2g/hk15tcatcL4fvtC1Ztt9bBAjN0mTeMEep/wA+tenp9wfStMOnZuW4qm+hyPibVtX0zWLG1tntWjvn2R74zlDwOSDyOaXUNQ13R7c3M8FreQp80oh3I6r64Oc1l+MVvx4p0Q+bAQbj9x8h+Xlfvc8/hiurt7e8FtcHVJreRSvHloVG3BznJNZV6KqPmSuVCbjpcZB4gsZNEGr+bi0CbiSOVPTGPXPFZ0YvfEcMeoNb2kETgiBbiDzWKHueQBn2rg7dZ/8AhXV4Vz5X24A59ML/AFxXq2neW2nWvlDMXlrs9NuOP0o1opxj3/yDSerMjTNYma7n0K5jitb2BAYTGCY3XsQD6elVIfFF1p3ig6TrLQFHC+VcRKVGT03Anv0qrrAYfEnRjB/rTH8wH93L5/TNXrrR7fWta12zuB96K3KP3RsPgit6UFJc8upEpNaI1fE19e6Zo8t9YyRBogCySR7t2SB1yMdahv8AWTomircXzia4ZsBYk2+Yx6AAk1yl1rFxD4e1PQNWbF9booikP/LZNwwQe5/z61c8WvIPFPhxZT/o/nAjHTduX/61TWjzNK4Qla7NuCLX7mDz5ri1tpGxiEQl9vsW3D9KuaHfX1zdX9rqEUSS2zqB5ecFSuQefxq2wdrZvKbbJj5SVyAfccZrnfDGs6nqOp6jHd/ZlW1k8pvLjILnJHXPTj9aww7UfeNKl9jsu9BbauT0HWoPNJ4weRxSNkqRk5461vPEqz5NSFTfUe+w4+U5JzQpJdiE4HH0pQrZ3Hk44pVUjPzEZ9Ky9jNvm/yK51awxlxGq92bn+dWQKqvjf3IGMZNLvIbbnAxmpjW9m3deX3f0xuPMWCygZOKjeTgBCMseKiBJG5z+NOUbnG4ZwOap151NFpf7xciWrFIZjtLdOTxTRkux3g446VKoA5HFGxTngflVvDt2d9fVi51sMJAU4OWJxxUigDGO1QsF3HHGMUv3WwOp71nGq6crteQ3G6LOR9KQEEfzqDJJIB4FL04447jtWqxLlqloTyWJCxycCoixLfdPBp67gvGOaQAquBRadTe6+4LpDNxL5wQB7d6cMM+ccChQwAGB+dNJJJUZ/OpXuxvL8uo93oKoBJb8KdnPUflTQx24wMUme2a2pTio2JknclToDkGlJB5qJZOOAc/SnF8g8cnsat1YLqLlY513LgHFNYOvHf2o+Zed2OPSjD/AHvasKju9E0/0KWiAsVXaFNIjbV+YHJ60mWzuA7YApMlzgggDrUK71TfloU7IUMuST1P6VJtUcjH1qLO5tv51L/DW9KPR62Ikwxmg4HJpMUmCa3IHDJ5/rS4Pr+VIP1prMEzzk9KUpKKuxpX0Bsk7Rx64pdq9hihRtXPfvTBufLcgdqw03au2V6EmD6/nTkbJOe3vUeWztHJPWl3BRjBFSppS7IdtB7OAajdxtJFC4J3E00qC3A6d6cpylH3eoJJPUUnhfSnB8Dj9Kb8w4xmlAYjoAKSunovwDQY7HHOfpTMYIB+pqU4VhnPr9aaRuJI6kd65qlNyeurNIystBACrcHrTsqRnBB9qCQwAHWnDHmEHpitIwipWjsS27a7j1ztBagtxSZ5wKDwPWu6KsrGLDOe3PvR/KjB460nWqAUEdjSYFJjHQ4paQDh64zSocsv1puKcv30+tKWwInqWo6krIbCkf7jfSlpH+430piIPuqSBmlTLc7cULxT6oYc5pk/3PxH86fmo5z+7z7j+dIBM/hR0/8A1U3OQaXJxWghpLL9PalDAjNIfve2KiUkMR71hKfJL1KSuickf/qpjMoGSelI2RyD/wDXpAwYZ7VfP02YWDLMPlGPc0BBnLfMfem5AwvUdqdtcgndj0xWKae6uynp5A2VO4DjuKeDkZpqtuyD1HWkB2vgdDVKSi+ZbMVr6EnvQTRmg10ECHpScd6M0hzQA1wccHjvSbAV45z3p46UwfI2Oik8fWsKkFzXlsy4t2sgU4Xnj1pm8K3GSD6etSEAnOATSMVxg4qJRklutBprsIdx+bGCKXJYcHr6ChCSOQeO570YYE44zSUbpSV3cL9BUJX5W/8A107zM9MkVG4O3Jbp6U4tgqAcL60uecdOw7J6jw4P1pol4ywwO1NKkjPBqMnGVY9fWs6tacN9BxgmSHnrkn0B4FNUDPqDxz2pFkCxlj1pFJJHB45z71kpQk01uVZq5MFX0FLxnpTVYMSO4p9elBxavEwd+oGoimM54BOQfSpcY60m481NSmpocZWImkQjDY56EUxyAdwII6GnPtVixAIAppBkOMBQOtebWjNvle/Q6I2SuCsVXbjkmnq20Hp6ACoN2SWJzjiplUMNykEVlRcm9PkOaS3J1OR70vFQBiDjnPpUqkEA16tKopK3U5pRsOI/CoZE7gcnripMgdaRjlG56jinWipQaYQbT0IMAjC5BNNK7unHanq/Jx6Y+lIFwp4JB6V5EqSlZrU6k7ANwbDdPyqwj5z1GKiDcYP5GjftK85PQ47V00Z+ye+nnuZyXMWO3Tj0prfU0gkz8pGDUfmM3Qfma7XVjYxUWRbSfkXGM45FRbfmIz8qnFTBSH5AwTmn+RkHkA9DXlSw0qmy2OlVEtxgVlIJOV7elWEfeD2xUO0qCmSRjtzSoxVjx2rooN0pWtZPcidpIsD61FOoyD3Hasy91O7ttRtIYbVZIZ2CsxfDDrk49AB+oFaUjMy528D3roxEozp2M4JqRCwJIJB9qegKnnr/AHqk2E/MTkjtSAFflPHua4lh3GXMzbnurEoOe+aRs8imI68gEYzTtwzXpQnGUTnaaZD1GCQD2FNVmLYyc85p0mC/GMnjmoNpztHc8n1rya0pRlZbXOqKTWpZXPIyCOvrS+WQM55znikh446e1Sk5OK7qFOM6eu5jOTTERudp6g04moJCFYgnrzmmiVsnJ57k0livZvkmHs7q6HSYDHHXjJoGcH5uuaB865Pt0pQvTIOST7Gpd2+dbMrpZgkPyAg84zimoCuDjnvVlSNvtSbV3Z28/StfqsdHEj2j1uGSe9JtGc4p3HfFIcV2WMx3GKQDmjcMdaY0qpwSPpUynGCvJ2BJvYf70jY7moDKzD5FNMMbMcs+B6VzSxd/4cb/AII0VP8AmZz03hqFvG6a3uXyRFlkzyZRwDj0x+orduriUQP9mhEsuPlRm2g/j2p+IlPHzGlMm3GExWE8TN6uSXorlKnFbI4XR49a8KwzR3Ment9sui6s9yUy7Y+UfL7V0Wmw63LqUt7qSwxIkXlwwwyFgMnLFsgc8D9av3enW+qLELqCOVYnEiBhnDDvVmNTIOWNJ1ZT0V7vboNRtv0KGrLf3ek3EFpGjyTI0Y3vtC5BGen6Vg6Hp/ijQ9IisEtbKRYy2HM5HUk+nvXYrIAxXHT0qRjtXJ/lW9FQ9m05N233Infmukck1r4i+xXrn7P/AGldHYpVyEijAOMccnJY/jWxpFvPZ6RbW8tukbxRhCqtuHHGc4H1rQJE3C8Y71m6zqUumWEk8cZnkBVY4x1diQAP1rnlUd9G7N6NflqWo9zn9O0zWdN8TXuoR29utpeNmSESnIP97OOucnHvWjpsGox+IL67uLeJYLvyxxLkpsBHpznNa9rNcm2ia7iRJmXLIjZCn0zVjfGeSv6VX1lp25rNd0L2atexz2jeF10fVdUv4drmYn7PHuwFB5I9snA+gFReH9F1bTdb1C7uY7Zo76TewSY5j5J/u89faul2xucq2DTwroPWuiOJn9qN13WpDproyDVLZ7zSby2ix5ksLouTxkggVjQJ4ktbNLP7NZXDIgQXBlK592XFdEJQfvAinKQeRg1vCtCeiIcWjntN8KW1r4afSLkiUTZaVgMfMe4+mBj6VFpljrejWgs0jtryKPiGVpSjBewYYPT2rqPzpOtaNKW6EtNjA0vQ5bW+udXv3Wa/nG0bM7I0HRVz9Ov+TV07TtVi169u54IBFdlM7ZSTHtBH93nOa6nAPB/KjaqnIH51z1qPtHZ7FwlynK+KfCia1aJLFtS9hP7tj0Iz90mujBYY5z24FSSYKnJI+lR5weeeTjNYVf3doR20Liua8mcnrmiavqetWF3bR2ojsX3qHkILnIPPHHSrl/p/iDWYDaXElpY2zjEhiZpHYdwMgAV0HKEEAngCgyE5GfY5pwxEaUFFrVClTcndMzDoNhHoX9jrGBalCpB659frnmse3/tLw3aQWcz2txblvKtpJJjG3PRSMH9K6yMbjuxwOKZd2NrfeULmBJRE4kTcOjDvWkF7Zc0tmJ+5ojE03Q5odTk1XUZElv3G1AmdkS+i5/nTbC11WPxBeXk0VuILsImFlJZNgP8As85zW67ZkIGfwpgyxPPPeuGdZxk4x6m0YKybMLxT4XTXrRTGFW8iP7tzxkd1Pt/WtHW9Attc037NLlHX5o5F6o3rWlEACTmpScc9K9DDu8E2YVFq0c/bf8JDaWqwS21rdug2iYTFN3uw2nB+lVvDuiz6S99cXMsTS3kvmMkecJyTjJ+tdLI2TgHPGajK4U7R25NYYmbd1EunHZsYpxj1xipIxkknOaQAKCD0PTJp6MAp5HXiscOuWS5mXN3WhIOR2zSFgFyaMjBORiomIZ+CDhePrXbVrKEdHqYxg2xrEt13ZPt2pMliOpNZ2oald217a20VmJI5mVC/mc5Oc4A9ACTWgisNrcgAc15dWDbT7/1+HmdMWrCg55yT7VbA44qshG/PbP5VYDKeARXXg+SN23qZVbsXOAaaxwPSnHGOoqDJJz74zXVVq8qstzOMb7ifUkGgsSM9xwKcSAPlFNwNwOOcZNeVNO+/qdCFVm24xxUiJuHJ4qNtoJxzjGKsKVVOMV2YaneXva2M6ktNA4zjmk74pc/rSZxkniu9tJGA/oDkiqxxub5gd3IqR2LLgcA+tNAYjlRj1NcNeq5PlibQjbVjWHQr0PFAXccDoKABkjv7U5AQNuR+Ncqqc0teppayExgYLHPoKeFJ2+o6kUiod+CeanChR712Qhz+hk3Yj8vD8nNDjcuBwacTTCDg5rq9nG1jO7vcjIfHQUm8gHII96kB9MVEcEkk98CsKt4bNlx13Q6PA4DZNTZ4+gquRjI4zjg0pdtoPaiNZR919AcG9SYEGmrxgE0zcQMbgPrQCcZyGFae3j0FyMmOFGcikyp9DUaMGbJI9hSvgkAAZPeo9s5K6tYfLbRgV3NtHAHWlIZSACKQqVGVbAoXcDuI61ny2drWfkO9xyhlzkZz3ppO5uelOL7uBketBxj+QquXs9EK/fcdtDUbccCkUBOO9O4I610RWibWpD8hB16UZwc0cfWirELgN701k49DThg80jMFFTK1tRq99BnzBucZoUcDHPNOReMnGe9KQp5I/EVlGEl7xTa2ExjrilIycf1ppO3ryP1p2M4OOtaRnd26ktWE5oxx0NBOKa5JwAeTTlKyuCVxRgk46ilx70gwDgUtEXdAxcGlT76/X+lNAzTlGHTnvTewixUlR1JWQ2FI33G+lLSN9xvpTEV++RUgJApgp4IxTGLxk1HPzH+I/nT178Uy4/1RoAaR6ZpO/Wl5pOnetBDTnoPzpCvy46Y6U7NJg+5+tQ4J7juyMb8AMRuxyQOtIyleRz61Jg9cYpgJfoAMcc1lUjFKz1ZUWxxIK57e9NWQ9CDmhU2EE9PWnPgjB49KzvN+9ezX9f8ADFabbjSG+9jBx0HenoFxkYpiuW4A59zSFSvOflPXBxSi0vfir/1/VwavoyXcM9qDTCuRgce+aQOWO0YyOtbe1cXaXUjlutCTPGKQnHWmElTjeM0x2O35sZFTKvZN2GoakjOAM5znpimNyOWAphIBDDpmnDHlEnqRWEqvtG0+n9fiWo8tmKq5+9kmn7QO1Rg8jJxtHNSAhhxW1Bx26kzuO6ClAJpv4Uv610mYuBj2phTHQ8ehp4wR6UY5qZwUtxptEGX3FV7e9JJnbhmBP0qWRQqlsc0xUAfGPu15tSi78nfz/Q3U1a5E2DgDI9c04Bvc/Q0h/wBYT2JoAKMcHg881hCmlJuW39WLbdtCRWI44+hp6uCcdD6UwsSMbc0jHai55YGu5TdNXT0RlbmJj0qC4TzoHTzHjz/EhwR9DTy7DnHy1BfRfaLVkWV4wcZaM4b8DXQ6qs2Z8rON8OR3+rQXj3GsXoaC4aJQrKAQMc8g1K+tah4e12Cy1G4F1ZXZxFOyhWQ9OcfUfn+FUvCGnJcwagzXl3GVu2XEcmM9OTx1p/j3Ze3WkabB81xJNnjqq8DP+fSsmlKe6/UabUb6nSTJA2uWsxvmjlVWVbUOAJRjrjvj/CrU+pWenlUuruKJm6KzhTXNX8MUXxD0eSNFV5IpC5A+9hWHNOlSGXU9ZSyj+1zSoFuHmcCOHgjaOMk9TihYaDSaY3UavoddHMkqh0beCMqR0IpJJktomaaVY0XksxAArD8Euz+E7LJyQHH4BzUGuzK/ivR7K5x9lbfIVb7ruAdoP0OPzqvYdW9he00Nhb+21SzlW1vVY4wXhcEqa5zwdq8MWhyzaleDLXLKHnk5PC9zWuumWdrrTajFujnmjMbRgjawGOcevFcjoFjbz+D9UuJ4EllzMA7jJX5QePTmsbppu99un+Zet1/mdvqzxtpryi5MUZAcMsgTdjnG7sD0zVzSww0u28yf7Q/lrmYdH46iuCmC3PwxieYBnjQeWxHK4kx+HFdroTA6Dp+CP+PaPv8A7Irai1r6kSuWNRvEsrKSdvLyoO0SOEDH0yelcNomqajceM5lOZ4nhBKC5DLGpK5YEDBx6YrWFx9u+IM1tcYaKzt90KHpuO3LfX5sVW0+CGD4j6kIlVA1qDtUYHJXP+fetnCL3RF30N21SCPVL6WPUXnkfaXhLgiL8O2f6VL/AGvpy3htmvoBMeNhkG7P0rm/D0UNn4n8QRRqI4FMfA4C5BP+NZOppGPBM4sYPMs45dwu5iA8jb8ZAA9yMnFcsqV5u35f8E1U7RPR925SoySORxUGqaiLCwaceWXAG1JJRGD+Jplk8j2FtKzZJjXcfwrBspUvvHGoi7w7WkapAjdACMs2PX396VGVm+b+l0HNX2KPhfU9Sm8UX0U3m3EZVCxe4VhECMgjHBzntXT6dDDDd6i66k92zyB2iMgPk5HQen/1hXP6Fa28XjLX4I41WJkjygHHIyf5ms/QpP7PHjCS0UJ5LOYwBwuN+OK6JuLi0ZRunqal6922tm4XUoYZo3AgsDKMSJ3z7t1Hpx+HTm+t4njV5FRpflCMwyT6D1rh7HQX13wtbr9rs1EqhzKLYtIHzkkvu65yDTdU0uGTWvDqtN57SqyyTqcebtUc5Hrz+dcLjquV/h8/80bp6aneW2pWk4dYrqF2i++FcHb9fSpbe9tbsM1vPHMAcEo4bB/CvP7rS7GLx9Y2kcKx201qTJFGNqvjccEDr0H5VoaVbw2PxDvYLaNYYHsw5jQYXOVHT/PU120pLkSuYyvfY6XWkc6Vc+VcPA/llg6YzkDPesfwjebvDNpPd3AZ235eZ+Sd7dzWxq5H9lXLA8+U3/oJrzvw3cpe22maRqSbLPDSQhvu3D7zwT2x6d/yzz1OV38tS430O61dIL2xjI1L7EhdW86NwM4PTNaMjQRMiyTIrMfkDHG4+3rXF+PrO3h0O2ZII0ZLhVXaMAKQeKm8U2FvP4k0FnyrSysjsrEEgAYGR0/+vV06UZx95ClNxeh1i3kExdIpkZ04YKwJWub8OX00Gt6/HqF+8kdvJGFeZgAoO4/QdulV1sbbS/iDaxWUKQxT2bb40GASCTn9BUGm6baaj4q8Q/bIhKqPGQjHK9DyR0Jp29jfW4X5ztTLHcKrxuHjYZDKQQabhVOWOPrXL+A/3Nje2ysWSG9kRMnouBUvja7ZV03TslI765WOV1OPkyARn3zWEsN7WblfqWqnKrEOv6lJ/amjmy1P9015HFNBE4xye+OfUYNdfPdQW0XmXE0ca/3nYAfrXF+J9Ms7S/8AD88EEcTrfRxjYoX5c5/pU9sY9U8eajDehZFs4UWCFxkDIBZsHvzjPoa7aULQSZlKV5XR2EVxFPGHikV0I4ZTkGov7QtDcfZxcxeb/c3jd+VcbYodJ8b6hptu3lWFxbfaNinCxNwMj07/AKViavDFD4QV7CBpIre4DrqMhCtI+/quOT1xk46VoTc9Se5ijdVeVVZzhQT1+lQNewSrKkNwpdRtOwglT9K4jxNaQ3PizQ8blacuJGViCwAGBnt3/On2djbaR8QRb2sQjhlsN7Ip4Lbuv6VyzrNr3H8+hqoWfvFvw1qU7TawL6+Z0guzGHmYDAHH0H4V1AmgSLzS6soG7dnjHrXD+HtHs9Vv9ea8j81BfSBY26DOecevvVrwjDHf+DxZ3GXiLSRkA843f/XrlrrkXtPTf9EaQd/dOy81pYg8ZXYRkFTnI9a4/wAYXOqaXbRahp95KS86x/ZiisrZHbjPUeveuntLeKyso7S2UpDEu0bjmsPxTtCaSuS3/Eyg6fU1nKUXUXVef6f8AaT5exPoOtQeINO+028hhcjbIowWjbH+SDiqFj/a93b60jatM0kM7wQExp8oABBPy9ecVm6zZXPhXWD4h02ImxlOL2Be3+0B/nn61peHbuK+tNXuYG8yGW7d0PTIMa0rezptx+GT/pf0h35pa7oseD9UebwrZS3t4PNkL5eV/mY729a2r9El0+aI3bwBl/1yNtK++a86stGsbn4YvdyRF7pIpHSQnmPa7HC+g4/Wty5kt5tI8OTX8kssrKkq2iLuNy+wdR7E5yeK3lD37xenz08tCFL3dV/wTe8PNcHTokurpZ50yjSq2Q4BIBz7jBrZkJCcHoK4Pwwzjx5rUJt1tkMSSeQjZAOBzx3Of1rrNetZ7zQru3t5BHNJGVRicc+mffp+Na0cPaMtdHtbQmc7teQ+3v7aWTZHcxlskbVYE5rG19b+6ukjttQisVRd4kYjMj9hg9AO596xNEu7Jtasba9086dqtoGCgJhZgVIIBH51L4big8QJql5qMCTSvctHiQZ8tABhR6dT0rncPYwvvb+u9i+bnenU6yyluJ7KF7qER3GMOobIyPT2PWs7xLrclilnZ2zBLu9mWFHZciMEgFsd8ZH51meCbiRf7V0yR3kisbgxwux525Ix+n61e8SaFcazBbTWkqpd2kolhL9D04P5D8qFeFblTvzA7OF+xUe7vNB1ywhuLyW7s71/JJkUbo34wQQBwc9K6syFX2hj+NcDq7anf+ItF065hgjkjlFxIsTlsKp6kkDHQ4FdxLGJUKt8wKkEZxwetZyi4RS2l5FJ8zb6EjX9qEcyzRgIdrEsMA+hNPGNgeNxtIyDmuE0LRdPvYtZjuYgyxXkscaMTtQAAZA9feo7UXs3wtb7K7tMFYfKedgkOR/3zmulx53bd99mjO9lfY7mLVrSSVokuYmdfvAOCR9apa7c6ksStp1xawIFLNLcHgnjC+2eefauMvodJ1kaDBpcEbyLInmqi/di/i3n/H39a0o1jufHR02SNXtLKzBhicZXPy/Ng9Tg4/CtYTlFb8y9NSWk/JnR6Be6nfxvLfxQQqAFQRSBw55y2R0HTj61s5P1rhrInSPiD9itFKWl5B5rxKMKjDPIHb7v610XiLULjTtGmntYXlnOFRUXcQT3x7da6oTU1eJm1bcxvEmvXCalZWli5WFbyKK5lH95jnYPw5P1FXPEmqyWD6daRztbLeTbHuAoJQe2eMkkc/WuP1XWoUsNKtodN1FPIvY5naeHBlbknnPLEnNdFrd7BrejWVkbN1m1JykSzrhocdXI9hz71Tgr3sTzPuT/AGi6sfE9ppqXUt5BcRM7rLgtFjo2QOh6c0mpavcS6yujaay/aiN80rDIhT1x3P8AjWToMV54d8R/2TfKJxdgm3vP4mCr9057ADp2P1pnh7SIdW1zxBJeyymRbkptSQpgZbB4+nH0rhqYX2lTmaNo1eWNkdrptu1rEwe4lnc4y8h/kAMCqOn3L3er6ncmY+REwtol3EDKjLnHTqcZ9q5zQdVudNh160upWni01z5TyN8xHzYGfwH51bv3utE8L2tvDFPLPLhZmhUu6l8s7D3znH1pqTjH2a32/r5Dsm+boNvteupfFOnW1qWWxaZo2cDHmsByPoM4+ufSumvbiPTbN7mVjtjHAHViegA7knArz2/12FdT0H7PpF/DDZs+InhwzjA+6M8njmtnUNfd9ahluNI1KS1t41liRIMjzGXOW91BwPQ5rR4WDs2tiPavuT+EdUv77VNZGoOQ0UiKsIPEf3sgflWlezzXXiO0sopHRIkaeYBiM/woM/Uk4/2a5Xwjqu/xVqwNndqLmbdkpjysbj8/oa6jQEF3Le6ow/4+Zisbbs/u0+Ufmdx/GsJwfNypW/r+vuLjJWve5V1W61G28X6Rbi4VbS4Z8xIuCdq/xHv19q2tXN99mSDTQqzzPs85hkRDBJYjv0wPcisLXTjxd4bJ5y038hXWGRVBLkADnk11U4wUVKxnJttq5xjzaz4d1yxt7vUDf2l83lZZArI3A4x9f512ZOFIBHyjvXPxKNd1mLU2GbGzDC2yP9Y56v8AT0/OtzuqlRknJrnryXNeP9f1+hpTTtqIzeXGN7KFHzMSen1qhoutW+ri7eIqUinMSEHO8ADke3Jq9cRRywOkkasjjG1hkEfSuI8P+XYeF9bvreCP7TBNP5b7BlcKMDPpRh6avd/1/X6iqSfQ2L8alJq/2m3voYWgcCKyZl/fL/ESexPb6CunRiYwxG3jJBPSuLsNJstQ8CiZkSS6lgaU3DAb/M5Od3Xg/wAq1fCF7NfeF7SS5ZpJCGVmPJIDED9BXVNqMTON2y9q8t3b6RPNZvGk4Uvl1yMAelUfCl7cah4dtZ7l/NmbeWY9T85A/lV7Vdp0m8JJAED4/wC+TWX4JX/ikrLafmJf/wBDauK7lD+v61ZttIrvY+J76Wa6/tRbOFmJih8lWKp2B96u+EJb660qSe9uzcb5mEUmAu5AcZ49wan8R3ktno04hJM0gEMQHBLtwMfnmtCxtU03TYLcEbYYwucYzgcmuinTjJc0lqZuTTsmc94t12bSZ7OO2DsEcTXRUdIs7cH6k/pXURPHNAkkTAo4DKw5yDXGKt1qdtqcsmlTzpqJxHKroAIgMIQGbj+99TV7wPfyyaPJYXAxdWDmF0JycA8f1H4VrKnBK9iVKTe50hU78KenXjiub8V6re21tLDZhldYjIZY5UBXAPGCc+/Fa2sXrafol3cRDMscTMMjviuZGnWdz4CkuJFWaeS2a4eZhljJjPX2PH0FctOUY6r+vI1ld6G74b1SWbQrSS9DRP5agPK4JlGB834+/Nas15AjKJJUTuQzAcVwGsxxv4D0mVgCyeSFbHIyOas+NLOO51LQw4AMtyImKjkqStay5qmi0X+XzITUdzp9WU3+kyNa33kFhvinR8L7ZPpT7XUVOlQTXU8SuVUOd427jwRn61zRtLf/AISux0R1/wBAt7QypC5yHfJHPrjrVbVNHtk8Z2diqbbC+QvLAnCllBIOB06Dp70nhnKLVx+0s72O3+1wRuw81P3Yy3I4+tWFlimCvG4dSOqnIrgtP0SwuPFetW7xMYIxERGWJUkrnJ9ad4fS5TQNatbJn3w3E0cA3dOOAD9ay9g4XW+xXOmdyl9aeZ5fnx+aOqbhn8ql80OMqcivLLlbK/8AC2n2lnEH1QSgMgH7wNzvLd8fX2r0eytobS0SCFQsaD5VHIFddNKKSuZN3ZYNzEsmwyLvxu255x60R3MUyb4pFdfVTkVxE2mWs/xAmidWMUln5jqGOHO7v7e3tTvD0f2bVfEFnakpDG6GJM8KxB/+t+VOcuVXCOrOtl1C2jmWFp4hI38JYZ/Kob+eVLKWS1CPJj5ctgZ9T7Dr+FefeXDceD5rGRFbWjOQ0ZGZS+/r6/d71rahbR2txoGkOix28rF541+67gDj6Zrkqxb1kzSElsjY0U3sdy8U2oLfwMoYSgjKN0K4HY9vpW8WzyeFHvXGarANK8S6Tc2MYi+0yeRMiDAdTjnA9Mn8hXT3ySPplzHCSJWiYJ/vY4rmTbak9n8tjTS1uxj2d9deIbm4ezuHtdPhfy1kjUF5mHU5OQBT7q01awuLV7a/muIGnRZo5FUsFLYJBA6etVPh/Mj+HxDjDxSsrjvnOf6/pS+KbvULHVdMitL6SKO8nETrsU7eVGRke5613Qg5O2lkYuVlc37i3Z9RspPtpiWPcGgHSXI/p1q7Jc29sQJZo4y3TcwGa5S/tli8aaDICxldZVkc9W2pwfTv2p93DbTazqixxG+uZIlDpIAEgXB43ds9cCt1CKsRzM6skSAMjAjr7Gsu+g1S61JVgu3tLVIssY0Vi7EnjnpgD9ap+B5Gk8KWRZskbxye2810bdKThq2h82hxWlTarqGq6tZvrEyLaOqowiTJznrx7V0OkyTxWqR6jcLJdBmXccAsNxwce4xWD4bwPE/iMkf8tkx/49R4shQavoMmwBzeKu4dcZHFZNy57diltc62W8t4AxmmjQKMkswGKmUq6hlOQRkHNcRrdhbXvjDS4pl4lhkEhXqwA4rsoFihgSOMbURQqgdgK0VSLSdybO9icD1opvmA4o4x14qlOL2YWYo603ILnccegoDDGSDihmGM9aylKMldPYpJoVyRhQeaNrY4OPrSKpHfmm7iwwRx3xUOXWS1Gl2Ddkgt0FOZ8Lx+FBYbePyoWPueDRHm2g73B23YhQnknmmZO4ZwQO9SsCBgH86AABgVXs29FoLmsAAyTnrTiKaqhc46UpIHrW8VZEsM4NOzlk+v9Kbn2pQfnXjvQ9gRYHAqSo6krMGFI33G+lLSP9xvpQIgGCeaeOlMB5pwqhi0y4/1RqSo5/8AVGkA0mk60E0hJx2rQQUmRRyTRjmgA55pjKQd6/jT9vvSkqo5ODUVEmtRxeomA6+xpBGF+vqaaGCt8uDntS4Ld8ewrKM1LVK7RTTXoI4AIIPI7DvTsZpQADxR/OtIwabb6ktjAnbJIHakACyEdMipMdqGUMMEVLpK3u7jUu5EAqghhz60hUYwDinMpUfeOPpmogueSRiuWV4JRcf69TRa63GyDb24NG4javTHNOwGIVQfqaACWPcjj61wSjK+nX/hzZNW1FXA+6Cfc04MFyMnJ6kigbccjFG30PFd1FSSvFp/120MpNbMeGBHFOGKiHTIGCOop+8Y5NdUKq6mTj2HY9qX8aYrBuP50hJ3YzgGqdVJXQlF3sK2GUhsYNR5yehJHcU8hV5PP1pGG4BlxkVjUi5u5cXYFXLZIIA6CnBFGTikVtwz+lPHFawhBq61Jk3cj8tf4cr+NKEA/wDr07PekzVKlBO6QuZjCCBt3cdqr3MRMZRJShIwGxnH4Gp3btkio0UYIPDdzXPVpJNKK+/8jSMnuznLDw1JpglW11e6RJWLvhEOW9eQat2Gg2un3z3zNLcXTjBnnbcw+nHFa/JUoVzx36Ug3HKMR+VRKU/6Vtew0kcxqFnGfGthI01wLgxsYiqAxqMHIP1yf0q0PCsceoXc8V9cxQ3bF5oEOAxPv1HU9K3sYb5j9DSo+OOvpW0ayikmrEODbuZ2g6FHodp5EdxLMO288KMk4A/E0a9oFvrdvGkrvFLE26KVPvIf8/yrUD+ox+NNZyc4x7GqliILUSptqxjaZoDad5kk9/NdXUiFBNJzsHoAT9PyqCz8LJYaZc2EN/MYZ87gyAkEjBI/Ct8j5c5OPUmnRn5eR+VYxk5y5dO5bikrnOr4VDeHTpAvJBBuyGKDdjOcfnWvY2rWGnw2+9pPJQIGIA4AxV0oHGDn6g4oKYXGc9s+tbSpNxtclSSexgav4fF/exX9tdSWl7EMCWNc5HoR3qvZ+GnttcfVX1K4kmdArDao3dODx04HTHTrXSFTGu7j0pr5IyVAb2rgq1qkLq+v9dTaMIvU5LSrGNvEmrL59w7uFFwJIgEfI42ntj9alTwMjaZJYPqd01sSfKj4AQ5zz6/yrp8c4HQelSoQDnpiihiE53f9PuKdP3bEGnWC2FjHa+dJLsXBeQ5JrI1Pwv8AaNXTVLG8ezux8sjKoYOMdx+X5V0gxwaMV6dk1oc/qctYeGXsdWuNROqTSSzABg6jDHGOfx5GMelSaP4fXS7m/lkuGuBetulVowATz09vmNb8g+fA475I6VGVAJ4JCjP19a8mtOpGWnodUIxaOXtvBLW9w6W2rXUGnytua1T9RuzxWjf+GDd3tjcRXn2dLHiCNIxhRgDB556VtgALlDipg2Tjv3ruw9RtWluYVILoc5deGprnXYdWF8UmgXYiiIEbec5556mhdBdNefVhfHzSnlsnljBT0+vA5ro8DPPSonALHsM/nU4m61XXQdNIo38D3lhPbpMYTIpXftyQD1wKxf8AhDI5dDh0s3hHkSeZFMI8OnJJ7+prpcfMN2eTj6VIvyPx045rkwlWUX72xpVgmjntV8L3OsaXFZXep5EbBt4hAZiBgZ59zTNQ8PXWoXdhctqQSSyO5AsP3jxkn5vbpXU+uKilUBscZPc124m8UpR/q5lTSbsznpdDup9dh1c36+ZCnlonk/LtOc5596bp/hu8sL+9vU1FXe85kDQd8HBHzdBnpW+q89ee1SoQQAeveufDVJVPdqGlSCjrEwdB0GfQmuAbzz0ncysDFg7z1Oc9Kta9oVtr+n/Zp2ZGVt0ci9Ub1rYwDSAc816EI8rujF6qxyFz4S1G9is1u9ceRrWUSIwiA6dCfVunJq5eeGXbVINVsL3yb5I/KkZ0DLMMfxAY5+noK6LGaR3CLk9qqU1FXewlG7MKLw7F/p1xez+fdXsXkySKu0KmMbUHb8zWL/whNzNoraVLrErW6HMQ8sAL82eect+ddkFMjbm4Hal2l/ucL6+tcLrTqNNaLour/wAkbckYrXc5m58N3c2o2FyuqZezyU3w53FvvE4I/IYxT7nw5dtry6z/AGiiyInlCPyOCvPB+brzXQJ8spAOTTiCzYPzHsBWHtXKDVtdV5IvktJO5zWk+H77THvZYtSRjeOZG3QcK5PUfN7/AMqk0rwzdaXo11YQ6gT5mTHL5W0xk9T15roWRgNzEcdhTvNbbnbQpW92rf8AD+kFusSjp8EtraQwXM7XEkahWkbjcfWqWvaVcavJarBepBHBKswBh3Heue+4cc9MVsxKGyz0yQoXO3r7VjCU4Q5ote89upTSk7PoNW23WPk3BSTcu2T5Plbjngk8VhaZ4dXStJvbKxulj8+ZnjZ0LeWCAMdRnoea6Mx7x8zUn7lDgkE+nWuiSkrOyjFd/wDIhW9X5HIW3ha9g8Oy6ImpIYGBUSfZ/mCnJYfe9TUkvhO7uLXSRFqgiutLBSKYQ8FMAYKknnArrVcnohx78UvluX3jAPfFVH2kNY63d3pYT5Xo9Pmc5YeEpLHxC+q/2pNI0sYWZCgHmEe/YcDgD8a19a019V0mWzjn8h3KlZMZ2kMD/SrxDcfMPrTVViflkBx6V2KpJaKH5GXKu5z3/CPXN3qdlealcwymyyYxFEVLse7HPt0FQ/8ACP3Gn6nd3WlXaQrdndNDNEWUNz8ykEY6muo2ybTyM1GFK5JXd71jVlN6RjZdepcUt2zM0XSYNKgkjDtJJK5klkbq7nqanuY70jy7OSGJieWkUsAPYAjJq4SjY3IRSCJScq351x8jTTVm18ma30Zm6focdhLLdPK9xdy8yzv95h6D0HtV+UK0D+WwVyp2krnB7cd6e5YDDDI9aSPy2HJyapvmqOMVa/cSVo3b27HO6XoV/p4vvK1CNzdSGUlrf7rk8n736fSsjUtPPh7wo2ly6ixjuZBFG4TZsLHJ3HJ+Xrn2zXcg+XMQBkEVDqEVteQGC5ijkjY8rIARmphUtFqpLVPt+Q3HX3UcTPb6rp1r58PiWGUIvyxvCmHx0HHr7VuXGgXF9NY6xFN9j1OOMBxt3KQRypGeepq9a+HNLspRNFp8CuOQ4XJX6elaYYqDxkdjWkGou87372s/u6ktNqy29TL0/RvLvpdSubgT30iCPcq7VRfQDn+dayOSdrjkd6ZErEtjrT8q2Q3ykU6dSU0qi0f4MJRUfd6FDWNGXVlswZvK+z3KT5253bc8e3WjV9FTUzbTJK0F1avvhkAzg9wR3Bq4kyqcFgR65qfeqjLMBk8ZrupVlNeaMJQszHi0eaXUob+/uVmlt1ZYVjj2KpbgnkkkkVFLoMsGqz6jpl0ttLcKBOjx71Yjo2MjBrfUcYpO/qK1exNjnF8MqtqsSTbmluluLqRlBMxB3Y9hkCtxxtxkHHXk1Y4AqGVyTtXk1x1aahDmb1/U2g7u1jJ1HSxfalp96ZChs2Zgu3O/OO/bpWpt34U5ye1NwxYLUsQPJrlpTnVlyyehpKKgroxbTw41lLrE0F0fN1DkEr/qzzj69f0rQtbKPT7CC0jPyRRhAfXA/rV87Rz0FVncZ3FgoA6muvEtKNktTKktTn9T0G6v9Xtr5NQWM2pLQJ5GeuM5+bnp7VZ1vSLnVrBLMX5t93+uKR5L+3Xge1agIZsLjB6GpUGGGODXJRqSnJKxrOCSZzMXhC9PlpPr91Lbqyl4Su0Mo/h4PSrF5b3Z8Y2clveu0YjxNajO1UwfmPbk4x3/ACrpR9KjZlV8cB27Dqa9K0Ix1Rz630ZFIgBGTx2zXP2Ph1tPub1Tes9nO7yfZtgC5bggnuMdq6LBbJIGD3JqPaxP0HWvMqVHFvkVrnTGKe/Q5uDwve2llLptvqQXT5SQEeLMiK3UKc4/Sui0+wisLKO1tvkhjG1RUqgswHJ+oqVSM4BFddJe095mUvd0RT1OymvNPe1t5kiLjazMm75SD7iqug6TcaFpws3uEniQ/uyI9rDJJOeTnk1sAmmSNzgZPOautaEW1oTD3nqZl7pzX17YSySL5FtKZXjxks+MKfwzUusWM2padJawXYtxINrts3HaeoHIqySdvXBHWgY3ZJwOmK5IYqStFW+Zq6SerItOt2tLCC2kcOYlCBgm0EDgcZNY9r4cu7bXZ9XTU1UzH97EIMKyjH+11461v9QQo68VIsfqK6Kc6s9mZyjFENxAtxbyRTIHjlQowPcEYxXLQ+Er+2sLnTYdUb7DKrBI2iBZc9s+n+eK7B1HBJ6VEzlcfP1PcUOEoXu3b5DupepzreFBJ4b/ALGe8aQrgrKyD5MHgADt+PeobjwlfX01lcXers89tJvDCIADGCMD1yOprp1bDE4+tSI6nKhgSK1o1I6sicWYmq+HTfXFpfW900F/bDCzFQQw9GHHv+ZqWz0WQal/ad/Ks92E8tCibVjXvgZPJz1rV3oG5Iz6ZpwIAzWvtI23J5Wc5baDeWerXd8L+J5LsAMpgIAIHy4+bt+tUZdPl8M6Pqk818ZUudzny49jLI3GQcnHUV2DFWGe/aoZoI54WSZVdGGCrjII96wlVbk7a/oi1HQ4m2sNSsbGOSDxNbiFEGA0SlenTPpXW6RPLPpFvPcDbM8YZgPX1xVeHw5pNtOJ00+AODkZHQ+wNaium4lsYxxUSm776+aGomF/YV0niFtWN8m508vy/J/gznGd3X3qqmlSaJLqWq3F55iypvlRIcH5QcbTmuqIj4bA4pzossbK4VlYYIPQitVTb3Fe2x55plhe/wBnRzW3iVYo2XeVdEfaWOSCxPXJ5rXXTH8QaLay3U5jvIXLxXEa9wxAbB7EAGthfDujRXAlFhbK2cj5B1+nStUIoP3Rx0onRu7p6+goysrM5+10edr+G+1K5WeW3BEaom1VyOT1OTW0VBY/3cc09053A4J65pmc4GRz29awcZR91lqz1MSTw4YtQbUNLujZzS8yoV3RyH1I7Gkn8O3Oo3lndaneoxtH8yOOCPaM5B5JJJ6Vvq/zcgjFPwD6V1wmtupk4mFf6HcXes2uoJepF9l3eVGYdw+YYOTnmoR4YkTV7y7g1KSGC8wZolQZJHo3bqfzrpNpBzUfnIF3ZHP4VblZaglqZfh/Qjodh9lN286AnaCoAUZJ/rWlPvKFYyFcg7SwyAfpSgseXOM9AKz9Ylu47HFhHm6kdUjLcgZPJPtjNc1SrKWkUaRiluZ2meH7jTNSurw3ok+1PvmUxY55Iwc8dam8UWC3uli485oJLNxcJIqbiCoJ6d617eOeO3RZpFkcDDNjAJ+lLhWBBwfauSdapGfr3NFCLVjl7bQ5L+707WxqcrSCPOTGBuB7AdBwT61eEN6PFSvDevJblcS25X5Yht4OfUnHv19K3Y8KOgFSKeSQAM9cVVOcG7v5LQUk1oheRgNzn0phGG287etL3zjNPUEElutbqLnsRewmVC5yKaEyM8in7ATkjmg9Dj8K1cL6z6E3tsNyfu4+pFOBHAHGKRDt4PXvmggHt1qYJ7p6jdthoG87u3anZZSB1pWbav8AIUKpxk9TT5NbLfqwvoKT2zQSD160ooIHWtyBoyKU0e9LyTmgAPHegH5k+tJjPTFAGGT60nsBY7VLUQzUtZDYUj/cb6UtI/3G+lMRXxTsdqQU7qKoYpx70yf/AFJp4HrTLj/VNSAZx+NIT6UuO9I3HbNaCGk4xTgeOKaQQeDtpuT2YGspVOV2sUo3HF1DEc1HuG5nPJ6Cmk7WJI4PUU0kK2DzkgiuOpWd9f67GsYEhOSAwHNOjPGCehxUcrZZRzxzSjIXPK9z9aqNTlqO2thON4kuewOaAT3pFzgZ4Pel68V3J3VzF6C8d6KTmgZpgKR75qKRR2HXrUhzTXxjk4rKtFODuVF2Y1MB2yMEU0DkMD1JpST1Kg+9LglgTjjoK5OX2lo/1uaX5dSMnc/Hccg0uR3yPpUuPajFbrD92TzjM5G1QQM85o5XkDjuKk/CgCq9ireZPOR8swIByKMl+pxjtTmYKCajIJwwIz6CsZxtKy17otPQVSA2D19aC21sjp3xSYRl5601Wx8p59CO9ReySul2HvqPBJYMMAd+ak3jpVc/IM9B/Kghh8wbOO2Ota058qejv1Jkrk26kyKiDlug496cGPQgfhWnt4k8jHMAeKiZ1+8ucj27UhJKNzkdDS8FCwOAOBiuaeI9orLTqaqny6scCzfdAx70eWdwJYnHpSKQCc8DqfrUhPORW1JKoryd2RK8XoJsVhytNI2kEdMflUnGKMVrOmpIlSsQgAdR+IoIwTg5BqR488jGKYPmPYDrXn1ack+X7jeMluNJ+UDjAojYA/e4pBkknjI7etPAQ8gYNY0nK97lSStYlXHbpUg9uKrglQDnvUofJx0r04Vk9Huc7hYcQCDUCr325IzT8sSdzBQKUhc7sk4689a56rVRppbGkfdViJEZVPPOe1Pz2wAfXNTLjaMdPalwD1AohhLR92QnVu9URK+1iADTmkIQEDvT2QNjnpUHDNwCV6c+tE+ekuW+4LllqOILdxnHQUqqrJz3poDDjABUdfWnRnGTuHzc4FTSlFz95b9/+D9w5J20HhBngkD0prr5Z+vTnvUoOKbIN8ZFdNSlFxdkZxk7kIJZs7Rk8YJp3BII4xwcUbFZcrjkflQo5ztXHQ/WuNcy0Zq7dB5jTuPam+XyeTTvMHenb1HUj1rr/cy10MvfRHll+XByR+tBwcZycc4NB2klvWkHU8DAPpXM77LVf1/w5roTGNWXpTBHg5z0p6tlaT613RjB2kkYttaAMdeKKAMDikJ4zWjdiRCdqkngCq7Zclu3YU/mZj/cFPKZUbcADkV5tVyxD934V+J0RtDfca6kQklsYFEW4xADj3pqq7qcngnrTo/nHzHIHaognKonZq67jekSNUPmttbjuaUho5AB1NK6YfKKSB1xTkfq5BPvWUacIy5Xprv5FNtq4x924B+napHYFdq9T6U0BpG3Hp0p4IXIVQTW9JS9530fff5EStp5DBEAPm/KuL+IyCHRory3aWKcTLHvRyuVIPFduEPV+Sa4/wCJuD4YQEf8vKfyauqjQ5dlZfiZznczPFMMnhWzstS069uQxmVHgkmZ0cEE9GJ9P1qzdPb6f8R7a5mlMULWLSyeY52qckd+nbgVvL4XsLia3ubyS4u2hw0azyFlU/T/ABrI1GCGf4nacJUVwtiWUMOAdzc10RpxjqtzNybOgsvEmlahbTXFpdCaOA/vNqklfwxmnReItMm0x9Rjule1RtrSKCQpHXPFczpBEXxM1yGMBUe3Ryo9cL/iag8LFE8Ea4r4ASa5DA8AfKKqwXOqsPEelanPLDaXSyNHGJHbBA2n3NZGjX2kaVqNzBb6jH9ku3EluhyAH6MFY8EdMYNc6IY7b4TfabRAs0sarNKg+Yr5mCM+nJ49zW54pt7K5+H5eNUEaQxyQN/d6Yx+Bx+NMVzYTxdospUC9j3NL5Kqcgls46envViz8Q6Xf3z2dteRyTpyUX9cev4VxWrWMC+HvC6SQKrSXUHmcYJLDLZ9yetaeqwxQ+O/D5ijWMlJVO0YyApwP1pWHc6S+1qwsJfKuJv3m3eURSxC+pAHA96LPV9L1RzHZ3cM0gXcQjZIHrj8a5yGSXTvGerM8UlxFcxRuDEu4pgYCsO2efyq/wCDNFl0jTJPtEapNNK0gQYJRTjC5/CplCMlaQKTT0E8aW4/4Ry6m8xlkhTcjK5BHI9Ko6T4fsLvQrOXz7uG5mgVzKlw+dxUc4zir3jizt5/DV3NImXhjJQ5IxkjsPpSeHNG02PRtNvfs6ib7OjF9x6leT196ydHlXufiVzXepmaJrd1Ya3e6LqkpuHtl8yOYLksmAcEDvgj9au6jLpfiGC31D7UJNNsmZpUCn5nGMZGOgBP51k6VH/a/wAQb7VLXMlpbx+WJR0ZtoGPf+L8hUvhJETw/rCPtUpdTblPAHyjrWDpuClyrV9P8i1Lmtc6LTvEunajP9ntZ/NYRebnaQNudvU+9Rx+JNLku0hS5AaVtsZKkI59A2MH865CzjSD4XTXNvGFuZFKvIo+Yr5uCCfTGa6aY6JdaDaTyKrWkISWEKSCrAYAGOp7YrCoo2XNJuzt53NIt9EdCjHccDGOorj4rqTxXrd3EZXTTLNvL2RsVMze5Hbg/pXXogePO47sVw3gzdpeo6nolyAJlk8yPPBcdMj8MH8aIxkqDkvX+vMG17RI1NY8LWv9mSrp6Pa3G07fKkIDn+6wzg56Vb1qbSHgtrTV59h8xZI0DEMW6Dpz3NZHxDXGjJcozJMkiqGRiDg54qPxXbQ23h/SIUUgpdxAFjkng55rWlLmfMm/66P9CJKytY6++1ey0wxrdTESSZ2IqlmbHoBk0yDxBplxp8l8l2gt4ztkd8rtPoc9DzWHqM8b+J7SG1hVtVW3bEsrHy44yeuB1PUY96zfCoY3XiiGWRZf353HbhWPz5OK7ac+eKkZSVnY6OTxjoaQRStfx7ZSQnBycHGcdQMjrV65vrW1tTeSzoluQG8wng56Y9a4fSbWD/hVlzJ5Sb3ilZmxySGODn2wKsalFLL4K0GaIqzQG3kETHHmnbgKPU80TpxmrMIza1R0f/CS6Oshjmuvs8nULOjRnB74YCtZXCICpHIz9a5WSzl1bxVYagbVobe2hZWMoAZ2II249BnOa6RJUaby9/zAbiu4Zx2rjqqMJWgtTaF5LUZqV+ljp9xdOMpDGXIHfA6VzPh/TR4ksRq+sEzmdm8qHcQkagkYA9eOv0ra8R2Ut94ev7aLJkaIlVHVmHIH6VQ8B3ccvhW3hziSAvHIvTadxP8AIitaUeZc0tyJuzsjOu2bwfr9ikMkjaXfOYzE7bhE3AyCe3I/Wujtda0+51CSyjnP2qMFmj2MDgHryK5vxyn9qaroulQfNLJMXcKeVXjn8t35VLHhPiVJgFc6eAv/AH0KmtCKfMkODezOisddsdQlnjtpi7wYEishUqT65HtXJvNZy6sup/2qf7QabbE+1vII6eUGxg5HU+tSaZPbQ+IvFc8j/uYwjPjuArbv61j600kvga2kgEVvpwkX7PB96RuT8zN2PU4H51VOLbsxTaSud7c65ptreJZXF3Gk7cCM8kcZ59Pxpun69pmpzyR2d0sskS/Moz09RnqPpWF4mghm8TeGlkRXVpH3Ajg4C9aLoJH8TLUJhVey+faPvct/gPypVMPBRcuoRqO9jrJIopoXjlBKOMEZIz+IrjvBtnHLq2rvI8kgtrjy4Q8jEKMt789q7EuNhIP0Fcj4L51LXl3A4vCT+bVFKraLUdRzjqmztHfGAD2JJFZE/iLSrWV45roZjOHIUlUPoWAwKdq10YraSCEk3ksUhhReeVXOT7ZwPxFZHhCKzuvBixyBXD+Ys4PcknOffGKfspVHzTQcyjojWvdc06wt0nubqNI5RlCDu3D1GOtMTxDpb6iLBbuM3JOAvPX0z0z7VwhSWT4Yl58MFucQE8kLu/x3VveJLaG2m8OmKNUCXsart4wMjj9Kw+qKLSluX7a6ujrLrVbXT/LjnkJlfOyONC7NjrgAZqO08QaXfzrBb3cbTnOI+jcdRg1g3rPaeOoLsIZ0lszG0a8vGA2d2PTP9ateG9Mkt9Q1PUZ41i+2Tbooz95VBPJ9Cc9K9GHLy6Mwd7mtrdvHcaRcrJkbY2ZWViCpwcHIrkfDGlWuo+HIbq5kuTO7PlxcODwxHHNddqjE6ZdHPHkvgD6GuO8LaBp+oeFoJZzLvcvu2zOvRiOgOK56lXni7aFqNpFrwlqs8v8AaVrcXJmgspdkdw56rz1Pfpn8a1tG/sx5b2XTZzLvlLTMGJG488fn2rA8JGSy1zUtCjKzWcOXSTaMgkjgkdTz+lJYeZDpniowHa63E23H0PSuWUbt9tDROyXzHXT2Z1hb4aqBqHn4i4byNo48vdjHTqfU1076/p9vd/ZZLuITAElC3QAZJPpxXNWWlWeseE7cT6rKLRYlLoBGBGVHPO3PFPurS1fxd4fDKZFNu3Mq8thSRkeveuxUeazvYy57HT6brNhrDSfZJ1k8o/MBnirwALEdMe9craKsXxHuwgCh7EE4GMnctdWrRyAlSpwcEg96qdFPzBTM7V9KfVPs0ZmZIEctJsYqzDaQBke5rmYNPhXxzLp6yTm2FoW2GZzycD19DXbngkAkADmuQjbb8SZvay79+RUKotY20Q3Hrcg8SaOdM8N37rcTtEJEeHdKxK5Kgg+o+vrXQWXiDTDNBYfak+0lANnvjpnpn2qn44cN4Uu/cp/6GKp69DbQWegeTGibL2EDAxgc/wCFbqpBrRmdmmaXiaTTbiAW9zM0d0g82Jo0LPHj+LA7Ve/t7To9MjvpLqIW7DAkJ4J9B79eKyLidJ/ElzFp6xreJAq3FxLyqJ1AVe5OfpXPaRsk+G+pRudwVpNoPbGCP1puStuFnc7AeKNJluoLYXke+YKUGDzkZH0zxWNrTQ2XjfSbkybVZJWkLudoAQ84PSs/XI4YPAOnSQoqOohcFRg7sdfrzV7WYY5PGWgJKiyLtlO1hkZC5H61gm02/vZb1Oi07XLHVfN+yTrKYzhgARjP1q1cXsFjC1zczRwxj+JjgCuYs1WH4jXmFxvswxA9QVFbPiAK/h3UeBgW0h/8dNS2+ZXd+w+hE3i7RhNDG19GPOAK5BAwemT2/GsXxaUj1/QZtxXdcfNlztwCMcdPWo002xf4b5aOMH7KZd2Od4GQc/Wql/D5sXg5Lob2dl3h+c8L1rT2cn1J5l2OwsNd03VZnjsrlJZIhllAI49eetZHiE2d5dGK8v2iSBNyrDuJRj/G2OmO2feo51EXxDt9gC+ZYkEDjOGP+FHgfM1hqIuhm6+1v5wbrnA/TrTdN3vcOZbHQaZK9xYQs0yTsV5lj6MPX8atKMye2a5vwZC0cOpxIf8AR472RYuegHYe1dOBjj+IHNcc6Fpa9zWM7oTaVOAc96cOxAIz2pS3zbunFOjzsGfSrp0lzWWwpS0uO4HalAzR2orvMRcc0nrRzkY6UuQM0AJimEBV64FPJzTG4deeKyq2tfqVHcaNxO4jp0Gaerbs9c0wfMCc889KA4LBgOorCFTks3sy3G5ITQfc8U0MS4DDB60MyjvXSqke5nysUHtQDikBByeKMk9KtNPYQ7NGcuv1pPxpf4k570nsCLFS1CDxxU1ZDYU1/uN9KdTX/wBW30NMRXXOakB4qNaevSqGOGc0y4/1L/SnjrUdz/qH+lIBvOaDxR1pCOe9aCI5BkA9VBoGwjoOaUgg5B/OmMSFzgVyzvFuVjRa6CsF5AYfjVc/PIFBHHpUpUYy/HsKj8ssxK4UAZFcNZSk0rfLr/wDaDS6gpzIxxyO9SDPXLflUUQJHyn5h+tTJIT2+ppYdRaXM99QqX6DQckAOc+9PBKnDfmKGdcY/pTCuI8nOTxXZflu4vZGVr7k/wBaN3pUQyxw3X0pWOw5HQ9q19s7c1tCeTWwFiWxwB6+tOCgc9/emlg3AGfek5DYYk+lZ865r7+ZVtOw/KsCAc0zJQ8/dodeOOCKQPuGAOfenKetnv0ElpdbEmc0ufUGmINoxnNOrpi20rkPcU0hPHWgj2pOcYxTEAwaZ/qz/sn9KcGAbGQD6Uwvuzk8dK56042unqXBMcVX73FI2GGAKaBj3x1B9Kk4x7VMH7S62G/dEAOPmPNM2D34p5z2pQvet/ZxdrkczIAuPlwBzke9O+QZyCKkCMy/NgH0pjxEkYH1rmqUpQjeOprGSb1I3OB8pFMO4KEPfmpGBY4wAM4ppULKRk47Y7V5k4yb5ltsdEWthABjhceuakDAYG0jj0pocglCoNO/3QQa66TcFeL19DKVnuSDBHFOzjtUO/a5C/rTt/8ACfzrsjXT3MnAfkd6iC9sH/GlU9sZPb3pcnocA9sVjKXtNf6+8pLlFWIc54pxjUDA4+lCHIweo607B3f4VvCnTlG6RDlJMasQ9zSMmB8zYHan5IGKRxlePvDpRUpR5XZBGTvqRryOBkjrTsn7wAHrSgZ+fO09DSAAtjGQa5OVqyT/AK/P1NbokUqo2g5NP4xURQgbePY0DJwWJ3HrW8asoe60Q4p6pkhIAqHcNx+U7W9qJMgknuMZpAcsOnvXPUxDk+XaxcYW1H7cupCEY65pfLIyBjB5z6U9W3CndeK6Y0INX7mbm0RB2Kj6VG0nzEE89MVJIhx8p5NQOpY7uSBxzXFiHUgram0FF6kq7A2DjFTcDsPyqtGvofwNTI27rW+EnpaStciouw1wAC3buKiJw444681ZOMc1B5ZfKgcA5zWeKpe8uTqOnLTUdG2X6dan5J4FQBHHUfiOamTO0bia6MK5pcskRUtuhSTj3o259vekxyKXPPWuwyDoMVDK287B+lOlfYnfJ6VEg2RFz97tXDiqt37Ner9DanH7RIRiMovJ70wSMRzwD3pysDGFHGeDTZz8ojT9PSsJNcvPGXTb9C0tbNDmyy7U4B71Fkp8nYGpVlydqqcih0UJtHJJ/WqqR9quaL1X9WFF8rs0BkHlALwT+lCjIAzhR+tJtDtgcIP1oz5hIA+QcVUU27y16Lz/AOAJ26DslztH3fX1p4AAwPyoA2rwKQDnPvXbCnbV7mTlfRD+1Yut+HLTXgiXsk/lJyI0fC5556dea1yeKpXesafYyCK7vbeByNwWSQKSPXmtb2JauPsbMWVssCyyyqvAaVtxx6ZqhP4ZtLnW01d5rkXcYwjLIAFH90DHTk/nV0apYGzN79sg+yg4M28bc5x1os9Z03UJTHaX1vO4XcVjkDHH4U7isUbXwva2utSass90buQbZGZxhhxwRjpwPyqA+CdKa4upv9I2XLM8kPmny95/i2+vPvWxbanZ3lxPbW86PNA22VAeUPv+VWXkWNCzEKqjJJ7UXCyMvTfDum6XpT6dDEzW8gIdZXLbs9f/ANQqj/wiVhDFHEZbqS0jcMlrJLujBHTjqR7E4rXs9W0+/dltL23nZeSscgYj8qZqF/a2a77qeOFOgaRgAT6c1hiKjUHy7mkIpvUq6t4ftdaeB55Z1EJDxiN9oDDv060y68MQXd9b30t3dm4tgBGwcDHHPGMc960bK9tryEy206TRqdu6Nsj9KW21G0v2kW1uY5jE219jbtprSErxTZDjqed3cWjXevajJrMl5p9yZdkYj3AOigANnByTXSeFLWSC4uWtri8l0xlXy2u+pfJyVyAcYx2rfN5aG/FmZUN1s8zy++3pn86tjAGKvQVjO1bR4Natfs1zJMIT99I22h/rx7VnL4O08QLA0961uowIjcttx6Y9K2bu+tLCMSXVxHChOA0jBQT+NNstTsdQ3fY7qKcJjd5bhsZ6UXHYWz061061W2tIEiiHRVH8/WsuTwfpjXs90FkBnbfJF5h8tm9Svf8AGtCXWNOiu/skl5AlxkL5bOA2TjAx+NSJqNpJfyWKzqbmNQ7x9wD3/l+dTJcyswWhQ0zQNO0uyeygiOxxhxI27f8AgeO9ULTwhpGnXy3MULlkfeiO5KKfUD1rbvtQsraWGG5uY4ZZTiIM2Cx9vzqbiTKN97sa4aqmm431ez7+vmbR5dwcoqhlODWXqGiWerzJLPGRPF9yWNijr+IrSEY27SOR39aqxarp8l19ngvIHmGcxrIC3HXisEqspczdl1SL921tzPuPDVpcoi3txd3aRkMI5peM/gBmptY0O01tI47ppvLjwVjR8DPr9cGr2oX1paW6zXMyRpkYZzgZ9KdaahZX8ZltLiKYJ1KMGx9a0cpylJRlou39bk2ikrozL/wxYalJbzzPOZ7ddgkWQqzL6MR9T+dJb+EtKia4kt43gadQreW5GABjj0JGeevJ9a3XZQFZSOevuKY3ySBh9w9av20oS5r3XX9GLkTVjGj8JWMOkyabHNdC0kOSnmfXIBx0OaxfEemWen2Om6bNDdSaUspkkmGWaEAfKBjoDn+f4d0CD0pOoIIzXoJ31MGjzm00zSpLmJvD93qT3IdSD83lKM87twAxjPHWujg0RR4uk1SKOWIeWUlZjxKcLjaOwGOffFdIEAHA/Ko5cjbjjJrOo1FOViopt2uQMAGJ7dvTNYWpeHFnaS5065ewvn+88XSQ/wC0Oh+tb3l5HA49aVVBYDv3rxr1FPTqdb5WjlPDFq+mSyrq1nKmoOcNetmQSjPHzfw9uOOlbWqeGrDVLyG6m86OeJdoeGQoSvpkduTW0MdMfnTJXwCADmvXk4043ZyJOWhz0HhTSra9nuUgO6VSjKW+XbjBGO/41kweGNPN9caU2mTmx8sOlw8xIByDtUdu/vXWvvUc4z9aejEDj8M15kMVNTaOmVJNGNceGLCaa3kLXCNa/wCp2SkbD6/U45J609/DdrcaxHqbTXJukGA2/gD0xjpyfzrdRN2CTmnj06V3Rpzmryehi2lsUpITPGybiuRgMpwRWHb+C9OhlcwT3sckh3StHcMpY++PxrpniQLwo+tRr8iFgfqaxlelZP5laS1M3TvDlnp1491G08k7J5ZeaUuQuc45qCTwnY+bM8MlzbxznM0UMu1HPfI/wra80jIwOnFKXIQ55xxxXQsVCxn7JmTf+HbG/sIbF1kS1ixtjjbaOOmajvPDdpqAtlnnuSttgx5lxhs8H61sAt0DZJ/SnYBIBXhaxlVk5XX9fd+Jagkjz7WotNm8Qzf25HdQpFEkUE6Bv3vUliQOtaHhyxSHURJpc189gY2Ehuc7S2Rt25APrk12JRD8xGB2GKkQfLyBmqgnP3Zf1+F/QT01RRv9PW+tGtpHkWNhhvLbBIIxiseLwdZ20BhguL6OPP8Aq0uCBXT45xRitvYRtYnmd7mPYaJaaZDJFZw+T5nLODlifXJzzUWneHrXTbmaWCSZ3uDmQSPuDHuT71tfdUmQqTk4wPyoVMZJOGPYVzyptSsnfuWmrXOdj8EaNHetOsMgUtuMO/8Adk9en9OlW7rw7bXmpx37S3C3EQxGUfAQdwBWuSVIB5z6UpbHtXWqqe/QycLGMnhy2i1ZtTE1x9pPDEvwV/u4x0qr4d0oabNfTRJJFbzspjjlbLcZyxHbOenXjmugbkkZOByfekC7gDkKPasalVu8YlxglqxrZPXnIxxWG/hq1bUhqK3N19r6GTeOmMYxjGK3G2r9080zBAI71506kotpdTdRTSZS1LSIdXthbTvKIM8qjY3fWq9x4YtLq1gt557lo7fBjHmYwR0Oeuea1wWYZByfTNSouRxjPv2rejNyWiInGzMO58LWFzex3kqSmbywkmHI80D+9jrTf+EV02O0uLSGGWKO4fdIEcj8PYf4Cuh2YOeppQO1dkYTtqzJtdjnp/CthNp0VjNLcNbxY2qZPTp+VOk8NQS3tvevcXTXEC4jYycqPyreZQeuKayOBwcj0NEotPbTyBWsZC6DbjVm1IPOLhhtYl+Cv93HpR4leKHw9eiRlQvA6LuOMkqcAe9bHmYHIw1AVSvzDcfepi1J2XzG9Ech4a0ayv8Aw9ZiSeWWJVBkt/Mym8c8j6846Vt3/h6z1K6guLh5hJbnMWx8BDnqPyH5VrIoHQAfSnAc+tdVzOxjSeHbWXVY9SeSc3MYwrb8AD0x6cmlm8PWkl5JdxtNbzSgCUwyFQ+PUf1rZIBHIpu7JxRcLEFnZwWFolvbRhI0HCj/ADyakbA9z2pXYIPc0KpHJNYzfM+VFxVtRoQqd2AT707eMcjmk8wZ4UketKxVlzWceSK9xlO73HA0vSokBPPQelOJC9a1jUvHmehDWtkOGSPel3BaYGwgIPSj7oz1Y0p1P5RpdxHYEEA00gFflP4VJhjyW/Ko2QA5LVzVIzfvNfoXFrYSMjDDp3pIsBd7dcYApBjzBu5H0oBG48ZA6Vxqo7q72ua8u44fMSxGSe1L8w7DFG8+g/Ogbicgiu2nyLZu5lK45ACCQPrTjg9KauACAc04Lkc11Q+FGb3E70vRl+tKfejqV+tU9hInFTVAOKnrIbCmv/q2+hp1Nf7jfQ0xFYGpAcCmAZp6gfjVDHDrUdz/AMe7/SpBTLkf6O/0pAM+lGcUnQdaBxzWghDSFQRzS5B7Gge+KTSaswInUFlXGc0KQELYp0ingjqKiLKDypB9K4ppU532Nl7ysIqkFcDkipAuX3bSBilUEtvPXHFPzVU8Ora7ClMZhu2DQEJOSfpTwOKTtkGuj2UbmfMwKZx2o2qPc0uOPWkK5yPWm4R3tqF3sMb5WyvJ7igZkHYD9aFG35WH0PrSlcHcuPf3rlUXJX+9Gjdhp+U/Nkj1NIxy2R94elP2kj5j+FIB5Z9QelDg1ptF/eCd/UaGYnHApTlOeop5QHBHBFIEJHzGr5JfPuK6Gkls4wAO9ICQM7wfwpzKFDKeM96bvbHI49qzblfV/mOy6DGPJJHB7ihfvgHnnrRlM8A59qYOH+bIGM1yVJtSVnfU2irokc5ZgPTHFKS3CgD6elMQEjrj1qQKRzj9aujOcnzomaS0JEUYBzTjjPao88gZI+tKH654IrvjWT3MHGw8fWmlSWB3celG4H3qMkltpO30A71U6iS01uCi2RsdrYPUHg9c0oAZgRyOpNPJQcDp0pCDHjH3T19q4lFJ3buvyNr/AHgIgSc80eXgHk4qQYxjrS9q7FSp22MeaRHsXBGKayqAAQctU2OtNZNykflSqUk4+6lccZa6kQBzhuKBzkN1HpT+OknUfrQQW+6uAO9cnJfbX+uppcRSVGMc+tOEmBg9RSlRwe9NMWMFe3WtnGpBaMm8XuJ5nIOMY9aaZC2N36UfIOCM00rg9wD61x1a9S25rGEST7rjPNTAg1WHJJxk1KhKjGPetMNWUW9NGTUjdEvWmMuQcZzSqQwzSnAIFd0+SUddjFXT0ISuTs59zTBgnLdz+VTlMHdt496lEaEDjPevPjh+aWn4m7qWRBnB4PvTxIpAA5zUvlL1I/WoZECKcE4z0FdPLUpK62M7xloLvJHTHuTTRGTwe1IAcH5Rnv3pcgMMkfhWXNzNc5VrbDxGOvGaTaQPpT1ZcZzSMy4PIzXRy0Urmd5EJIPGQcenNPU/MOD9cdaQDJO0ZHWnhCOSB9K54Rk3eJo2rWY8fpS59KReF5oxntXoRu1qYMXHAzTffHFOPaoZn2Rk+vAqak1CDk+g4q7siF282U4+6vWpcHbkjJPQVGqhIcdWYUuXRl3AHA4FeXF8r5prV7+V/wDJHS1fRdBXQRx8H5qfHtCbzxUar5zFmPTtSoFBYHseM06S99TikovRf5iltZ7jVU+dnpu5p20l9oJJ7t6e1G7MxIHQbVpxxGu1eWPrVU4Rs+yf9feEm9AYbzsXp3qRYwvSiNdi4GPen/yrvpQt70t/60MZPohtIc5p2eKTk1sQNKmuM+JUaHwyrFRuW4TafzrtOv8AWuL+JjovhpEJG5rhcD14NNbiexuR6hpRthCt5aYCbQgkXGMdMVzHw4mgs/Cd7dSkJHHcOzvjooVa69IrFLUTxxQBAm7zAoxjHXNcP4JvY7TwHqc5jWbypJXMLdGGxTg+1S5pLVjtd6I1YtZsY9Ys9Xksbm2TUQLdJvl2yZIKFgDkex9DXZZGK8r1i+tbjR9CuW1BJJftUMjW8ZCx26YOQFHTHTJ54NenQXEU8KTROro4yrKeCPWk5xWrYJPaxwXiHTbyLxXNqmjKqXNpbRTPCq/64FnDA+pwo/L1xWtdataa94GvruIg7oH3o3VHA6H36VaS4ifxnewiQbmsoRtz/tvn+Y/Oua8W6RdaC15qGmjNjfIY7qAdEYjhx+J/zniG1Ubt0X5jtyrU6m/urbTdFhhJeMTKsESQffZjgAL7+/aqGmtY2Gvwwmxl0y4ni2rGSDHOB06EjcP6981T8WvJa3nh7U2U/ZbeX96ccJnbz+QNT+KDHf6loEdsVe4F2JQVPSMYLH6dPyppqLab31B66roa0GpWM/it7MWbi9jgJM7JjKbgMAnkjJ+lbveuR8+IfEkAuoJ07b9Tvzj8q6C11ewu7ma3guUeaAlZEB5U1XtI9wUX2LF3aQ3trLbzIHjkUqyt6GuS8ESGxl1DQZ8CW0lLIcYLoe/8j/wIV2W9W6H8q4jxck+ia5Z6/aR7y+beZB/Hkcf59hVRkpL3WS1Z3Zq2sMep+LLm+KK0Vigt4zgHMh5Y59gQPxNS2WsWd14lu7OOzaO7hiHmTOgBZcjA9cc5q9otg2n6TDDIczEb5WB+87csfzJrmrBl/wCFlauoYbmtlA/JKYC6tNY3L395Lpk9/bIvlvOGUCNV6hMkE4OSSO/fik1bXbiLTdHbTVkuIbiWJPtBcBn5+59TjntWb4eudEtNPm03W444Ly3kZJBMSN4JJyOx61d117SDRtDnt4Ps1kmoxuFxjamWO72z1/GplFSXKwTa1R1lrPJdWivLCYJxnMbEEr+XFcl4p0qe91e1m01hFfwwSTKVGCxVkAGfxNddBNFcwrc2zB0yRuHRsccVmXVxCniyyHmIGa1lypbn7yY/kfyrhfuzbl0/Fd/8/wDhjfdaFTRNch17S5lmjCXMalJ4WHQ49PQ0yy1K30LwbZXEitsaBNqIOWZh0HuSapeI9IuLKdvEGkgCaMEXMIHEqdz9f8M9qZeag+n+C9HYLETIsCB5V3LFkffI9sVzuCdNcq0b0/Uvm97XdI2rfXGbVU068s5LadovNQFwwZe4yO/+FQjxYk11eWcOn3ck1vtAj2gM2fqeB9fWufF1Z23jXTZW1Brj91IkkzvuXdg4AxwPoPWtHQ5Yx4v19d6ksYSMnqAOaajTjFtbNX/T7mO8m7M0LHxeLu0b7Np13NcxsUlgCjMePUnitrR9Wh1nTor2AMEfI2t1BBwQa5XwpPGt7rzB1x9ukOc9s9as/DqQNoMw3ZIuX4z04FdtCS1prp+RhNPST6nZcE9aQgZoFKD710kC8/SoNwYk9z74qR92BgYGecGoypDAt6ZPGa48Q5XsloawSFXdgdfWl2MRn15+lCFd/Bwe9T+9KlBTXvMJOz0KphPA9jmgKRgbSSoxVklRySB6VDuILA8nqSD2qKtKnB3RUZSaHBhuA6E9jStgck9KjDfOTn6BhThGGAz+YPWtI1pyVoq5LgluNfe3TAxzUTdQM9R2qxsJ79KYYzjp0Oa561Gb1sXCSI1JxyB7mpwmSOB61EPmbsan4HWtcLTutXdImpIaq5zxSeXjOGp/HP8AjUUjgjA710VpU4q8iIqT2EBJIJwQP1qVXG3Pr2qtnBYdQRxSYOAB65JNcFPEyi9Nbm0qaZbB549KC2F5NVwAOBg0q7iQx+YA8V1LESelv1M+Rdx7bchwRxSE4JZ1OSKDwC7DHoBTULEBuprOXM5bf13sNWSF6DcCN3p1pQrBiSATQQB8z/ePYU+LIX5uT706VN3s/wCvUJS0uN8ojkY56igIc/dAH51N2xTfrxXR9XhsRzsgI+cjBJxxSIADknGc1Ng5JHpUbqFbIzk9qwnQ5HzotTvoNCjK+hJ/KrCLtH+NRLkEbgc+tSqwNaYeEY77kzbYuMmjGOtKMH+lBOO/5103sZjffNDn5c+gpA4OeKYWz1OKwqVopWXUuMGAXJxwcDJJpQQpB6Z4NNVyrfMOopobJ3dgT+NcaqJarc15X1Jw4zjnPvRuHqPpUK5dicUuCueFxXTGtNq9iHFXJgcjPUU0uAajJKgFR1/SlUqB7+9V7Vt22J5bajiA3fJpo3HIByM9aUIXJxwP50ufL4I+mKiT5tZaLv3KWmiAOqjBoC7+fyFIqhuW60pwpwnX+VDu0nLVdg66CEsp29TQuBnP3vegHYMMD9aeAG7VUIt631XTsJuxHjd04Hr60u7cBzjvUmM/hSEDHTpV+y69xcwwk8fNTCDuGOD71MAAabsYsSDwazqUnYqMkRH7wA5weT60rDY/ygc0oXDNjsRTmIdl29jkmueNJWd97/rYtyGcEAjA9jT1VSAcDmkQAk5GRmpcccV1UafVmcpdBApGe1BBAzmkRSihdxOBjnrT+vIrpMxKDyV+tHU5pP4l+tJ7Aib0qeoamrIbCkf7jfSlpH+430piIFpwpgFPHSqGLnBxTLn/AI93/wB01IKjuv8Aj3f6GkBHxjpRRnikz71oIANo7mmltoyeKXPNMZSDvHJrOcmo3iOKTeofO554FKY1xtxxSb8jjrSYbrnPsKyTg9Ur+Zdn6BkoQG5HY1L3FNZl2e3vTIywHI47ZqoS5XyrVfkJq6uSnnvSUgHNLW5AtHI6Uce1NLYIzxmpckldha4rLng9qYHwMNjP86R2BIHQYyaQAHBK8VyVKj5rwNYx0sxwDN7U5Ywpz39aRGySpPTvUgremoyXM9yJNrQMUcAcUZ5xTSeODWxIyT5uopmwFSABmnGlHTmolCMlqhptbEWGUABQCe9AX5GbuakYHhhyR2puRjGSB6YrgnTUZWfy/r7zZSuroRBn5W69sUoYjgkjHrT1XOSRwemaftCjAA5qqWHlZNMUpoiLZIJIxTcHfvxx6GpyvHQcUmK39hf4mRz22IsMXyoxxScN9/qP0qY7sHH4VEE3jcT8wrKpB3stfy/4cqL0G7ht2lc5/I0gUggOflqRsuu3bUE8ht42cxPMR0RMZP5kCs3F6f8ADfJlpon3KvyjmnZzz27ViaF4itNbM62qygwkBkkXBGf/ANVaN5dRWVvLc3J2xRoXbHoK2VWa3X/AI5Uy3uGOtMMhPHqcA1j6dr9rqdnJeRxyR2yKWM0gAU4645zUVv4n0y4d40nIkDBfLdSrkkgDAPPcVlWr1LbFRhG+5tYOcjgdAakU5UepqAsdqg8fSnBvmBweKyo11GWhU4XRPjNQwXltcPLHBPHI8R2yBWBKn0P5VX1DUY7CykuJshEHQDJJ7Ae5PFZvhme2+xSwRQSwzxynz1n/ANYznncfrXpRmpK6Odpo3iMrk9ucioeqk5ySOKeZOcKOR1zWZrGqxaPZPdPG823G5Y8cD1PtXJWipyvFGsHZamiEOOPXrTwrd81m/wBs50KPUoLSScuiOIYuW+bHH4ZrWjfeisQVJGcHqKqnhYpaMUqjuIEYdc4PpSEtwCcY5BqXNQthSQ3c8GprUeVe6OMrvUUOc5GSe4NSRttHUYPT2rD1zXI9FtftEkckpGMiPGByBye3Wpr7UTZ2cVxDaS3AkdV2RDJXPeopqopXSv8A1/Vxy5bamyzhVLMQAOST0FRRXNvcwb4ZY5Izn5kbI/Ss7VLqG202d7sGSLbtMYGS+eNoHcnpWb4cuLaSxn8iN45fPdriOQbXVyc9OwxjHtVVcU4xb5RRp3drnRhlbGV5PrS7OMH1yMVAJPmHbH6mpfOPAzzU4epCb94c4tbAyEZIzg+9QnkZGcZ6GrQJrCudaSHxDBpX2eTzJwxEhGFwFzx69KWKw+l4BTn0ZrpIfvdifSplbJPeoRHtx83OO1VrK+NzeXcDW08X2dgod1wsnHUf59K0w0KsNJE1HF7Gjg5pSD3NM3YHesnXdfi0G0W4mgmlVjgeWvAPue1dxka+TVWXMk4TrirAcbAxxjGaqxsC0kprixck+Wm+ur9EbUlvIkVgJTu69PpUcrZl9ulEw8u2eZgzMF3EKMk+wFZuj61DrKzTRwyRLFMY2EgwcgDt261xVVUtyy0Td/v7msbXujVUmMjIIB/nQ0fzBm/i60jyKdp9Oaa7eYygZ/8Ar1UnSjHlTva1kJKTd9iWLDEt2HApYzucvn2FNkwqBAeTxUi4VAB6V20oe9y9tX6v+vyMpPS/cepBpenSsbXvEEGg26TTQTSh22jy14B9yela6kEZzXYZCj8qXOKaehpD79KAFCnPsaqXWmWF5Msl1ZwTOBgNJGGIH41c3DGQapX+owabbG4uXKqCAoAyWJ6ADufanewNXFOmWX2U2v2SAWxOTF5Y25+nSoYtF0+2dntrK3iZl2tsjC7ge1M0/W7e+uZLYxTW9yihzDOu1ip7jsR9KZrXiTTtAWI37splJ2KilicdT+tROPOrMFo7ksWi6Yls1vHYWywlgzRGIYJHcjHNX1GxQuzAHTHSs7StZs9csTeWpcRKxXc6leR169qrW/izT5pkUeb9nkk8qO6aMiJ29A314z0NYqM4uzf9efYv3d0XRoulLMJ47C1WYNuEixKGB9c4qe4RJrWSKaMOpGGVhkEVDqeqWenW3n3DHBYKioMszHoAByTVSz1iDUJpYAs0M8IBeGZdrAHofcVhiKklFyWvTQ0pxV7GjLbxXMRgeNHixgowyD7YrL8P6Y+nRXH2q3so5Wlby/s0e35OwNGq+I9P0RYVvZHUyglQiljx1zj61b03W7LUtN+3QErACRukXb06nmtKc5OPM9L9yJRV7Dv7I083P2kWFt527f5piG7d65x1qnY6OItZudReKCOVwY1WEcbc5LMccscD6YpIPE9ndTwptnjgncpDO6Yjlb0B/l61evdVt9OMMbK8k0xIihjGWcgZOPp61fLKejvb+ugtFqi6kYQcfnSSwxTqFljV1DBwCO4OQfwNULHWoLy5ltTHJBcxAM0MoAYKe4xwR9DWZN450mO4liH2mQxOVYxwlhke9bQioq0URJ31bOnwMdKpRaXYRTiaOzt0lBJDrEA2fXOKrafr9lqWnSX8bMlvGSGaVduMdevao7TxJbXU8MZiuIVuM/Z5JY9qy/T8OecZq02FkyPV9JmvNUsJ4YLNo0fNwZowzFeMbTj6/pWrNawXMJinhSSM9VdQQfwqpfaxDZXEVqI5JrmUFkhhGWIHUnOAB9afYapBfSzQqrxXEOBJDIAGXIyOnb6UXCyLyRqkaoqgKowFAxgVQOmWBuy8llA0pO4O0YJz9fWtHdj61h6lr0FvdNbxQz3M8QDyrAm7y1/2v8OtYVlK3PHdf0y4W2exp7ArlDjB6VXNlbSWvkSwRPbY2+WVBUAdOKWK+tb3TUvoZVMJXeHzjA7/AErOt/E9lKYY2inSGZvLhuHTEbt6A+/bPWuJ0+WpZaW1X9ff8jW946lkafZo8TLawgQ/6rEY+T6elOt9K05SStjbK3PIiUcHr29KlvdQtNO07z7qQJGFxkAkk47YqHTdQh1TTYry3DCOXIXcMHgkf0rCPPRl7RSumtfmU+Wa5bBFpGmjzEjsbUKy9olGR6dParNjZWlruNvbRQscBjGgXP1xU4QREE9DxSKdk7L0zzXRSlOm4ufo/nsRKMWnYsD8KB1pN2enSlGDXpGA79KjdgM8496dTGTJz/Ws6spRjeKuVFJvUg3Akn15FOVueWP09aHjZeTyBinRKCd3PtXlRhUdSzOhuKjccoZiDnp2IpWj6YXjuR3qTODTHmCjHrxXdKjTjD3jFSk3oJkHo2SeOe1SAADjiqu7CkZ+bipRIxyAePWsaWIintdlygyXdk+9RyOdwQHGe9J5jbcDr6+lIdxU85UdSa1q1lKNokxhZ6gSNvK/KOhFIJPl55JPANJkEZIIHYCnKMvgjJPP0rnjKTkrf1/XQtpW1AkngjgUn+8Mn3NThQBjFJsX+7XRLDzbvchTSKpyeRx6YoMZDYNTGPaOD9aaOWBbj61xPD8srSNVO60HRxZGWz9KmAVcYA4oz8vH6UV6tOEYrQ55NsXAxkjr7VG6qvIzk8ACntIvTOKrtIWIIA4Pasa9WCVupUIu4ucEE4JHoelSqQQMdKgypjTA5BxSrwwC84HXNc9LEcmm5coXLGfek4NRndnqRQG4xgZ/lXUsQuqM+RgzFQSOabkBck5J9KUkjg8k9MU0KCu48H2rOpUvK638+hUVoLu28sMChMl93b0pNjEAtyB2pBh5OOB6+tTzPmV/kmOysPEh3YAJxSAmR+egpwRl6Hik2EHI61o1UluT7q2G5Lc5x7ClO0nuaXB6kLSMPmAPANZzUox1V/Uaab3IzweBQM7j2NKwOcYwuM091yy+prlVKTu0+xrzJDV3b8kn8qdjnkMT70kasV5I61NjNddKk5aybMpSS2GBSTljz2x2qQIMYIzQAMU6utQSVjNthgY69KjUYYluv6U/NJxzmplC7TXQaYhXPQgGjARefxpDlSMflSclgSDj0FZOaT21GlfroKBuOT07Cn4zSBgRxQOvatoJJXRLY4DjpR39KTHvRirEJj/9dBpcUhwASaG7asBpUfezg+tIDuPLYz7UAFzkjC08gHjANYcnM7rT9S720AKBwKMflTTuTpyP1pwYEcVpGS22Ja6ikZo4xRnrzRjirEHbFIeq/WlyKAclfrSew0S1NUVS1kDCkb7h+lLSN9w/SmIgFOB4po70EOcbT35zVDJBkmorr/j2f6VIpySPTrUV3/x7P9KQERPSlz1BFAXI70u361oIjcDqODTd2TtJI/rUpX/JpjYb5RzXPUhb3r/LuXF9AZccrx/Wk356Dn3pApDYc/Snuq454Pas9bOUdPL+titNnqNKYIccnNKGzyM59KQFmIU8f1p5QgfKOR+tEL6unogfaQ07x8zdPSl3j+EZJo3HoAc01F2uc9SM03KSaUXoxWXUfyBnjNMdgCGIORS4X+PrRhezY/Gs5OUo72+Y1ZPYic/LuXocj6U5nXYo9eaZIR2O6msMbMEGuF1pRcrG/KnYlXPLNxk9B1NSI2AAT+tRqhIySCfrTtpB+6Pzrro8696xlLlelyTPFNPWm8knAwRQGyB611xrL7Rk49h34GgkL359KRnK/eGBSMADuzziidXTQFHXUUhm6/KP1pApXkfkaA+/jp7UYMfIOR6VleLXN+JVmtB6nI6804nHGaj+/gjj3qTp0FbUpt7/AHkyVgx3o/ClGaTdk4rRyS3JsB/yKifC8g8+nrT2YhsY4A5qKPnhT1ySfxrlrVYv3Vuaxi1qxwJbpgD1pPL7nJI96OhHPIOM460k1wsUDyESMF/hjQsx+gFFKUZ/FqwkmttjzmxQ6DqOm6wmBaXjPb3B7Bt5wT+Q/wC+T6102v41S6i0oHMKp9pusdCo+6v4tz9FNQ2Wnvq3g6bTrm1lgnw+BKhUBixKkHv26U7SbK60rw3NcXsUs2oXCfOqpubhdqLwPQDr3JrsauYJ6FTwxvi+HsckVv8AaXCSlYcZ3/O3FV5b2ew1TSJLtLOW6umWORPKCyQFsY2nOcDJBzU2jx6rbeBZrK3tZ4NRhD7RIhGQWzlT0zgn8ap3VvdNZaRLb6NdRtBdRST7lHmOwzk+p+px1HvjlrUVe9t9zSE9LHcYw3JwMVyx1m+v5tSjs7yCK5tZHSO1ZATIF75Pqc/Suqg3vEjyIUZgCyE5wfSuM1e0g1OK4Z9Pu4tWjldbeWGBhvwx2nd0xjHJrGhh3q1oaVKhpajfSyahZaXAkRuZF85nkTcIgB1A45z+VRWuo3dn4l/szUFjkknj3W9yibSwGSVb9f8AJqK8sNRsNV0rWDHJcGO3EF2sS5bp94AdeT+lXBbSav4jtNQEEkVtaRsFaVNjO7cdDzgCt/q6tZke01NO9u47KzmuZjtWJCxx3Arj9ct7rUfDUmrzRWnmPEGEflZKRnphic5Gc11Gs6c2p6RdWQO2SRflY+o5FcvLeX8nhSXS5dKvFuoofJyIztIHGc/QdqxhCVuZb3/q5c2tmWmup9C8EWt5pqW6ExRtLuXkkhRkAd/c1vahqN8psYLNMG4J824KFliAGeR6ntmud1CO7uPAUFkun3a3JSOMJ5ZOdu3JOOg+uDU+sG9kbSZTZ3NxpuCbiCOM7y2MDcvpnt/9atlGqlojNuPc0tD1ue51TUbCaaK4FsUMcyLjcG65xxkVo6vqcem6bPezZ2xLkL6noAPqa5rSlvIfFt3IdKmit7qOMIeAqAADnt2PArU8T6bNqmh3Ftb8ynDICepBziuWtUfOlLZmsF7ra3Ob8S2N1L4dk1O5jtPPk2GRRDh4wSMYfPJ6A1uazfXHh/TLEadDbxW7ypG3HK7snIHT/wDXWPqupXmqeFZLM6Ze/bAEWQeSdoIYcg98+gq34lkurzw/YIlhcm481JGjERJUAHOcZFdNGo+VKSMpxV20zU13WIodRtLHdbxzEGYzTjIiA4BA4yTyOtZ2l6vcXGqX9mqW09yiBo7tVKJKoxw2M9N1Gufb7TVrPxBYW0lxEIfJnh2EMFznOOo/+tV+y1a71DfdPYXFrZxxkDzEPmSOSOijJwBn659qnERjOO1/62Kg2nuZNhruv6h4dm1OAWkZhLs25Sd4XnaB247mnvr+u3WhDWrOC2itkTc8b5ZnwcMR2Azn34qLw+J7XwZeWU9ldpcESBU8hyW3DjHFSWSzQ/Dx7B7S7F15ckflfZ3zlixHbpjvVww8UtNiXUb6nX2V6b2xgulVlSaMSbfQEZ61zeu3EVt4q0SaZlSNEuCzdONnXNbPh/nw9ZxyRyRSRRJGyyoUIYAA8Ec1g+JbOPU9f0+KWyuZbSNJROyQsyqWXjBA559KwdN+0te+jNOZctzY0y91S/ma5byY7BjmFGjIkdccE88fl07Cq2j6zqd9qGs20qW4ks2RY1BO3Jz1PXt6VB4fnvdLnk0e+gupYIG2290IG2svYHjt69P6s0F5INe1+5ntbqOGd1aJmt3+cLu9vcV104zStJGUmr6MgsvEPiLUtDu723js1a3kfcTk5CgHaoHfryaXxDqn9rfDr7dgK0ojJUdAwcA4/EGmeF/OsPC2oQ3NndpOZJGWPyHy2VAGOPWs14bo/D1NP+xXf2oNjy/s75GJNx7elKrNwaSW7CC5k7vobl1rWs2V/ZfaobcWN3KIAi5Lxk9MnofwrqDlbcHHuRXJeJLhrqPR2gtrpxHdRzuBbv8AKgyCTx19q65cOFPRdoIyMHn2NcTjzNt7tWN07aHPDVr/AFm9u4NOeGG3tn8tpZEL73HUAAjAHrWX4avxp+ja7qF8ArRXsrOinjdxwPxOKZpkk/hjVtRsrq1uJLeeUzQSwxmQNnscd8YqrZ6fe6tpGv6cbSeB5rt542kXCk5Hy59ciqjFqTU1df1/wSXJWTRrXGp65a6JHrTLbS2xVZHtlRg6Ie4bPJGeeKvyapd3L6YumRDyruMu1zJGWWJQuRkDHJzjrWUNVnu/CraSLK5OpNB9naJoiMHG0sWxjHfrUN/BeaXJolrNDPcaVFFtnW3UtvkAwNwHbOOPr1qYwg5Rstt/kU5OzuzT0fW9Qvb3VLOQWs1xZELHIhKo+c9euOlZ1n4n8Rah4fudSghsl+zO5kL7sFVAOFA7+5NHh+WWy8S6w8mmXMEEyRupEfyoqqeuO/I4GTVbQFuIfBOq2stpcpM/mbY/Jfc25cLgY9a3hKMVzLVvp8jNpvTsWvFuo/2p4DtL5QFMskbFQeh5yPzrRl1vWNP1uwhvorVbK9cxosbEuh7ZPQ9R0rnrqG5k+HljYLZXZu0l+aLyHyMMTzx6EVseJ5Gub7QpoLa6kjguRNIVt3+Vcjrx7Hiu2xjfqdI76p/bkSJFCdMMRLuT84ftj9P1rSAGazP7Vb+2otOFpMVeLzfP2/KPY+//ANatTFBQhx61x3iBzceONAs2B8pd82D0LAHB/Db+tdn271yviqynj1DS9ato2lNlKRMiLljG3BIHfAz+dCEyn4km+x+M/DU65VpHkib3BwMfrSa3Y+JbbXJda04WtzEIxH9mcfPsHJA9yST19OtTPCfEXirT72GN/sGnqzeY6FfMkboBnk4wDmrbeLoFvbmyk07UFnicqiiAt5nOAVx2PvR8hfMyta8QpqPw3utQsgYWdRE6d0JYKw/In86k1mzSP4YfZ2AzHZxnj+8oBz+YqceF5JfCeo2EqrHcX0klyUDcI5OVXPoMLn8azbq4udV8KRaFDBOupiNLeVXjIEe0gMxbpjA/HNZ1G0rR7lRs9ypFqE2o+K/CcVwd6/YRcEEdZCjc/morT1wmz8c6LOrkNcxyQSAd1HIH5n9KXUtFbStR0TWLeN5IdPjFtKqgs3lY2hsDrjJzUgt5PEPi621OEP8A2fYxEI7oVEkhznGeowRz7VlOKnFtdnYuL5XZ9yvq1t4l0vVrvWLWO2u7dwqmDBLiNew/Mnik8Sa3HqHw/N9ZgxrcFYyOhX5sMD+RFa6+K4Xnns30++FxGxQRiEnf7gjjH1qm3heR/BtxpbKq3MzNOAv3VfO4KP0FaaaXWhOutmHi+3S28BsiYHkLF5ZHbDKOKg1x7lbTR/EloVa5ijXMDdZQ4HC+/J/yKivp7nX/AA/b6JFbyrfuUS5DxkCEKQSxJ47DHrmtLVbaSx1rRroxO2n2yujeWpby2K4BIHOO3tWkW2k2S7X0IvDNxB4h1O51wyBX8r7KtsD80a5zlvcnpitnUJLfQ9BmlhjVEgiPloBxnoo/E4rJ0+zim8Zy6lYRtHatblZm2lVkkz2B68dTWhrcUl7qWl2Cq3lNN58zAcBY+QD9WI/Kn5B5nN+JbeXTPA9jp4bDzTIkxznJOWb/AMerT8cYt/DCzRERyW8sbxED7pB4xWh4u0eTWNBkggAM8bCWIbsZYdvyJrH1gyeKbSx0yCC4jLSLJdNJEVESgcjJHXPSmJ6CeJXudN1Gw16yXzpCn2eS3/ikU/N8o9ev+c1b8KXEOq3F7rnmqZJ8R+UDzCq9Afc9al1CGSy8V2uozxPJYi1MAZFLeU5OckDpkcZqDTNIgn8Rahe20LR6dcW/lSKQVEshPJA9Md/UmkPqdN9ohcELIpPoDzXH+BJ/tttql9MMyz3TbifTAIH0GTWtbeEdI0u6ju7W1Kyx5wxkY9RjufesrSGHhi61K1mgmNtLL51s0cTPuyPu8dxgDmuedRc3Jez/ADLUXbmtoc9LfNaeGPEVhCzCOK+MceDwFZug/I/nXQeKLdLfwTJEvym3WLYR2wVAxUVv4YuZ/C9/BNhb2+c3BXsrZBC5/D9aTUpLjXNEttIjtrhb2XYlxvjIWLaQSSTwenGOtclR+1tJfZf4Gsfdun1Rt+Y174XWSXrPZbz9Smag8GHb4VsueNrEf99tV/UQlpobQQxOypCYo0jQsT8uAMD6Vn+D/MTQLW2lhmhmt9wkWSNl6scYyOePSueUIKEuTa+n5fhqaJtyV+x0rygrt9R1pk3yssh69KSNMhuehxSuC0TAnlatqcqblPdrT5CXKpJIlSRfpUowe9VUO6MKw69DUsRZXKNyR0NdNDESdubVMznBa2J/fqaT/JpMmgg89K7jEjkbHHY9/SmbiOBkClKkDuSO3rSYH4+3evPqOfNd6G8UrA0mRgZOemKaQG4/Kp8Y5ON30o/KtfYSlrJ/gTzpbIqBWL44BI4qSMEnBP4dakdFGNowewpFGzJGCO471yRw/LP3jR1LrQmVAOnX1pWCsNp6U0OCuQaRnHUCvRbgo+Rh7zY1iVPynI96IyBnP3j39aiJYqSWPB70Z3OT+QNee6yU7xNuS61LQNITUQGF5PtxTTn+LJArr+sO2xnyeY9j8/zE7f50bjjJHy+lMO7AY9PQ0cc5OCO1YOcrvp/X9aF2Vh6MBuOce1DSMq8jBPTmk5LjeM5HFPVB7/jVQjOUbRdhNpO7GnAOM8deB1pjbRzgkmpdmO5A9qjZSHBUfiaVSjPlskOMlcYM4PFPVmUD0x1oQYHTJ6GnJHnP07VzU6UrrlepcpLqLtY4P8zShBn39ad0XA7UuMCvThRit9TByYxVAJycmm4DH5uD2FS85pCB3HFE6SasgUhCpPG7j9aYQGbC5wOp9KTdnkEgGnKcYXsehFc6lGTt0f8AX3F2aHj0pfoabkDPOaOa7UYi/wA6OD1ApvOOaU/KuT+tDtbUBGXkEH8+9N4HIH4k5xSglyCchaXcgOMYrllFSfNeyNE2tBUAVeDmncdgOaZjA+U4/lQhLEmtoStaLJa6j8jGPQUueOaQj3pG4FaNpK7JDPWk3bevFINwGWIFMYnI5FYTrWWiLUBxb5ievHFByqhu9NJB+7wfSjflAO4OK5HVV3f5GiiPBw7EDNPXDDJ4NR7sDCjn1pQOMEfnW1OpLpqS4okBHQGgGmAZ4IGe1AcgEEc1uqv8xHL2Hg0x85z1A7UDPXPPoaDJ7c+lKck1aWg0tdAMi9uT0wKTDdd3P6UxkfcGUjr82advPpUuTWtT5Dt/KL5mQBj5qUDHJ696TaMdCc96bkjpkgUlNxd5aha+xJn3pe9MRhjjnNOJPpW8JcyuQ1ZgcZ5pf4lwe9A70Dqv1qnsInqWos1LWY2FI33T9KWkb7jfSgRAOtP60wdacue9UMUKN2RUd3/x7v8ASpaiuf8AUP8ASkA3t60HNHGBR1rQQ00z7hyOnepCR6Gk4OelROPN6jTsJ8rikCAHJOT60xh5Zyo47inZL9DgVjzJytJe8VZ20egkjA/KOT7dqem7bycnvQVC0vbvWsYO/M9xN6WQdc8U1gGI457U7qPSj1q2k1ZkrQZtcdwaYRlsEgAdeKm4I5NBUcEgVhUoKS0LjOxWJyMJwM4+ppJBsYEDIx0qQAbQR1DZNK2GO5uABiuF0VJeehtzWYzIRdy5I704OCBh8fUUKhMY7ZGDTwo4GK3pUZ7rRESmhoIHQ5JoEZCjnmpNoAwKBxXQqX8xm5diP5m4OKQjYc/zqaoiu1i3UH9KipCyv+PYqMhM+YeMCg/Kfm5Hr6U/G7lcZ9aNgyCxzio9m369+n9f1cfMhoyWyvT60o5+8efShcBvl6fpUpG7rThByV/+GBu2hET8wXOQTQACSFUdcVIyArxwQeKYVbOMc+oNTKnJPXX+tuoKSYxg2c4x9Dmo1ZvM4XnHIqTu2WIA603bkkrxx+dcNS7kuTubLbUjD8scZOalDHbnjJ65FMQHHyk59D3p6ykjoPx4ooOyV3YJ+SJA5K84I9qk3KACTwelRAgZPBJHQUqrsGNuc13RqzW2pi4odJkYxjb39qb8g+6u49zQQVXk8elALclAMVLnLm13+9/IaSsN3AfOp47in8dfX1qMYJyvL+9KWJ6nBB6U6VXlv/S/ryCUbjm9SOKYdqjngU1nJB7YHOO9NYMV4FVLE6PkQlT11Ajcfl7UqbSTkAmowxVqRW4OQSa4o4j3+Z76/wDANnT92w3UtOj1OxktXlkjV8fNG2CMHNWo0WONUGSAAMtzSK+OMZ/nT967c5AHvXpwrwktzncGhsiArnvjiotucAHvkVM7EEDIA9aYdueMq3qe9clbllNmkLpB5PJJxz7U4RDj17UqNuHPHan8V006dNxukZuUr6kLKd+OrfpTSvy9yO4qWQrjntSbiSAx9uK5qkY87jff+tf6ZpFu1xijC+g7Ubjn0+tTqBjApTGGPIrZ0Z8vuyJU1fVFXeQ3zDqeakhbbwRgGhowDtI9hxT0R/XHHSvPpQrKp5r+tTaTjykwAOD/AEpcfNSL8tKCB0r2Y3tqcrEIHXAqsF4mz69qtVWZtlyQejCuXF2XK36fejSl1Gn5pI8dqe6l5DtOMdabGm2cj06Ugk8oMDy26uOElyt1dE3r8jVrX3RFG5snGS38qkjChCxHck0yPnyzjk5JokUklgSE6daunLkjzpXf+aTuKSu7CFNsJbnPr9aeEDYTHAAz71ESwRUbOCRg1KS2WaPG31qISje6Xa6+/wD4A5J9xsqqsmMdqfFGAvQZPeolw7ZznccCrQHNb4SPPUdS3oRUdoqIuMdqMDrTs5+lIeBXpGA0jvRnFLkUCgAx1600gHtTx06U0+uaAEGPSghc9KXOOtNPB7UwAnHXpUCYYZ/vHJ/oKncMYyF6njmkjjCDaOuOtctWE5zSWxpFpK4m0uPmGF9KkCgKOMUvfFBI6e9bxgokN3I2jDHoM+tMcELhvwapvrQcEc1NSkpbbjjKxBHgyHoCRyPep8DHt71H5ID71P1FS98VGHU4pqY5tN3QgULzS4HegdfajOa3IG4HvRjGTjFOH5UGgBo5HHNGMGl79KO9AAVGCD3qntCOwP4VcPJ4qvcA7kI78Vw46neCmt0bUZa27iiMeXkdabKcxq44IINKkpUbcA0o/wCPZvaudOEoNQ00/FF2ad33EEeyRSec+tNnXawIHUc0rTeYABxjnJpVy5YtwcYFK9OSdKn16j95PmkN3FWYAckA/SnqQVbd1PamqwTYx7rihTm446EVdK17t/L1Jl5CRkG3PPQ1IMeanU/LUMYy7KOmalUl7gnngYFZ0G2orzS+7Uqa3ZMOtLnHQ03POBz70o5Ga9g5RGbaelQSSBmA5UetPYNuyOmKhcHI4/IV5+KnO1raG9JIlWU4AxnNP80EY71AFO/A5HrmrARQMAce9LD+2kt9AnyIhYlmz0I4yKB0BxwOOO9PZQTwcYpgIz0APr2oqU+WXvPf+v6/MIyutBwUtg8H+lO2Mvv3pU+UcdKcG3HmumNBW13M3N30IGLEkMTjHSgJhVJGeO9SllAOelNAbbyOPTvXJUw6U+/6GsZ6D0XjnNOI7CkVgRkGgnHNd9NQSvExk23qDICB1GKYz7ThgCe1BlABIxUW4+YQRjNctarBP3HqzSEX1JouSWJyf5VICKqhiMkEccZNPErEDj9adHEQUbMJwd7k/em8Hk0wPuXnikZsgjODXQ6sbaMz5WOIDHAA9zSglR04pgJwAeB6ilyckKcjHX0rlU1fmW/9dOxpboPDDGacG454qHPG1ep9aTcfuk81v7dctyOTUm3rnjn8KY0pZsDH+NMDc/MdooO1h3rGpUm1uvyLjFdgVtrAHtSA5YkcDNMz8wx0pQRuII4FcKrPSL2ua8vUkVzg4GR2pVc89PwpofHAA/OjPOc8+grrhKyVpGbXkP3g9Bml3AjBXH1piqVA5/Cn4JxuP4V0KVRrz/Ai0RBkD5envTQ64Py4NKWZeFOfWmpjnPWs46PTf8PkNjgrHpwPSl3kDG3BpMMW+Q8UqkbtpGDRFO9lp59/Qb8x2DgktzTNxZl44B/OpNg4PUDtRtBHIrX2UvQnmQ1jhySCR2oyCelLs9zTWG0E9ahqcU2gVmNY5OABTckIR79ac2QMKfqacigqw/CuN05VJ7mt1FCbiAM9KkEh/vCmLkY4BBFPUfMeOK2oqWiJlYbuG4ZOTShepzgmpAuOQKQgeldapdzJy7DRubjgD1oKgLj0p4zjpTWG5eKbhZN7gmRfPjAJK+tS4XbwaQN/D09qCv4f1qYRa1i7jb6MYQSeOB/OgEAY5HsaczBQKTBzkjmoULSst+o27rUUdace2BSA0tbQIYd+go/iXnvRnJ4pe6/WrewkTVNUPapqyGwpG+430paR/uN9KYiAdacKYKeDxVDFqO5/1D/Q1IKZcf6h/pSAiA4BzxSgmgAkDtxS44rQQ0801m2qcdaUghTjr2FRHJjyvI61z1qjiml2LhG4pAHH3moBCkEdM4INKjAsT6gVGzAsVAzls1zSmklJGiTbsyx17UdTUWWDAbue49BUuQO/412Qqc1zJxsLR3zRknnNJzWpIuO/NIT7UucVESXYjoB2rOc+XTuNK4jDcx25B7kUhG0/MSR608kKOlAbPXisHThfV6/gXzO3kOByOKXHeomGzLKcD0p6tlQa2hO75XuS11Q4cdhQDxTe3WnYx0rQkCRS9qCcVHvJzkcVE6ijuNRbGk7SfLyfUUD5iNwOewpEGQi54xzSnC5GeARivP5tOZ7dunc3t0JhxSnANN38jjrRur0ITUloYNNbi7qX86bn/IpferEMkTKNgc47Uz12jOffpUjN8xC8k0zyxzu6muOpDmneBrF2WpGsfznpwAM+9TLGAPXnvTOU4x8vrUgIYe1VRhBaNaim2/QUBRS8ccUmcZ4pf4uTXTZIzGOp3BgB9KQAEFlbA705mAU4qH+LPA9q5K3LF6a3NY3aFxuceX2709lB5xyO9IrZ7Ypx7VrShG1+5MmyIoTgk4OOTimOpBHcd8Cp6RqVXDwnuONRxKwGQSBgAcUDcEGMg+lKFxkDkCpUAx1z71wUsPzSte39dDeU7Ibhj1GSD6UoiII6H61LSj1JruWGitW7mDqMgIw3HzYH5Umccsdwxx7U+QbTvHXuPWk5YEAbR3rllStJxW/9f1r8jVS0uHzfxE47YpdzYw3WnoMDjoKXAbr+db/V5W0epnzq+xBLkcjB46Z5qMEuVwM4XpmpZIiCSDjJ60gjy2AOCK86rSn7Q6IyXKSx7lAyPwNSiRcA5/8ArVGsZCjLc04xjHHpXoU41Yx0/Ewk4tjGfdnIPfgU6KTIOfpkVFtyOeCPXtT0QkZPX6daypOpzX/r+v68ipKNiwOaO9NGQABR3r0Vtqc4vvULAPNz/dqUVGR/pIP+yawxEVKKT7ouDs2MOWwM4kXp70J8292Az0xT5Ig/zLww71GGcHHAfpz3rhnB05+9t+f/AATZNSWgcqieu00rMojRfXj8KjVmVlEnb2pxjBjLEepFKEpSTUN/P0Q2kmrjrhThAODninl1WAZOOOlV/n+RnJxSyxHyd36UvbT5pVIR1t/TDlVlFsdEu1o1x/DmrI96gwRMp/2eKm6Cu7Cx5U15/ojKo7tMd09KDzSZyMg8VBJITlUI4HJrWpWjTjzMmMXJ2Hs/zY6n2qQdMGooVVVznmlMhJIUZx3qKdZ8vNPr0HKOtkSEnmmknPJxUTTMCVwA1NVWkbJPFQ8YnLlpq7H7J2vImEiE4B59KcRxSJEiCnHB7100+e3vkO3QCeKTikLc9KOlWSAOCad29aTbxS9OppgBPc03dx/SlpDwaQBmgH1/WjgGgjcCCPah3toAu4HpjFB+lQNCU5Qn6UglIPPWuN4p03y1Vb8jX2d1eLLGeOKaWwMk4pqyZXgHilysikcYPWtlWjJe49SeVrccOc85HrR19arKWil2dQenFWFbcM5zU0MQqmjVmhzhy69BwyBiorj/AFROCcVKeRgVDcZELfh/OniP4UvRip/EhFAWYk9xxSkZdgOhWmzA5jH8Rp0YKswY/MR+lcUXaTp20vv6o1a05iFFBs938QBOaleQeWrqDUcTN5Wz1OBTjH5bKMkrzj61lTleHuLok/XuXJe9qIRuWLPSgfupGGOo4zTUkyIxtOBTyTv3EfNjAHpRGcHHnjura/KwNO9nt/wRMGMdy7GlhyspU+lTRxYyzD5jUa83T/QVvGk4uEn30+5/iyHK90Sd6CRt44p2OOaUAYr0jnGE5AxTHI5XuR+VSMpI4qIg5wQTnoPSuavUaVki4RT1BQFwABk9xUrEKuSeKjA2nPr3p/lnHB6dAOlZ0pz5bRRUkr3bI2fnK9e/eoQcgjvnGfapmDKOuBUYU7Wx1yOK467qOaTNoJJDwXwcZxSrIenUnpSRx7hnnGM81N5a+n411UlVlG8dDKXKnqRM2cYHzg00tySfvZ69qkkjKrhRkZ59aaAChAOE7g9aznCalr/X9dyk1YVTgEd88tTXJyAfu56+tSRr6Age9PGCORxW0KMpR3t/X9eZDkkyvwU+YE0zjtkCrRRcYGOe9Quuwqa56+HklfoaQmmRg9flzinE5UfLx7CngBnznvTwoVcCqw9ByvroKc0vUbsJy33T2FN25OX6D07VYC8YpAMZzXZ7CNrGPOyEEkdCVoHzH5TgetPYBOQce1NVg5APy+3rXNyqL5Zb/wBdehpdvVCqMgjHTvTtoxgjJp+ABRz2rrhSSWpm5akYUkdaYy44ySDU/Y8Cjt0qZ0IyVhqbTKvO8cYAOBQww7EemalcYORjnqD3piruyMj3FcfstXA15tLjlUl84HT1p4Xae1KqkGnYPU13wpqK0MG2xrZ7Ypcg9RQ3T+VN54HStBDQpB+UZHvQApBGKkPTPpUbMSuTgVzzap6L7i17w4M3RRzShAOQOfWkRtoCnoe4p4GSDVU7S957ilpoKKDjsaU0mSa2JEHpQV9qUdKM89RQA10yvA5HNNPGSDjPUGnl+y8mkCbjknmuWpHmfuGkXbcRRnGBwPWn85HGKZkrw3I9acDz1rWlZK3UmQ4/Skx3xSk45xSA5NakjgOOabxmlwe1GOKAGkZ4xTCxUbQd1Pc7UJpgyMKO4ya56j103LjtqCj5sk/N6U4jPWmMeDnGV5FSbhiik+gS7jTjOB1pR+NHFKMAY5rSO7JYe9GB8v1oPI5FA+8v1q3sCJxU1Q1NWQMKRvuN9KWkf7jfSmIgApw6U0U7ntVDF70y45gf6U7BI64ps+RC/wBKQDFztH0pc5NNT7i59BTiRirERuvPAP51GQRzyPrUjMRjimGRmOBiuKuoX63NYXsRhtr8Dt0pIzjJA5PU0vIc4+Y45oiPynaeepFcME+ZK/f+kbPYcAc87ifyp2AMZTihZD6fhS7mPG3H1rtpqFvdv939fmZSb6idPmB+XuKUsxPy/nSEcBB1707BXpyPStFzfLrbuToKGKj5/wADTT8x4HPrSkbjlunpSEbB8uPpRLm5ddvx/r8QVr+Yg+Vsnr60OQ2BjJoH7wkHj2pGATBXr/OpV+V2+H8R9fMTaVOW596k3cADknsKjBZ+CMe3elCsvK9PSnG6Xubfj/XqD313HBiD8350bs5wcKOppBlu2PrRtCAgj5TTbl8v6/ASt8wIPUFvrmk5znkHvxRnaMBwe/NJukbhT9a558vnfyLVxqsRLkA/SgNlmJ6570bT5ow2T60iffYEkGuT3k7eZroSfMfU/hSYI7sPrQXYHBI/GlJ3DBYY74rrjy28/Mydxd21sMeOxpd/fHFN25OegHQ0u1iOW49q6E6nTbp/wSPd6geHBXr3FN4Od55/lSlQD8p+buKjwGzvPPoayfxW/wCG/wCHKW39XF+fHU7fWnhwqgLz6VHlsdSV9aeqdCpp0+a/u/j+nkErdR28DOeD3zQZT2A59aY0ZcEk89hTcfMSSPoe1E51Fu7IEosCQWbk8/pSbzsYdTnig5Y4AHHemYwp4yAa4ajabcXe9zaKXUcpyepPOak8w+n61ECFwdoIPelJUnJwK2oycVvqRNX6Em8AE5prsSAR070iocbu9DLjk/ezkV0zlUcNV/X9dCEopigkj5MACkHL5Xj1pCByTkH0peWI3fL6VlzNtf1/wxVv6/rclDrnHGRSeYOwJ96Z5ZIwcY9aAP8AZ6DFbupU6ohRiIzZYZPtQHwTj6CkZcjsOe1IBgnuRXnuc+bf5m9lYm3g4zUgI4zUIzkcYx6UoQ4/rnpXoQqTa2uYOKAvuJ3dP7o70KVUgDofzFMA5zn/AIFS45Hbn73rXPzy5r9f6/rsaWVrFgY9qa8gUfpxUfltjsMe/Wo5F9U/E9q1q16kY3tYiMIt7gjncGY5yemKsrIG5z+FU1ToT0JqZU44TFcuFrVL7GlSMSxux0oyOSaaB/8AroAzXsI5R2fSoi3+kD/dp5FRupDBx2rDEX5U+zTLhvYnLUxlVhz+nWlBUrx+VLxWnu1I90xapldwQMONw9R2o3nyyg5OOtTsuVIHU98U1olIz0PtXHPCyTvTf9epqqiekiOVgYgB69KSWTMO0dT1pTGQDkbh+tM2nadpyD7c1y1Pa3d1urGkeXQkYgSRMfcU/O8+w4x61XL5TB4ZeQal37QBtzu5zWsK8G23to/wt+hDg7eYhYqHCjgd6YuCFA+71Jp5JClMYJGc0JgRbWHWs2uaaV/v/IrZBJt2hVHJPbtTd5XKoePen5/drt6njNJGuDg5qprmmuTd9vyBaLUbEoDZYcHjJqbGzBHI7inFQyHjIpNuRgniuunh/ZRstfMylPmeooIxSg/rSAYXHWg4BPrXWr21MhCwJxTlPA4pMd6XgimAFvQj3pN2RRgY5FLQAZpvft+FLtyfSnYx9aYDetLkZwetB5NIFPU9ulIBskm3oAT2FRlBgs5wadJG5lV1IwKeV343dPQVxzjKpJqUdtu3qapqKVmVUYpkjNOOTl84zwQKmkUAFgMn09ahR9rD0NcE6ToyUJPT+tTZS5ldbj3QeXvUnPWmrJgg44Ycj3pzKrOqjgdaYTtmG3tWlS8Jc0dNUtPzFHVWZKuWkLZI28AUyZ8rsPXIp3mAHcAdp68UwsHnBzgD1pzqx5OVPVv70+olF3v2FkbEsZIHenM2ZBjHANRynewPOBTRkDrgeprOWIftJJK6un9w1DRNj9wW2XGMjH50kjedtA6Dkn0pFXPCgn69KlWDn5jVQVWquVLSyT+XmD5Yu73GLj/lmMn1NSqmGJIy3rTxtVcDikMqAgbwM+/Wu+lhlDWWv5GMqjew7Paoo/8Aj4c47CpCQBnimRAs7P2Jqqus4Jd7/gxR2ZJuPGMClJz1FAAoPNbkCZ5prsMZOBSv93ioGGSODn2rlxFZwVrGkI3HI/zfNyD0NT7uOCMVUBIwOcdqkUnA2g/jXLh8TJKzRpOmtyVj1qEjcS2doPSnDeDk8n9KjQ7gSuGyM57fhWtafM0miYK3UmU4ATAGOlPLY4FQof7npzmlJPA5K+prSnWfLsJw1HNJiouGZiQDig7cc5B+lMJG5jnqOTjrXLiK7drmkIW2LCP8vJ5p3vUKEEcn6cUvIOV69q3pYhqKuRKGpITgdaYSZBubhPSjJ7Ek9xTcY5z82fu0VK3NbTT+vv8AQIwsKOOUHHcU9TuGfX1qMgMSTwfT1p2cnBO36UU6vK32/r7glG48tjqe9NMu0HvTcknk9OlGVIIYmnOvJp8unqJQS3GSOdwPQ4OKN2OM5zg0jEbcA5FJ909T0rglVbk7s3UdCwH6g8YpVbIxxmolCjnJNO7HHbkV3QrTW+pg4Il5z1qORiAAMEmlzuGc4xTHfjGM9q1nVvHTQlR1F2heScml2Bueh9abt2kHOaVjuPBIwOves1J/Db5f8Eq3W49SSSD2704Emow4Axjn9KN5AzuGa0hVstdSXHUkY4HOPxphYH60wNlS+Oe2e1PYEgfNR7WUvhDlS3GZZlJ45/ShDub6CjaVAIb65poPz8Y/pXJKpKM48xqkmnYUcYA5wxNSK+Dg4qOPO3CkD3qRYsDk8mnRlN2cQml1HeYM9eacCKZt2gZ5H0oPynA6dvaupVWviMuVPYeSMe1MILdPxpduR1OfWgNs461U56WlpcEuwo2r7etJluoH50EbuSaTzCP/AK1Q5NK0tEO19h2QQc/jmkRSTkcLSYJ5agybRg/mKOZ6OewW6Ifx7UufSotpbqfpzRuKggnr0xWjq2V2tCeW+iHFueOaQucYIpPu4UH8aNmepOc1Lc3omPRCKMrjPPv3pFOH564xSsnffimH7w559a5JXptaa/maqzuDEljg8nijABH96gfeIHHvT/L6YJzVU7zvZailZCg4zxine1MIC55NPyNoxXXTvezMmKPrQSMr6560gIJPNL0x9RWl01dCJ+oqaoamrMGFI33G+lLSP9xvpTEQClGaQU4HiqGKKbN/qm+hp/FNm/1LfSkBAmNg+lLwKRP9WvHalOfpWghjruz9KjYlIiFGMDqakYlSOOtEi7oyB1rlqwUuZx3saRdrX2GRABj6imBdrFhxg4p4OTuUjJ6g0YzhQepyTXO4JxSXT+kXd31AqXdeD71Jsx3b86ccelH1xXZCjFXb1MnNsaqhR3+tOAHU0cZ9qMema1SS0RN7iYqPbsb5ufQ1KPrQTz2qJw5rPsNOw0qDjmmlACC3JobKcgjHpSB9/AOB39axc4c1mveLs7abCP8AMcAEsP0qRQ2OetKoCjA6U4/TmtYQs+Z7kN6WEx3Jo4JpG49ye1HatRBtA5wKYUwGIbg84p/NIec1nOnGW41JohTA2HsRQRyWxwWGKUjaTtJz6CgEFhk8jse1cXs/+Xb/AK6f0jbm+0OCcg56dKeAAScCkzRn/JrtjTjHYxcmxc0ucU0dPWkdsVYhjjDbh17j1poZW69R1z2pxOAelRHJPOc9eO1c1VqD937jSOu48ktwvA9acgwvHApituOO3WpFOR7VVJxfvX1FK60HAn2o470mQRTgB6VuQQuvDYJyaT+EjsfepGbB/pTNnc4BrirU037nzNoSdtQVA3J4GaftGe1NDlfvDHvT81tRjBKy3Im29xMY7UjKGNKTio3crjHNVVnCMfeFFNvQTfjhsEjpinAZ5JzUQ4Bz2FKrbQPc9K4IV0mufY3lDTQsZo/KmCQdgcfSlLquMkV3qrBrcw5WNkXHzDApFwTz+tIx+fJwe4FDNkYOD/SuKU487l/X9ehsk7WJcDFO4xyKiU4UdSadvz92upYiFjLkdxG+XlfypFb5iW/CmPuwTgdKZuJYHI6da4KuI5Z7fI3jC8S3njPWj8qhDcgA/lS7n4+np1rsWIutUZOn5iKBuyvIHvUyEHP9agxjOP16fhT1UkYHbtmuehUcXaK3LnG61ZKfwoBpBwMHml6mvSWxzi4yOtAHqaPal4HamBXkBibKnG48ipY5Q3fmm3AzHnA4qJhuEfOM+leZOU6NV8m2jt+B0JKcVctfWlOKrLKyHaeamDhu4rspYiE9Nn2MpQaH7ep4pjRbhnOG9aVTk06tZRjNWYk2tipKjZ+YYPqOhp8IBUg81LMQsTHHUVWGYhuTlT69q8qpGNCvzbrqdCbnCwbyWYZ5+7U7sFTGM+1RiIKgYZzwTT1dfmc+uKqhGULqW7/IU2nsMRS3Kj5ewzT4zsch+GPIqKMkAkcZ7fWrAQkgsc1WFipJSjv+Aqjtox/4/pRgZpKO9eoc4p9aZklutBOTTSwHU/nSlJRV2NK+xJmjKgdqjU5UmoUIaPc5br0rGrXULJdSowuWFYHocmnbh04/GqykBtygrjqKkkkAUhTyelTHEx5W5DcHeyJQy9iKOvOaqfKoxgkjq1SRH0OQRkVNPEtvlaHKnZXRP+VHIPNN3BSMnrSjJPUV0qcW7J6mdmKTznik7jFJgZwKU8dKoQHoaqFS+7byAeCKtsA8ZB7+lV8tAmMbhnjFcOLjzW5/hXU2pO224i7dwDkhgKdOAuwqv8XWmpkz7mxyOKJlwCuTjgj865FJeyk0v8/K5rb30LGMqq5GOaa4CSE54xnApdpiZT1FR/M0mT19fSsqkuWChKPvf8AcVd3T0H5LHkZPp6VKIw3L8n0pY9oQEDr61HcXcNrE0k8iog6ljgV6FDDQUeaWplKcm7RKEmrOniGHTI4QUaIyO+eV64/kPzqTVdWSytJvJaOW7C5SHcNzfh1rzu+8TSx65qeo6em8YECO/QE45/8AHTWbdaa4g+1y6hLcaizKxSEEgMT0Lev0r1eSC5fl8zGNOpJPy/BHUzXl0WjbV9dNobgZWCAHI9jjpVrTn8PxTh0+1XM0Z3I7qzcj0xWINPlk8UWNvFaRWrRxF/3jeYT15P8AhXVDRLl13XOozHnG2IBBXJiMbKMfdfT5HXSw2Hu1N3s7b/8ADr8S6NXMx3LZ3ZTkf6vB/WrEWqEqT9huVIGcEL+XWsa78K/aBbCG8uox5uZnExyUweB9TiuQv7FbP4gW2lwz3K2jlAyid8nI9c5rOjB25r6sVWdG9orb+u56SdYABzZ3W7GcCPP8jiphqlsW2lyhyANykZJz0z9DXJXXhf7DBq0sd5dLCYBJABcNlWUNkdeR92sDwlYz65ol3dXesXyPG7IrC4bA+UHPX3rbVGf7pnqUd1DMu6KVHHqrZpXKbeTXk/hC9vr+0u45LaW6SFlIlikKSLkEdvvcA/nUOg3943jC4hkvLhoYWkKRXNww6HAB561lUk7NNFKknaUHuetKMkbjwtRaZqtnqcUr2khZYpDE2VIwR9a5S9naTxPpLTC5tt7P5q+cwV9qbh0OOD+feo/F/iFfD1olppkccVzdlpGdAOM9W9yf6Vlh3CKst2TVjJPXY6BtR1Ma0lm1tA8LlidpOUjHAYnpknPy+3WtA3MKTeQXQvjcFyN2PXHpXOHQJP7KDLfXhvwmftP2hvv49M4xntiud8JTp4kuri41KWV7+2j8tHQhPkbPPGDkc/nU1aikrrS3X+ugoprR6npqgZ3Z5p+4dDzXkGl6/q3hrU7d9TmnuNPu0DAyMWwp7jPcdx/9au3WO3uvElpcxXMzQS2zzBVnbYWDJhsZx0Y8dK6IuKVjN3ep0jqCpxgH3qP5dzZwT0FcDLrd74l8VvpNtO9tYW7N5piOGcKcHn0JwPpW3qHhiNbCU6ZdXUF0FO0rOxDn0O4n86560YSlZaM0jJpHTKAwzxjtTsqO4qppgkXTbaOVSJUiUMDyc4Ga4Xx9LPZ6zp32e6uIROcSKkzAHkds8da3oxgo+6Zzk76no25cfKf0qNSBwTh89fWvPbu/u9D8cWdhZ3U89rcbPMhlkMgXccHryOOaqa9PND4+tLKG6uI7WV4i8YnbByee/elVin6jiz04lcEHJY/pUi42DPNea/EG5m077C9ndTwtIWV9kzDOAuM81reINdbw34ZtVtiWubgBUaRi5HHLc9f/AK9TQin73cc3bQ2Jb7U7bxDFbzRRyadPkJKikMjYyA3Pt+tbLKNpIJJ9DXMaZ4fW60OKa6urx7yeISNL57AoxGeADjjNZ/hLXbnUJrzQ9TLPPbhh5oYgsAcEEjvkjmtp0oyWqIjNo7E4xjHbNOYhW49Oa8tbVtW8M60Lqea4udMllkjUSSF/lVyuOf4hjPvXXnyNR1nTbuG5lNvLE8m1JWCvjbtyM+54rheH5Zcvfr6GyqXVzpkA56gU8bfX8Sa4C+1q713xYuhWczwWkbETyRnDtt+9z2Hat+68OKlm39m3NzbXIX5GEzEMf9oEkGuynQjFGUptnQMqsuCOvv1qvd3dtZovnzRxBjgF2AH61lf2umhaPp66gsoZoVVmxnDhRwT6nn8qX+yI9Tmh1DU0LypzHCT8kY+nc+9auimm9riUjYjkDAOrBwRwQaI5I7jc0bggEqSvqKworhplj0+zYjeDLMwH+rRiSAPc5rcghjhhSFF2RqMAVzSjCPuP7v8AgmibepKgBYr6dcU7yxnP6ULhTgcCnda2jTVlzakOWuhHt2k45HoaQqcfdx+NSZ5pGqZUYsFJkHJPYAd6VVDHjpinFAqnHpxQoxggZyK4nQSmuc257rQYnTB4NSLknoKTZ0HfOTUqR45yadGgxTmIAc5C/maXkEk4JNPxTO9d0aSRk5NiAEnGcD0pTtUe1HXvQRu6mhwUU3Fahe+4wA8kZx6U8FQvBFIG29fzpxVTyetZRjb4d/MbfcZy33R+dKoHOOvel3AcDk+1AB3ZPJojG0tNfyBvQQqR93gUBOD/ADpx6ilANbKnEnmYzkYyuR603j0b8Kl+tNIyMColSuUpEXJ4AAPvTR8zgcn3p5UhDx06+9CrtYA8cVxeyvJJo15tNBig5IPFKB2I59qVud+O1Ow3GB06GnClZ2QSkCgHPb607HAAPalXHNGBnNd0aaSsYN3Yirz704jIAPr0opO4B9RVcqUbIL3ZYFTVXHFWKzBhSN9w/SlpG+6fpTEQU4dKSnAVQxfWmS/6pue1PFJL/qm+lICsgxGpz0UU7OR1pFIMa8dqUY+laCE44/SgnNLx9KjzvJHQVnOSjtuxpXGnEjYAGB1PrShSnIGR6U75VFIHycMMVlywT95+93Lu+mwoYN/+qn54Gajk2gZ6H1FKudoyea0hN83KyWtLofRnApB75ozzWlyRc4FIf1ppkUd6YNu8sTkHuKwnXitrFqDe4mSRu6liQM0HrtOM4yDSMdpBPTOQaSVwXG3rjiuP2kUnffsa8rbJVkG1SepFSds1XB/h/M1JuYcBcfWuilXdtTOUOxIenWkxxyfrTSzDqPyo3fLuPSuhVIsjlYppm7JIWlLccjAprYzx19qzqVLrR/5lRj3FACj/ADk03CtjPUUoJUksPxppO88fiazc9LfgO3X8RQSrYBzT6Z9w885pOXJ5/CqhUt7vXsJxvqS5AFRswHv9KaxO4KT3pBnJGcDtSlXb2GodxhPJBJ5pytyc+lBK/wB41Gc7s7Tg1xTqShK6ZtGKkhQQBlj0GMU9GKnt+NRIM54zUqsD0AH41OHlom3YdReQ8McE8Ee1O38cDNRg4Yk4z6CnCMqow31rsjKo/hdzJqPUQsCcr1pGIGd/JND/ACgKAcnoaNrLz9761LUuZ33/AK6DTVhoyvzE5HYZp+SecgY7UzaV5yM+lPKBsFuvpRTpyba/r7/0FKS3GEls8ZOOBnrSEDAyf0qYpkDimND780VMNN+fqONRehBg5xSrwMkZpxG18k5IpY4gc+lcUaD57LfU2c1bUARwQPyp4QjkHk+tSbPSjGa9GGGS1k/0Od1OxEV2ttXr3J70bf8AgPvUrgbSSKiOQACeKxnTjB2/r+vQqMm1cci7lHb6U7YOg4pFxng0/tXTClT5e5m5SuRsmMn270wR4Ax9D71K2eFB5phwoyGx7+tctSjTU9DWM5WHqmODTyO1MVsKNx5oZjg7RXSp0oR0M7Sk9RGYKcLnrzinIRjjpVfLKSM5JGPWnJnjJPPbFcMMVapt/wAA2lT93cs0vGaai8U7HPWvVhLmjc5mrMUcf4UHA5ppUjv1oC571QhHG5CPbvVRfmjYd15FXCuB1quVCT47NXn42ndxl02fzN6MtGhyqC3zcgjioyMTYB6fpTyMKVPBHINCxElstzXLKnzJRitf60NE7atjgzKxXrinrKr+o/GoiSoDAdODQjDe+eh55rZVnTko82/f+vkS4pq9iSbBQZIxkfzqN2USbcALjmo2HLAElQfSpIxnO4fnWbrOtUstP+Bf8x8vLEHdioT1PX1oaIKCWOc5qMNwPQNkZ9KkkcMRwcDms1OnNOUnrpYqzWiEB4+m2rP1FV44SyZLY4qZT/Dnkda7cGnH4la+xlV12JMgD0pPekxxmkkJAAX7xOK7ZzUVdmKV3YRsgMRzxUI4AbGXapdzKMMo/Co9jIoYnHP6GuOtLmkmun4eZrFWVgXOMoQD3BoVQJEXPQE1I0QZw2cH2705VWP0ApxoNP3unX8dunmDmuhG6kSBwuexxQx9IyKkLqOmT9KTfnnawFVLku+WVriV7aoRECpjOc8moolO35TyOMGp1ZT0oaNG9j6iiVJTScHsCk1fmIcEMf4m75pY3GQVPBOMU5wI4W29TTUQRFc8jGPxrm5HTmlfzfl/XU0upInxwTSf41HliPu4A9akByMivRhUUnZGDi0LweBVe5GIjuP8QxirAAxzUM6mTCLg85PtWeK1pNLdlU/iTI8KzqO240jBjlj8wHFK2VkXcMDJORQJAICOOOPrXmKMHdSdv+GR0Xas0PZhIFXt1NNARiw9OAKVyIkRc4J6msC+1MXUrQ2M3lQx/wCuuewHoPetZNp80rO2/wDkOlTc9I6Iv3GpfZ1WCGNp7hwdqL29yewrn5FN5Oxn/wCJjdj/AJZqcQQ59T3q9Z6e94oiTfBZHlnJxJP9T2FaksEFjalLeIBUQnavGeK1jWcaSt0stTe8KUmlv/X9WR5VaWX2m7tru7b9xNfbXQDCDof6mvRNQu9N0iyj86NApIMUSICWbtgetczBaW83g62MkuGaUyeVnlxkjj3xWpb6RbaZe2mqF57uEofnlO8x56ECt8TONSXvN2Te3XXQ5aNKoo335vzKGi3E83jJZ7lHSdrdmZGXbs5wB+WPxrd1TULqDUEEJ3Qwx+bMh75P88c08mLVNXtLi0VmWHd5kuwjII4HPWm3Gmwfaru9vIpLhCw2Rxk5A6DisKtqklHpsl+Z00acaUry662632NDUb8xaE95akElAUYjoDgZ/WvOtSgEPxHtIY7t9wMYMzHcQxHXmvTLTTIre0ltWPmW7M21CPuqf4ayF8EaOt358kbynIIVyP59a70jmbhblT639RnjS6lt9DKwyMpkJD4/ubTmvNNC0q+1bRb2GyllWSPdIyK5CyfdG0jOOme1exXuiWmoNbJOu6GDIER+6wIxzUOm+HbPTNRuLi2hjjSRVCqgxtx1z607E80eRLyf4nO/DzWLW50o6cIY4LqAfOEXHmDpu9z2NYWm28Vv8TNQgvo02zNLtD9DuO4fpXoX9haZFf8A2uKyhS43b/MVcEnPWsnX9PsL7V7AXsMTphyzE7SABkcjtXNWxEVeOoqNKcmnEpXembPEunrpsgk8pZJXhkfcqDAXHtnP6Vzfjy08uayvFhlifBEkbsWC88YPQjr+nrXe6RFBbSObKyWG0b+PB3yHPXnnGPWrGti1ksdt1befblgJD3QH+Kpo1abVupvNTk+WfUpQeI9PudIa8SUCNI97qcZA5/niuW+HWlTILvVZF2pIPLjzxkZyx+nA/WtKTwppmmbjc25ltWIaOZSfk/3lzgj3xW1bSwvCtherHscARmMYjlXtjHTtxWVSCV1HW/4DlTbtKOyM+HRoPEXgu1tZSpPkgxyDnYwHX/EVh+CLXULDxLcaXeMf9Egk2KeRyyZx7HGa9DsNOtNPiKWkKwo38K9Pyqb7HbfbReeUv2gRmPf325zj8xXXGlHks3c4nJ3ujzDRIH8O/EC4gvEZY7kOsTseGBIYc/hj61ueNNZ1DRobaWxuAqzMVMbIGxjFddqGl2WpRBLq3jmA6b1ziqUPhzSVdW+xLI45HnMZAPpuJrCcYqreX/D/ANdik3y2iO0h7iTSLaW4k8ySSNXZtoHJGe3auH+IuG1bS1Y8DOexxkf/AF69NjhCDAwPQDpVC68P6XeymW5soZZG6s4ya0p0WtbilK+hUtdE0+2k+0w28YuDx5hyzfmea4PxNFHN8R7GOVVZCYlYZ4PNeoraJbwLHCuFHAGc4rLk8OaVLc75LCFnz99hk/nXK+anPVa7GtlJaHn3xB0uzsVsDawCIuz7sHr92tPxzpk134e0+8iDMLUfOAOisBz+g/Ouvm8P6bdYNxZxyFQApcZ46f0q7Bp8FtbeRFEqxf3c8UUKkmlZO6/UU4rXzM/RNUgufDttdGVQBCPMOeFIHP8AWuS8EWk134g1PWthSCQuELDqWbP6AfrXYnwrpB3MbNFDHJRSVQn3UHFX/sEK2n2cRJHCF2hFGBj04rrcpxi7ozsmznrXTrTWvDs9nOvmLJPN8wPKnzWIIrnfCen32keKpNKvXJihikeHPTkryPriu+stMtLFStnbpBuOW28A1K9tCblZ5IwZkUqr9wD2/SsVV919inHVPqec2UUvh34iyvdqRb3jOElYYU7jkc/XAroPGmr32jafBd2NwFLyCMoVBHIJz69q6S7sbe+gEV5Ck0XXDDOK53WdC0q2ghVbZ2V5ApclpCi4ydoOeTjA+tdEKqdlYhxauO0aKXXLCK81UmRGj+SNkAHI5PH5D2571CuoXVitxpCybjEjNDcMesY7e7DOK6CFZJkVNrW1uoAVMYYjH6D9apa1oiahaxJDsEkMisuTgEZ5GR7fyFP27vZvT8g5eqK3h6S3tjfRNII5RcsGVjhgo+717YGfxrY+1ea5W3G9R/y0J+UH696VrS3llWR4IWlH8RUE1Oq/MeBnsK4J11OT7s2ULIljbgA8kCpAahCNknufQ0oyM46jsa6YV5W95GbgujJB1pcc0xZFIGOafkN0/Gt1Vi9mQ4tDS+046n0phQscnilBCHn86CWbOMAds96wclU0lr5F2a2FUbeDx7+tSA8e1RhsjDcH0oQnv931q4TUbRW35eopJvVkmfpTSPWjqc4pSOK6CAGOtL7VHuA4zQX4yOazdWC6lKLHMRjnmmfMF44oYncu7jBoADBmP6dq55y55af5FpWWo5DgYxg0veowwJQ98U8Hf0rWjUTXLcmSe4/qKB3GDSfw0fhW5Ae1HNAPNFACdQQfpUbAEbWye2RUmT0XmkKZ+8eawmud+7/wC1puZElpfrdD7POfKPUP0rXA47UmQpw3HvSoxYZxVU0vmKTYv1oxk9KUjucCo4pDIWyhXBwN3etSSXGKQ/XuKM8n1oznH1FJ7AiXtViq+MVYrIbCkb7jfSlpG+6fpTEQ0/tTRThiqGB6imy/6pvpT+9Mm/1bfSkBXi5jX6Cn44qOHmBD1+UVISQK0ENyOlMkA6r97tjvSsc8dTSAFeetc9STd42LiraiLkHc/XtSuQByM57UF93A/L0pPL2nKn5veoV0moar+vvK0vqJsZcMfmx29KXzMnC8k0M5Y7Rwe9LsAHHB9RUwT1VLYH/eDaw53c9803PmMQRwByKX5z8uMD1oKhSCo+opuL6LTqF/vAEkZAAFBVieo/KkLAZwSuaaxbIA3HNZylFR1V/mNJ30Gv8AL3HPYUhA3Lt6nrT8BRgY3HqfShlOxSDgiuOdFtuy2/A1UthylMY3U/EYHUVHkMORtbpmnIGK54+uK6qTeiST+X/BM5eoqj5icECkCZXIzTtp/iPHpSn9BXTClfdGbl2GnJ+XGPU01lVRwSDT/wBKRlydwJzTnS001YKWo3J/jHH6UjYJwBz7U4Njhx+NGVUDH5VHIrNX+/cd3cZnYctznvTyoPPOfakCljub8Kca0p09GnsKUhCq4xim7T6/pTqDVulF9CeZke07s4zSL98E+/Oak9qjYYPHftXNVoqHvI0jNvRjduHJHHzYFSqnUtg5pmGVgSMgelPVtxzSo04J6qzHOTtoPUAZPFAOetIckUvQ126GIhUEmmHKH5Tn2pXbaM81Huyx7ZIrlxFSK06mtOLY9Ov+17078aiLYfA7d6cr8HrUUsRGPuscoN6kmfWg0zfg8rgetJvzzjit/bwI5GIcMf8AZHU0q8DKnj0NR9c84UdjTiQQCwwK4/aby6/116I15ehIrZGTxTsgVEu5gGIyPSnBMkn1/hraNao1ov67kOEbiOS3rjpgVGzbsex+lSPuAwOKjx94njHSuOspc3qbQtYeB1JIApw7YzzQibuT19qkAx05rqo0pNX2MpyVyNgduc5XPek7j17A9qlIDDBqNsg7QSff0oqU+R3YRlfQFXrgkHvjpTjGCMDgUiMOFxyOPpTyy9M1VNUnEUnJMiaLbgqM47U+IDHvQ7fKQDSZ4wfx9qxl7OnUvHoWuaUdSbIo70wFjjsKfjIrvhPmV7GDVgz2o69s0nt+VOxViGnpUU6kqGHapsUjdOnFZ1aaqQcWVGXK7kJOQHIz601QyjfncMc0IfLkMbdD0p24JlW6dq89Wfvydrfg/wDgm700X9IbG25mzwGpqRAhhn5gafHgxEDrTV3bflXBXr6mseVNRcve3/4P+ZV9XbQSOMmPdnJ64p+9JV2g8jpmmo7CNjg4PNJCoBAYctRCVlGEFo1rcGt2+g+JVeDHQ0RqphJYc96Y6bG2g/K3PSnlCqYUkqO1OmnfWOsVZifruNT7oOT1wamiA5J65waZgZIH8QyKUFtwKn79XS/dyvvb+v8AL7xS95Fg4x0qvvLF3HUcAU8ygAh+o7VExXzF2E5J5+ldFerGSVn8uv8ASIhFrccsZUZV8n+dOETF9z9B0FKmFlYL0xSyN0Hc9KqFOmo8zW3TpcHKV7CGTnag5pMBeXO5qQ/u8IgyxqREAGT971p2lUfn+C/zYtEhoZmHCYHvR+89FxTmlUd+fSk8zjkHH0pvlWjmxa9hpOOHXj1pQCOVO4elPVg3emMm35kODnp60nF/Endfj/wR36PQccOuCPqKYI3XgHjsaXlvnTqOop4bcARTSjUavv3XVCd47ELBkIbcSTx1p6HBKenpUfJMh/iHT2qSNkVeCCe9ZU2lO60X9IuV7aj8YqsSUkcDnuc1M0mPujPrUABYBuhdsn6U8RNSaUd1/X6hTVtxCC8y7jx6CiZArjng9PrT0AdWY+vBrI1i+eQJY2v/AB8ydwfuDufyrldOLg77vVf16G9NSlNJdCvqt4b2Z7OB9sMYzcXAPCj+6PeoLeOzEcMt2RBZf8u1tg5k/wBph1NP0vT0u28hM/YIG+YnrO/cn2q3q0b2zyXduPMkEYTGM7Bkkn3+ntVfDeolodd4xaop/wBf19xasrN7dZpC+8zSmQewOAB+lLqEErWk4iG6Vo2CjPU44/WqOn3USRAW5L2yZeW4kJ+d+9akcyTRCZGzvAK+4NYyjTUrLpY56ine7MXR9IGl3CRtCGQwLucY+VwMEevPWtO3to7GJo0Y+TuYjd0QHsPamX99FA4ghzLdHpGv9T2qGPSprqQNqM/mk8iFDhFH9a6G6knKMtOun5B9lOT0/wAgOrwZaKyikuJOn7sfKPqaIo9Zn/igtVPbG9h/StPy0RlijRVQdABirAGABW2HgnNtbR0/zMp1VFe6t++pk/2RdM2ZdVuWIOfkwo/Sg6DkgnUr/P8A11/+tWvjjJpQcnFd1kZfWKnf8jHOkXiYNtq1wpA/5aAOMUrNrVqvKW94AOiko3+FbPHrTDnnjtQ0kHtpP4kn8jIi1y2MnlXcUtq+cDzVwD+PSnXGn2l1eRXMqiXYPlH8Jq7MiTxMkkaMG4wRnNZh0+WwBk05sLj/AFEhyp+noa4Ks4Tej17m9Oy1joyS+up7UBILWWeUjIC8L+J/pWbpclxe6qDJOz4hLSxlSqqxONuD6eprXsdVivZTDJG0Fyn3opOD+HqKnt7JYby5ugctORnjoAMYrSnhqcUN1nBOMo2Y9lBGxgCjDBUCuevtOFgDlS2nucsoPMB/vLXRswDAr96mM8UjNDuXcRkqTk4+lYuC52kyaVWUNehladqUsc6WV2QxcFoZweJV6/nitzecArjHbNc1e2C2jpbMzLayPmCUdYJPT6GtTTbprpGjkG24hbbKp9cdR7GtmqkVZDrQhJe0j/X9f10LxlJLA+lAkAAx3pj5YnJyKTaVJ46cGuGVSXMyFFWLKyZzTgR9KgxnGMj60u5iSoI46E13xrtaSMHDsSFsE5OB9ajZS+WQe/PekLbsEDLjtSh2IznGO1ZVKsauj28v6/AuMXEkjAwSTn+lOJ4qMOScoMD+KpCeK6MPJctkZzTuKSABxTWAK4PekLpuxuzSFxuq5VKbVmxKMugAgfKw+hpCAQQo69zSL8/XnIzyadG2eB061zQlzSS6P7zRqyHKMKAefrTioIwRxSEkdad0FdiikrIyvrcj8v0PHvURHzEZ4HWrAzmkdM5Pf1rCrh1JaFxnYhUBmGOBSKDkgdacuUx64xzTlUMfzya4Y0lKyW5q5WGqT2yPWnA9+SfepFXFGOeDXZDDtJXZk59iJAU4xkU4qzc4xTwMHNDAkEjrWjopK3RdBc12RjCjDfe/nQvmD7q8dgacqqwIPWlG8cY/GsFFtK+3l+pbYwBXGSfm9+1JubHT2z2p7R8bief0pFYOvoOlOMJXts/z9RNq19xDkDO6kMm/A9aNgHc49KUr0K4yKt052EmgGTwo6UhQnqAad3ycg/Sky2OCfyrKTVrS1/rsUk+g0njDA49abkiMgc5NKzu309TTCSY8Y4zxXFUqWel9jVLuSblXnGWNKCepPXvSK23jAzUgbnlTXVSs1e5nLToICexBFPBzzTRy3y/jTf42Ga6FNxt5kWuPPBx/KkYHAIOQOtBUDGOvrQJOwGTVylpyz6iS6oXI25BwKQMcZCnFNKty3U+lP8wEVKlLaWg7LdaiMVZemRTY3z06UhGDkA7T1FEbAZUDgGnGTlJX0/UTVkSdeTQgZR8zAnmkDZJx2pffHNdCaexAd+KXsPqP50oOBzQckD6j+dJ7APwas1Bjip6yGwpG+6fpS0jfdP0piIqUfSkFOHSqGFJJ/q2+lKKST/Vt9KQFWDPkJn0GKeeaZDxAnT7op/0rQQgGDTHY5Cg/jUlNIyvIqJxbjZDTV9RvlADjg+tKQx46eppOV9SKUkbc5GKyUYbbFXfqBVQpzjApI9xB9O2aTBf72do6D1p6jFOMeaSktEDdlYd0opvejvW5AYGTwKRkyR2PtTsUuKTimrML2ISgV8ZPIoIZk24I96kcBhzUYBYcMcds1xzhyvlitzVO6ux6DLNxkU8ADgdKjDbOCCB7U8HIB6+9b0mrW6kSuLjjtSADH+FBakBOBWxIpxmj6YNBNMc7UJHWplKyuCVxHIGBgZNR4A/vYHejLcN1x6UgYGJufWuCdRSld/I3UbIer4yCenenKQy5BqDdgbuo7D1pytgYPeqpYno9v6sKVMm6dBzRxmot3o/P0pd56d66Pbq12RyMe5wvAyaYCqqT1Y0hkIOOv86aMZLNwf5VlUqXlpv59Cox0HsWUZIGO9IuHcN0x0FNbcRknj09aQEPjPA/nWTm7r8n1KSJd5JIUZApGkyQq9T+lIqsqkLyPegx9+C3v3rV+1f6/wDAJXIN+905z3JppUqNu7J7Cn7G5wAAfem4YLjHJOMmuSrTdtV8zWMtdxnJIPrTwwHGOfekKjaqg8jinomQrHnipoUp82g5yVtRMZzjqeMCpDGOOePSlAApQB6V6MKEV8Wpzub6ETLl8sML2IpxAxlmyB0p54qHtnnscDtXPVSpvvf+vmXH3kSRrjnGPapMnoKiEo6Y74NO8xa2pVaSjZMmUZNj+KicfN8pwep9qeXAA759KiIGSAevJNRiKkWrLUdOL3HKdg6hh+tSZHGep9ag4bkqQO2O9OCseTgnHr0rOnVktEv6/MqUU9WPZ8cAZqBtyDIHSpghHTnvyaa0bEHPpwfSoxEKs1qhwcURo3JJ6ZzwKl+8OM4IpqgcAEEip1AHA9KWGotrV6DqTSE8sAdT+NM27OMDPbnipcgDmqzSBmY1piXTpWtuTT5pFhRhQB1pee9V0ZsH5sVKhJHXNa0MRGdopEzg1qyT6UtNA49Kd0rrMg5pDmlNIeBQBXnGRuxyKXiWP3qVsHtVcZhkxn5TXDXiqc+Z/DLR/wCZvB8yt1Q9IlMY7MP51GrkFiQc55qU7lbcBx3pUGNwPHNZyopyilo1/SGpaNvURSFbtsbpSDbkxngr0NN+67oR8v8AKiMFXZW5Pv3FTeTaiu7X9evQdluIqPIwYnrmnsHDKmfxpgYhiiDIB4NSHzDgthSDmsaajZ2vfq/zKle4j/Kg/vKf0pQMdB05AprsXZQMbvrxSEMgBI6d6bmk247K39f12C2lmODBpGYDgClQSNhtwAPtTF3AEkZDcU5OjFRtx261VKfO1zX6vt/WgpKy0JFXaCTyT3pisCzycYXgU/d8m72zVfBWyU569a6qslBLl2Sb/r7zOC5t/QsRDClyeW596UnJ2DI9TSgArjBqKMhIDJ3OWNaNciUOmrf9eZO92SfJHwBlqQu55MfFM5jQE8u1OKuBuyM+lZ80ul/RW0Ksuo75W5HBpytnIPUdaiZvlEi/iKVwQyMB7GrjO2vp80+omugjYjmDZOGOCKeuQ5XseabOAYm6jvQW/wBWw7mpa5Ju3k/0YfEgdGEm9McjBzTTlCoYKQTinySFQMDknFMYfOASWbriorRim+Xf8Cot21BNqhweoNRkcE8cDaKNxWR2I5P6ULklcAkD9TXN7ZS9xef5mnLbUjvZ47OwklkYKqr69TXO2vnTEsATe3/Vv+eUXr/n2q3rW++vYbFseSh86Zs9FHb2qzo4L+bfyId0xxHx92MdB/Wt5SV7vRbbdDppr2dK+7f9L/Mn82DSbXBXy4UAHAJx9aoWeq2yC5hubpC3mllbOco3I5/GtkKJRtYfeOWzVA6RFbXyzWYWMsf3i7cgj29DWNNvkb3X+ZEZU3dT3Ik0yzu5BPDI32VvneJT8jN6/wCNJe3Uks4tLM4m4y2OIl/x9qn1O7aFEtrZd1xIdqAfzPsKlsrCGwhjB+eVjmRz1Zqc4ucW9LJ/j/wBqdkpS17L/MbbaXFY252ZaQ8u7csx9zV3/Uxj+8akzvweijn61Cczy9TtqpRjCXND4nov8zBzlP436mJqd1ex6hbW1nLsklBLErkdeP61Zsr+6iu3s78IZQnmK8fQj39KpXNoNT8SywOZI1hiGGQ4PY9fxq3cabBpunXtwrvJO0TDzJGy3sK7qNJU4KKN5uDiovdrt38y5pmqjULBrpo2iVSRgnOQO9S2t/Be2Qu0JSJs8vwRiuaWLULTw8bhLiP7O6EmFo+gbjgj60rwyPZ6HY4Zo5v3koB7cH+prW7E8NBt2fX8ldmzozlJLi2F4tzEGBjbfuYA9jWv3rl9Vgi07VNLezjWGR5tjBAAGU4Bz+dQ6/eXKa3H5DMogiDthsD7wzn8xUSqKC1J+r+2knF7r8tDrHUYXsB1xTCoJGO/HFYY1OabXhGkwFukO5lHQng5/UUyDWdSvVklsLaJoEYhTIeWx6VxuUKlQFhqiiaWoaWt4FfcY54zmOVPvKf89qisrt97Wd0VS7UZyB8si/3h/hWhYXcd/ZR3CAgMOhHQ96i1CxF1CGRvLljO5JB1B/qPatalBKN4kRqO/s6n/DGbq93NbxIkZCLJ8jzE8R578fj+NUPK/s+COZHSa884BZAxLSKeMH8M+3Fa8JS9tnjniHmA7JYj0HH8jWeRo2h3DEoI5tm4Hax49u1cNJzi7HXBq3Ilr+ZuXNvFe2kkEoyjrgj0rmppLiznFyAxubMhLk9BLEejflUOo+MrKO5WziluIZjgmQx8KfcHnFOkv0urW31M7RIF8u6jHeMkjp9RxXfKq1FOS1MsPTabXTt/XfY6lJY5o0ljOVddwIHY81MqbjknGa5/QbmS3muNNlIPkHdET/FGf8OPzroozydvK/Sso8sp69TCtB03ZDgq9MA47mhkVuo6U7juaQV3csbWsct2QkZbaowR0pQAfurhweadKQMf3s8YoV2YY+6fXFcMox53F7/19zNk3a4m1mywOD3FNIIXcqkDvU4ABJ7+tLjK1qsNdavUn2mpEAMnsvbimEbTkEH2qUoAO/0qBjkcjn0rnrxlFalwaYZwrY6Hj6UDheCSfWmFdsak96hs9Uhubia3gkDmHhsDgVzU4ybtJaJfdcuTSL4brkZ+lKrqw4INZWu6l/Z2ly3II3gYQepPFU/C9jLBZ/aZ3czXADtuOevI/nXqU5NQcm7rZHNJ+9ypHRbsfQU3cX+6OPWmhtrc4I9aT5lBKj5amVa/6lKI/ZuwSTu7GlVuSp4amElfm3ZoyXbI4x3qVNRl7q1/MdrrUkJzzj9adjIpvT1pdwHtXXdGQ7NGaYGB6HmkMgBx3qXUile47MU4IznB65pQxxgjJ9aiJG4nrjoKceBggAnpiuZzvK8TRR01FK55Jz7ULxjikVtyDPehc4rpgo2uupm73sx3X0pcUY9aXgd6sQpqNwcjjI9Kk5xSd6icFJWGnZkLqc5PYZxSsg2D69qVx8zehHamDGAd2cdK4nGMW0+psm3ZoAAQVJ6cA09FJHBxQq5Bz3OakGAK1pUNm/8AgkSn0GhefvUuxSMdKcBS4x2roVOJF2R7WI5PHtSMoC+lS9RUZBD5ble3tUTiox2KTbY3cWOBx70GMAdeRTmGRweaYyu4KngHuDzU8nSSuF+2hG7ZAPVh2ptvGVjL/Nlzkg1DLDGdg85gVORVuNic8jihRu+WY72V0PXBXOKPUjig4wfWgkYzjvW6VlqZsdmj0+opgzkGn54H1FD2Am7VPUAINT1kNhSN90/SlpH4Rj7UxEQpRxTVORmnA5qhjqST/Vt9KOhof7h+lICrFnyU/wB0fypwznmmx/6pOP4R/Knda0EGfWjr7UU0vgc8Ck2krsAdgo9zxUZU5zhfpmlLDeCOmDSBQ6sT15/CuSb9pK25qvdQ9XLEgjBHWnCq6yZZTjJK4qRSfMIJz606WIUkkKULEvSk703zFB5IpwIPf9K6FUi3ZMizDp160pIUc0hIHJoyrChzWyeoW6jQPM5/h7ChjtOAMn0prYBCoTn0pVIT7w5PU1yqbXu7d2aNdRwcEYPH1phwX+TIx1NDESnaOnc0H92Bgj6USm5avWK6glb1HE4GT0oBDDg0zO5svx6A0r4JwvLVp7Z2uvu6k8nQCSQcEBR3phUsONx980oGF2t0PORRuIB+YfgKwbv8f6fqWtNhhVhyOD9ajH3jk1J99juJ2jrSJ8zg9F54NckoKUlZdTVNpajEOFJIPXtUisMDC00/I7YbgYpwTLgkfX3q6EakPdX9fMU3F6sDlmycAChV3bmOfan7Fz0pee1ehGk95GDl2GbdvuajJDP83TtUxPOMGm4BHTNVKkmrISlrqM25GMnHcU8IX+VcY7+1R8qxCn8+1TxEL8tcylFy5Vp3/wAkaWaVyRI9q454pxX0pu/PejPeu1WtoYsNnNIyAjnpSluaZIScAZx3qakkot2uOKuyIIxY45Hr60/dtAGMUobcdqNgCkO4kjqB39a4oyUfehr/AF99jZq+jHfzpSQvWmbg5GCQuPzpDnrklRWzxF17qIUO4yRsgHHOelMBOcYxnipASF+Xk47CmEcjPJJ5zXm1k5PmvqdENFYROeC3APAqQY4IyPqaaFAkIH3TU6xgDoCa0w1Gb07dSak0hqIcEjjNDofl4yo61NxjpTGIVSTXoOhBQszFTdyLgDgk46A09BtHPJPWo+GJI5NCSk4ya5adaMJamkotrQsfWmu21fSmhzjP40m4k9foCK6ZVk1Zbmah3GkAAngjuc0ofbgZO4+vajbk8LkD0PWnqp3cnPrnmuaPPfTT+v66+Zo7WGNuc5IJHYimtGwByBj6VZGAKO3NazwkZLV6kKq1siCMLu9s9KmH0qJmG45//VSKxOQP51FGpGn7pUouWpOOnFKBk55pidOeTUhOK707q5ixCR2pKUngUhOOvFMQHnOKrSYLyE/w4AxVnFQyLhm6jd0NcuLjzQ/rs/1NaTsxIn42N1pwGDtPHpUcvI3DIboRUgffHyDmuWnUt7kt1t5rsaSjfVCMwEpDfxCmYL4ZuFGee9SbScNJgEDoKcFLHLcDsKpU3Jtf131FzWEVSR8oCr69zS7UXgkE+pppJYkZwo6nNNC5+6mf61ei+FX/AK6JdBerJfLVl5Apo+VtjHIPQmkU4A28jup7UuDu3PgAdKbkpJSSs/wt1Fto2Rk/KYgMkHrQD5aMGbLNzilU4lYtxuHFNiKqOhZs9fWuWD97fXVei9PRmj2JV3eQARzt6VATmzT1BANS4dhksqCmBI1GFLNita15e6u1tfl8yY6avuTh1A+8KhUk2+zBzjHSpFGcbYse5p+JMfw5rRqc3d9mtF39SVaJAWZtnyHKnNSGR9v3DSlZMfeX6UEScciiMJq+svwBtPsQHeItpB3E1I8oOwe4p37zPRcUHd3jB+hqfZuKtd9Ft29CuZMWZgYWOe2KYQQkS47ikIj/AIkIFA7YfoeAamU3Kd32t+PmCVkOnzhPQGkYkPvXkY7U8OcfMv40xSnmAKfrV1GnK6e9vUUb22AlZGVV/GldtgIAAAHJ9KagxKxPAbgVR1qd7TSrgqRucbVPqTSpPTmff8On3lqPNJRRjmQzwzXOTvvpREmeojH3j+QNXP7Z8mwSSCAqqOq+U55ZGHylQOpPHHsaZZxhr61tiu1bS3ycdnbr+matahbsFglt4zKbdwwh6ZGMce4zVSnFysl+J2S5bqMl/XT8LCxamr3CRSwTW0kn+r3jAb2z61cMqojMzYIBLE9hWZPM+sC3t4reeJ1kDu8ibdgB7e9T62zLZLbqAZbhxEpPoepP4VLp296O39fc/MxcE5KL0ZBpA+2XU2pOvDfJAM9FH+NbHJPOAemPQVFbwraxLGBgAAA1I7LEOOWNKMoqHv6JdO3Yzqy553j8hk8uB5Y4qSAYyO4rmtWn83U4LYXLRYBMjK+MZ6Z/z3q7Yz3Flqy2NxcfaPMTcjkYIPofyNTQcpVfaP7vLU0nQtT0fS5tNNCk6xM6CVgSFJ5IpksUF9bvFIFeNuGAPofasfxFeWsPkpLbiaYAsBv2lV6ZBFXXntdH0rz44m8lACFTknJHr1616lzD2TUYyV7vYmutNhudO+xHckIAACnoB06/SqupaXNKtpLZMiT2v3A33SPQ/lU0esWb6at+0hjgPGWHIOcVeM8apuLqq46k8UaMSlVpvXu/+CYsOmXl5qUV5qIiXyB+6iQ5Gf7x/wA9qqXdskV3q11essMUkYjiZyMHjr+gqbVfFEVvKLSwT7ZePwqJyFPvVG18PXGpTC712V5ZCcrAh+RR6USUEv3m34sX1qpe0Frt5Lqczp2o6hOblLCye4kaPyxIRgIMY6/hUaaprWmabFcpdxeWrkNEuNy5J68V6fbWkFuixxRqiAfKoGBiuf8AGOlWQ0K7uVt0E2VO4Dn7wrChRhOSSSt9/wDw3yNKuJlJOU277q2xr6FeTXejW00q/vHTccDHB6fpWi0nAwQARWT4bZX8OWGQflhAHOOnFaIHy5wuD39DUVlUpvlv/X9eZmpRn71rXMzUFNldR6lDllX5J1A6p6/gav6hsbTrjdEZlMZzGo5biieJZ4pI3JIdSrbe4NYceoyW3hu+jkfE1mrxbjxnj5T+op0Jq/Ltc1ldw5/5fyPP1szPaahrFywdnlWGMseQSQc/kMfjXo9ppNpMZJopFljngWFSORgDB5968+0yK0lbT4LuThp2mkRyQoQYx+fP5V6Zp99ZTobeyjKxxjgiMqv4V046cXBRvt/w2pnRjOPNNX1tftrr/kc6sj2M9lcyMS9rM1pOzHqP4T+VdjHkruyWUnoK57UrZTe3sJHF3bb195E/+titnRLr7ZpFvMQASuGwc8jj+lcMaXO79DqxMrwU/wCtdfzuWyxHHTvTTvC8ZIPvmpSm45PXsaidSCBu9+KmtTlBX6HJCSbGZywz06Y9KUN85IGFBz+lNwclgScUAKeGzXFCTubNItK4ZcilJHrzVfgEYNULHW4b6/uLSKN2MGN744z6V61Gq5L3lscs4pGozBVJJwBzmuOs/E9zqPigWsIU2eWA45YAHnNXPGGqtZ6UYYs+bc/Iv07/ANB+NZXhqwSPX5Bwy2kAjLertyf/AGYV18sHRlKXVaf5/eYSnJVFGPzN/XtQ/s/R5pQT5m3Yn1PH/wBf8Kj8I2P2bRYpX3ebOTKc+/T9MVkeLnN1f6dpsWVEr7m/PAP867GJRHCqLwFGBisqdKMKKT3evyWxTk5VG+iOS8Y3P2i/stNUnaTvfHPsP0z+ddhFGFiVQuFAwPauDhH9p/EOQk/LASTn/Z4/niu3nu4LSIPNMka5xljjJ9K6q8Uoxh5fmRTbblImYKoxjrTcsoAPSpOGXFM7lW59K82pDXsv63OmL0AqEIIxj0pcbjuXilDqnTJNAX5ic9ahU7ystvLp8x82g07dvJ5pVBYEt0HapAvGSOaaVOSR+VVKi1qJSuIFJQcL9KYcoc4NLtPYEUbmzgZz9KxnZLW9y15DCSHBGNpOaGJZ/l7CkH38kc9cUg5znIHYVyRm9VsmzRrqP3bQADz6U9HU4waQKnQHFBXbznI9K7oOcFe6sZNJkvbHNH4VGSEbGeMcUpduuK6FWXXcz5WSZGORSbs/dGaQEOD6UwNs+UnIpTqWs76dxqP3j9hY/N+QppGw5xkUuWJ44+tOU5GD19Km0W9NH3DUN3FKMY4qP7pwOR6elPPpitYT5iWrChsmlByfam8HpQABzWghxPNNJyKB7UD3oAo3kxgCo3+rfI4HOalWRjboVJJx3HWnTlCP3mNgPf1pwAAwuR9R1rl52naO39bGlu5X8gPMJJCfpVkg71I4BHIxTkwy56UjBjINpwvc10QStdEO48jjIpvJIH60c4OMe1IC3lqWGG7gHOKoQ49cHHSl/wAR/OmYznJp+en1H86HsMlx+dWKgFT1iDCkf7jfSlpG+430piIV6U4U0U4dqoYtD/cP0paRvuH6UgKkf+qT6Cn8Ae9Rxf6tf90U/wDGtBCbgPpTXZWXGeaG25zjJ7UAMfQfhXPUcneK/r8i4pLUjYhh12t29KRXIYhhjjNSFOpLD8qr4HmcjK+tefV56c0+v9bm8bSVhIztXOQW7e1SLyvdvpTIwd7ELkZ6VMs2cjZg+lZ4blsud/gOpe+goDAcIMfWg4wXUYI604lz0AX60hGV8tefU13S2sv6fSxkgXlst1HQUrgFsKMN3NSYz1o2gdAK19i7cr/4JHNrcjwYySMEetIT5hweFH605+WGR8vtTuGUdKhQu3FbLp/XQbel2RuFHPQ9sU0BgQz8/wBKkCAHJJPpmmtluF6dzTlDq9H0SBPoLkFfY+tAUDoOtKqjt0oPGMmuhR0Te5DfYD9aNuO1Ic9hSnvVWEMKgnOBUR+XAJwQcg1MBmmuc/Kp5rnq042uty4yexERkMOpPfsKm7c03ysdCc0hLDgrn3FKnenrJDl72w/OaM00NuAI6fSgd66FJNXRnYCTQXVSBzTSxLEDBx3phyx69O4Fc1WvZe7uaRhrqOUgEA46mkZsSbR1ByPamyK/LenfFMK/ODnJI5ry51pL3Wuq+7Y6VFPW5Ij7SxH0yaeHZsfNj6CmZC4+U596XOeCcD0HeumE9Lc2vbVf5GbWuw8sS21uPel+YnCtx3NKqkncR1p+ABxxXXGlKSu2ZuSWxEcH5ccDqRTtu7hThe+adtZBgcims+TtI2+tYygo/H/XlcpNvYenzKQQMD8qfjFIp+UAYx7UpIrspq0UZPcMZpjoCOTjHNLuzxikkyRxyO4pVWuR6XCO5EqMTnqO3apFchgpBBPpTdysctkDt701cg7g2SeMGuGNVQdof18vyNnG+5MzAccZqJiWGOx7UpRtuCoyf4qPLIxjp71u3UqK1iEoxIHUj+Lkc/T8acgK8DAJ6Z9KkMPXjINJkbgMHI9u1cLoOnLmehtzpqyHqm4ck81LwOBTQ65+9zTq9OkoJaO5zybe4xlXBPT6cVEWKLvHJ7+9OdjIdoH0/wAagdcHG4HPBA45rz8TVs7wXzN6cejLCSMcj070uWcdf6VCgYYHPuKsKMe9a4fnqr3rkztHYYYyPXHelVQX9xTnfauewqp5gHOPm70q8oUJIIJzRdBAHXAoqspJxk5PpjpU65C811UK7q9DOcOUf0pOvHegntijB7iuozE6UMFYYPSl/D8abwW55pNJ6MaGkMoyPmFAYv3x+FSEnB70x1JO4HBrnlTcdY7di1JPccqheep9aX8aYjluDwfSnY7GtKfK4+6TK99SNFzEVHXNOWVRx0PvSMhzuTg1H5hY7WTJrkcnSajt07pmtlLUlbYRliPqDTcpnjLmgL0/dAUbGIJZgq+gpPml71l93+YaLS4jAO4L4OOiinAORhRsH60vygrsGc0zzTuAJxzikuSL957/ANbhq9h4jUfe+Yj1pSwCkj07U1CAQM5J65PemqjD1HUVop2X7uIra+8x+87CQMMO3vQz/JvBPqaQRu2SwxnHSlEfybe2auPtWn6EvlQ0vnyycc06R9pH0NJ5OABu6e3SlZdx64OMUuSryvvoO8bjctuB6gdaeJPl3H8KTadx9OvSk2EIo2g47CiPtFdg+VjtwYZ/Q0ELwCBUbbs+h6U5c8fUmj2rb5ZIOXqmIY2B+Q/gaaxXOHXDdiKXzTvPpmnF1b5Tx9ai1OfwO3l0H7y3GgbV2sAU7Edqx9ebf9jtQ24TTqPyNbRQqPkI+lYeqBX1rTVOUIZyfwAqUnF2a/r1/wAzehZzv6/kWdIVZLvUJyPmM/l5x/dAFQXupSpqE0Sffj2rDEF5kJwd2fQf40/Q1D2kkhfaZJnYgH/ax/StJRCrZC7mHfqabmmuV2S9SpNRqNtXM6yu7gag1ncSJNIqh/MjXAHOCpqSYrc+IYIiM+RCz/iSB/Kr0VvHEzOkSx7juOBgk+prPssNr2pORkqI1BPYYzXTTju+jIck25Lov+AaewqODx6Go2VP4lIzUjyxxgbmwzHABPU0m3cQXIz2HasqtJSfLBf5f16GMZNas5XUQia6009tI9ssYUEJkE+vv1q7Yo13q8moyRPFbwxbUMg2k+/6muhGOlDokisjqGVhgqRkEVtToxjr1NpYq8eW3SxxEtyLwX95NbTt5sZS3byyVCj3+oqxrMjy+HNLhjb95K0a4+i/44rq2toGtTbCMCIrt2qMcenFUZdEt2WzUM6panKLnryDz+Va2NI4qF07Ws/0OPu7jyLeXSd20rejaD/cOcf0P403Ury48Ua22n6e4Wztky8xPy+5qXWNM/t3xU1tZvhFINzJjhcDGB+X+cVr/wBj3OjXRl022WWCRFRoy2CCO9VJeyjzNXfYUq0a8lGDtpv5u1xvhnSrKwvJTYXcU8TRDfzl92evsK6Mrgf4noawdFtbm3vbye4hWN3xtC/dwew/Kt5SA/rn1rzKtdVpJPf/ADFUpqm7R2sZj6rJFrBtv3QgWLzJHPVT/h0/OsnxDqbahoGoeVAwt1ClZifvEMOgqDULV9SvdVnhcgwYBUfxY/8A2TWlqDRXvg+eWJVWNrcsFHYgdPzFdNKMqUk09B4mnBUr21tb00uVtBkN94NtViuTABuEjgcgBjx7dua3tNaIWaC3maaPkBmJJPJrz3wzJNc6eNOWQJAzl5HzyBnkV2iarpWnwrD9rgjCDCqJBx+Fc9adSVZp6u72DkjChFX3s/wNwKd24tn8K4nxntsorwDj7ZGhB/2lYZ/Q11VhrFjqORbXUchUchTzXKfEgp9isW3fOZioB9CP/wBVehQhFyWnU43UajJd0yLwjYxXpa/uoAyRotvCGGegBJ/P+Zrsl+QqEAwo47VU0u1Ww0W2iAC+XEN31xk/rmqlr4m067vHto5TuQ/eYfK3OOD+NcWMhUnUbjsi6DUYKLerH6wDFc6dcnJZbjyzxxhxg1B4QeSMXtm5GIJiFH1zn+VWfEBZdJd05MciMuO3zCual1O40rxZLBAEzczpuB9D/LrRhlLRI7ZSj9Wd/wCtV/meiA+tVLm/tbeaKCWZUlmO2NT1Jp/mbR8zcEda4e1kbWPHrufmis84B9uB+pzXVCUal09ktTzJ3ja3U7bJxjB9awtL1K4v/Ed3CG/0S3XbjHVs+v4Gta+vI7OylupTsWIEnNct4IuY47C/vJpFXdJ8zOegAz/U1OFw0HCUpa2tYdWo+ZRWh1Gq3KWGm3Fy7ECNCQM9T2H51i+DLR00hrtiPMuZGcnrkDjn9fzrn/FHiJ9Z8uzs1b7IZMCQjHmMOw9ua72wthaafBbr0jQL9cCuuWHjTpWas3+hkpudS/Y47Wp1ufF8Yc5hsI/NkA9hu/wrY8KwSQ6SbqQZkuWMz5Hr0/z71yviNJrHxPcqzBIrwKu9ugXKk/yxW82pS6oRpehkrAihZbkjhF6YHvU1qL5FGGi/Lz+bIpzXO3IzNY1SGPxfa3gybeA+VI4Hy7uc4+mRWxf+KElK2Oij7TdScBgPlT3rWi0KwFguntAskAHIbrn1z61Lpuh2elB/skCpu6tnJ/Oso1IcqaV2tP68jTknd676nKnwzq2l3SX2nXCzXLqfOD9yep57Vq6bol3Jdrfa3L5s68xRDlI/f610mzaGUdeooXaf4iDUSxlWW9k/60/qxaoRT8gVs5GOOlMA3DBxkjJOacRt5wCDTQ+FbFefKs3JKp5nQo6e6OjOMeh/SpwQarqMDJPTsOakViBz1row9ZJcrInF3uh/rmlGDSDkZNHTgV2XMgOcEA1G25UHOMntUuTTXGRg8HsaxrQUot9S4OzGIo+b8qiUYAB5BGaf0OCp59+DTlHzZIGcYrkjBTaUeho3bcYqkkjg49acqsOiD86lChRwOT6UDpzXTDDpKzIc9RnllslhzSEsMDGfpUnPXjNB9MVp7JLVaE83cjCMAW7+lOGwr0pCxBAAxnuaQrzuHJ96wcbSfIr9y76ajgxXsSPWgqWGen0pwkXH9KjJx2IWk7JWbugXloxyHrwARRu54BNIVGPfHWlVsDBGD7VonKKSeiFo9hQ2QcUgLZ+Xp600jIJ6A05uoH8PrR7ST36BZC7mB6ZqNmYBiuSwPSpNgzx/OmspBBHJqKino90ONhgw4CkcbuQaex+cHsBmmEkuMA/Sk3Dln/SueNXTl89/Qtx1uSKwVe/rTiTkYP1rMF7PJfrD9nfyGz+84AGKv5bOMDFdVKrb3d0Zyj1JKXGfWmoSc8Uo64rpTuZgeOvejGAPqP50ZHQZoOfl+ozQ9gJx0qeoB0qeshsKRvuN9KWkb7p+lMRACc1IOlMFKWwucVQx1DEFTVObUFgDM4wqgkmorHWrLU0b7NMrsByvcUrjsWI1zCn+6KMYpIj+5TjsKfitCSJsHGTgjmk3Huw/KpNoz0pu0A9KwlTk3dfqUpIj2+Y2DnA55ppG5xjhVOKkKHlskA1GBgMAOQ2cVxzouO66/f2NoyTEdCsuVzk8j0p5+ZORz2xTuXkU8gDrmnQjhvTcaqFFObUdnf8AQTlor7oBEpAyOaeFC8AAUtJkV3RpxjsjFyb3F5pQMcUmMGlqxCVGy9wcH2p5OPWopSSqjpkjNZVbKN2io7iF2Py9vUCnoFwAvbtTBlt2CRjgYpBJja3c5BrljNwlzS/roaNXVkTjpSZ5pgZt2Djpn6UGRcV0xrRau9DNxY40namCQHvz70jNjgcmq9pG17i5XcUsQMgc00Mqjrk0b2B5FRqAWLMefSuec25e69fPoaRWmpIATySc+lRFmY44IHXFOwWB2scU3LJhRgmsnqlul+ZSHF8DC9fftRtCjO4/hQmM88n3qTYqtkCtIwlPV2f6EtpaEYHyENwc55708OcdFzjipNoK0m0AdKpUJLRMXOnq0QtnZvbk9hSeXmE55INTMowQvBNRnJbBU8+/WuWeH5Pi10/r9DVTvsIqnBXOeO9ShcCmAlWJIwfanh89DmumgoRXmZzbYueacCTTcUFtoOeldTkoq7M0rilto5qFOcc4JGc+9EhLEYHI9ajO4ENtA+leViMRed7XSOiENB4c4bnA9vWn7yQB0qJUJY/xDrUgZh8uNv0rOjOW7dipJClm28c54o25woyB3pyKeMjABz7mpK7YUXNXmZOdtiIbmPUEKaUgcuy/QU4qp5xg+1Qh3bnkgc5rKpH2Wj1/r9Covm2JlUhcZyfrRgjAOTTRMBgEZ7E+lL5h4wPz4rohiKSjZMzcJXH9BnFQhuTzhmPftTzIWbGduOtRBSowuMsTwaxrVed3h0/r/gFwjbccSS27KkL+po2lskqQSeuelLswMsAFHX3p0YITLHrzUU6TnK0v6+/7kNySV0Hl/wB04/CmmEYwOccjNTUjg7SB9K6p0Kdm7GanK+5EoOd2DUm8AEnio927op9Bim/xZ+YAcZ965oVHDSP9fgaON9xXO8kc471EY8HO3AHarYHGOtGfyrSWE9prN6kqry6IgjKqeQQPftU25eoPSmMcMeDz6elMxuOSDjr/AIVEKjpe5H8huPNqywGBGV5oJ9OaQAKuBR+VehG9tdzF+QZP40mD+FKeelH61QgHTFLSZpMigBrqThhncOnvTkfcAc0u71qM4V/9k9fY1jL3HzdHv/mWtVYmBPp9KjlQP0OCO9BfrtBP0qBnLr1I5xgVjiK9NR5WrlQhK9yaKTcu0nJzT2UlcdvSonwVAVdpHenxPvXngipo1L/upu45Rt7yAgschdu3pkYpFjBGW59qlPNL0Of61uqEb3epHO+g3AByFGaC6sC2RgdTRmoJV25I6OMH2orTdOPNFBBKTsyUyjHTqMimRljg8c+9BUh48DjGDTYwygDaufXNcspVOdc3T/gGiUbaDy0gcAYBI4pzkqhI6gdaawzKGHOBzTnUtGR0Pqa6FGSjP8PuIuroaJT8nucGlaTDBfzpPL/eBh09KGiJRjnk9qybrqLXX+vzK9xsczqpUN1big7AxUYzUUqlmyR91f1pUX98zE845qVWnKpy20v/AMOHIlG4pix8w5PHFNbcBnuOeam/GgjI6VvLDRfw6Eqo+pFkhSeprK1Mhdb0xicn5x9eK1zEOMdsVg+IiyX+lygjCTckj6f4VMU6SbnsdFC06iS63/Is6O6pp5QANIssi/juNVrzxDaWMMygsLtQdqOhGT6/Sl0gE/alJAYXTjP5H+tVNX0e41a7LhUjjiQqJMcuev5f/Xrlp1lKq3Jen9dzqVOHtHzvTc3rLUre9hjKTRtKyAlA3IOOciqVk2zW9Vz6xH/x2k8P2kVtp8bNAI7jJVyR82QcUsKqniS56/vYlk/FeK7ZVLq0Hqc/JGMppbW/VGb4hulg1GxaTLBD5rAemRjH5Vc0tZ9WKalcSkRgnyoYyQBg/wAXqatS6dLLr0d44QwJFtXnnPPb8ai063n0+e9g8tjbA+ZEwH6fWtIQUVZFyqRdJKO6X9IqR6ldJHrFy0hZYm2wg4IU5I/wp9nr8zaFcXcyqZ4TgqARnIBH86zpYpYfDTKYyr3NxyD1/wA8U3WEezuJ7WGP5bhIsY55U4H8qqxr7KnN8tuv4K1zdj1wPcWFs0J8y6i8w4P3OM/j3qbUNVitBJCCTcCBpVXHUAHv+FYU1pPceJAtpKIZLaAAEjIx6f8Aj1WdNW4l8SXAuykjww7CyjjnBA/U04uz1MKlCHLzLtf/ACI/CNxZRaUHaeP7VM7PKGcbs5IGf89625dY0+BAZb2AAjjMg5rJ1rw3pX2G4uDaIrKjMCpI5xx0NYa+F9Oj8Oi8EAFwE3htxI6+h46UV68Oe7vqctDDzlBbb2NyXxVo0TN/pgYjoFVjk/lVc+LrWVcWlrd3DZ/5ZxnFQbld9PtLG1tIbi4i8x38oYUY+n1q3Hqr6TfGy1Wa3MRj3pKBt/Aj8K44YalJ80UzeVOuo+81387EEd3rUzSGz0aC1807neZhlvqKpNoOtw6ZcQ/2jDFEwZjCi5zkdMnpT7/x1GLsW2l2rXLH5S54XJPH+eKq3kWrXCK+s6l9khc48qAZOMZ5x/ia7VVdL3ZJL11f3XucjjOeibd+xzug2mkC2muNUvJM7yq28ZOT054rbttOl1AKuk6JHBF/z8XQ3Ej8c/1o8H29hbalfW1ykTzxygQM/Jbk5x/nvXoqNG+QGXK9QO1aTnBVGlr+WvkYxpzlBOX/AAdDndD8MJosj3bSGS4YEMQMKAfQVxniy8l1fXbXBzbLP5ERHQkEbj+orvPE2pPaaf8AZ7bJurk+VEo689T/AJ9a5LWbJLHWPDWnhR+7cFiB95iwyfzFKMZRl7Vu7YSStyRWiN3xM5u7e10qGQi4uX7HARQPmJrnZNEhtvGlrY2MpjxGDuY5yQCcmrj7dW8RSXNzIUsw5tg4OPujJGfc1TtLSBPiDFHbXD+WmGBD5z8mcVjQaj7j6K/9f1udc04qNRPd6aaf1dfcdr4m48PXOOvy/wDoQrjxPFd/EnKspRZFXOO6rz+tb/jTUlh0X7LG2bm5dUjjHJPPXFc/pXhRr77TtuDFc28gAlHOW5z+vet6MoJ3b3CalKjZdNX960Ow1zW4dKtwiqJLqX5YYlPLMa5XwZcxWd3qhvZEhnUjPmEDoTu/pW/o/hePT5TdXc5ur09JH52/TP8AOpNQ8K6Xql39oljkSU/f8s4DfWsZSoR5qTe/Vfloc9qjamlt0KEcr+KtQXajDSbZ9xJH+ucdPw/z9HT+BrOW9MqzSxW7nc0K9M/4V09naR2sKxRRrHEo2qgqVoxtI5/wrONSrBXpaLt+vzKdOEvj1ZxN9bwzeMtNsIECw2qBtoHAxk/0FdoXAAx1ziuS0k/afG2pXG35Yk8v8Rgf0NdHqF0llYTXTEDy1LY9T2FLEV6l4xT1svxCjGNpS8zHltINe1+4M6CS0tEESqe7nk/l0rasbG1sIxDBCscefur61U0G2az02IyZMsmZZCRyWbn/AOt+FaYbbycZ61zVMTzStfRfd6/M1p0kle2rLCgClX6UxWDLyOT2p4J6dq7oSUldGbTW4MAev6UxgE5yTmn5GKDtI6CoqUlNabjjKxXOCSM5PsKGGAFPfmnfxH65x7USgtk/gK8ydHR23OhS2CIAjlfyqT5QCQ34GmqCXHB6cmnlWUdQfTIrenTnbb8P+GIk1cbv2ttI4YdKdu6AAjPTNN2E/MOtOySMbcfWtY88dPuJdmI+4YPbvQNgGf1pBknax/Ko8CN+SCtHPrzW+/oFtLE2VcYzmkRiDtbr2pjMOCvWjIf2p8/vab/mK2nkTnmm0Bh0znigHjrXWZi+3FJ1puQO+TSbwBknFADmAIII4pFO07T+BqtPqllb/wCtuok9mYCs6XxNpakg3SH0CAtn8qzqRlo4rUaklo2bnHXAphYHhRntWH/wkUb8w2d5OvqsJx+tL/auqyY8nR3APeSULTjTnPS1vuJdSC63NtFK9fyp+R2rCL+IpycRWcA/2mLH9Ks2VrqiTB7u+jdP7kceM/jWqoqEbXQue72NRgCKaobnuKXnHP5Uoz2OM9qzlBPUtOw3B9PyNROzbGKDJHTLVM43YxyM80xskY6D0riqwt/SNYsrRXSs+0lRJjJXNTAgAkjP1qnNpMMt3He5YSL1wcZ9KuAAfKw4I71h7OUJLXf9S7p3HRmMLhAFX6U5guODj8aRT1Hp2NGP9kV2JylHVfgZWSY5SdoJp+c0wEkUvauiCsiHuA68daD1H1FLSHtkdx/Om9hFgVNUGanrIbCkb7p+lLSN90/SmIiFKQCKaGGcd6eDVDKslikhIYZVuDn0rPsfDNjp1813bh1YgjaW4Fbfeg9KQFSP/Vr9BTuRTYz+7X6U8e9aCEPOOaMcUf1oFACHgUwrzkZB9qefWmkljtHXuazqWtqON7jcM+eRj6U4Nt4Ix/KncIvpQGDcD8qyjBRfxe8U3fpoKGpenaoWAEgC5DH0qXPHWtITbbT6EtDuPSgmoxIrHg0Nln2ih1I2utQ5WK2SDzioCMrgkhsdzTyB2Bb3pDGSBworkq81TVI1jaPUaH2Nhu/eo1cBiTzjoKJVAIA5PfFJx5ikcDHFefOc0+VvZm6S3Hrls9eeafhh3AHoBTMuBkjj2pc7sZJwfQV20nGOmt/uMpJsRm3Rkt/D0xShTjIxzzzQVLDGMKKl28V006fM7szlK2iIwMtlsZHQUxiGbbnGOtT7KaYwTyK0nSurL/hyVLUZtwOG/rRtCKWJz705lCAkHAph3FgWIA9DXPKag7cuv4FpN9RyruO4/gKkGM4pobJIIwRTgwPSuinKCWjIkmOGAOTSGgmkwOvGK0uibCEgDJNMU9XYfT2FOLo2csCKZgMxCn5R1+tc1Spdrl1/zNYx01F3MBkjikVl3bicelHzNkHBAoLBuCpx3xzWTm9Hf7+5SQuS5JDEAcCm5OcnkDgU8KrAkfpTwBjHH0rRUnPVsnmSIVOwds9z1phY/MxJJ6fSrIUA8Ae9BUHjH1qZYWTVr7DVRdiuACq56g4qZeecGmFCGAByaeSUAAXNZ0oqM7tbDk7rRjgw64NGe/QU0OCu7tTXlUJ1ya63Wgo81zJQk3YdI5VMqcVAGI4BBGMVJ0PJOPX1pj98KAFGQO5NeZiZSlLmvY6YJJWERcNgk8HPAqXcGGAv1OOtRhThWBwxODViIAjdkkmlhqTb5QqStqKq4ByOpzQdrHBHTnpTunrQSMHNetyRjGz2Oa7bIG+8VAOOOM9aTzWGcn7vWkcFiQNxPY+lRqSWJJB554ryJ1nGXuq39fodKjdak/mMeeQKMsc5U56A01SzNy2R2wKm4C4HSu2lF1dW3Yyk+UixhsAHGOxpN3zAenXNTHAHJqszEMSDkk9BUYhRoq8eo4XnuS+aM0eYxznvUCsN2ePbPQVPGC3J/SsqOInVdrlSgo6h5bbTkAEjHrSMxTAIH0FTdqrzMfN+Xn2rfERjRheO5MG5OzH+b6DrSqxJx/kVAu7rg1ZjXCj1NRhq1SrLUc4xitBT1pTmjjNKR616SZgMDUE5HTinUoH5UxDR6c0pyf4aUeucUcDvikBHM22MkZHb6VCoC/KWPA7VLMN2FHXrzTV5TczY9hXmV3zVtOn3ef6HRDSIoZR92Pp6ims7K4cAcdRmnfJu4BY04k7egH1NN/Dvb0QddiQHPOeDQzeuBUCFlTaD+QpwQ9duT7mt44mUoq0dSHTSe48uMcc/Sk3ORkL9Mmlw/wDsrSYBPzOTTc5df0X+bEkuhG7y5IGOBmmsXBxu/hzTzt3Nj+7370SY3eo2GuOTck3f8TVadBG3qVweoJpSGXaNx5oc524B5U0sm4eWR+X4Vo4pc3y/QSew0bwFYN15pS8iqucHPNIMlY8nn/61DDMaZ9D0rNuSi2m+nX0HpezH73B5Q/hQHBJyNv1oJH8Ln86Areob610RlPo7/c/8mQ0h4IboRilwai2DP3SPdTSEle/4NWn1hx+Nf18yeS+xIzbQc/zrnvEUfmaeJ+Q0cgfj0rYZzKcbeOppl5BHcWksO0AshHPrXNOsq07p6Lv1Oij+6kmzNsZAup3KgrtmiSdARntg/wBK2IsrkHGDzxXN2k58vTrgjaUc2so+vA/UCtqaWaAZhhMzZxjdgfXNRrTqRk1b+v8AI2rQu7f1poXGMYwCACeBnjNZepBrW+sbsLhRJ5TnPZumfxptxZ6ldokkssCPE6yRxoDjI9WrQv7UX+nyw5HzL8rDsexr01FXvbU5o2g1d3XUsZY9AKNp9hVXSrn7Tp8bv/rFG2QejDg1exn1rRGEouMmmMMYI559jUU1hb3LpJNEjsn3WI5HerOMDtUcs8cSF5HVEHVmOAKAi2noV49Pgiu5bpAfNlADHNV7SyW0vLufzC7TuCc9sdqtw3ttdD9xPHJ/usDVPUrxrIoIoXllkyFRRx+J7Vz15SjHmib0+eUuR9Q1mKa70yaC3K+Y2AM9DyCawbn7YNMS0u447W1RVDzNICCBjp9cVqwap5kUxkgcTw8NCoyfbHqKzY9Cu9cv/tWrvstV/wBVaof/AEL/AD+VYUJqvO1TQ2lKeHhor6nO3WtTHV/N0iIrCIhAs8o+VR7VNY6Muo6lNf6rdSXcMEf3uVUn0Ht+VegJY28cAgSGNYgMBAowKjlt4WhaB4lMTdVxxXRWrOgv3eiMoSjU/i6vbyt6HChLeOxmle2eOeSdZE2x4ULxjH51p6/Cup6lYWBO3KO7MOMccfyroJ7OK5tGtpMiNl2/LweDximppcLanHesxMkcXlqp6Y9f1rip13Wmrnd7eEfeWjV7fdZHnmlkp4x05jgCaLLDPdQR/Nf1rf0rXLWyu7+WcSZnlzuAyOp/xrL17SX0XxDaagrp5bzMVxkbRkHB/OrN/HNpegR6VEA+oXjtlF5wuev6fz9K9CVCpaLi9/0MPb0UqiequrL11/Mn8Kq+sanc6tcuzxRuUtwxyAT1I/P9azPF92U8URXkY3LbKEQ9t45/QkV1GjxrovhaMSxlHiUsQeCTk4/HkUz+x7aTRlbUYDK4Jmbbndk9en+eKwWN5ai5tloY1MM5Qk1u3+pP4e0tF8OW8MscbiVfMfeucluef0/KqGs+Dna7hv8ARZEtbuM89gfcVdTxLZLc2cEDqkLEiQsu0KAvA598VvwXENzHvgkSRehKHIzW9Kak3PdvuZ1aFSnBRkrI4aDQLq31uyn1Of7Tdu7MDnIVVGf51u+HIWbTZLjPM0zuRn3x/So9TuQ13qFwCcW0HkJjn94/cfTitLS7T7FpsMJBDKvI9+prixd9W9vusdcYqFFRW+n+f6otoBvxnj+Qp6nDZHTmmnIHueaeMsowfwrkpTlzeZjJKxN2xzSMQqMScAcmmqW3DJ79+1QatJ5Wk3kmcFYWIPvivZozVTY5JLlOc8GR+f8A2leEZMsvf8T/AFq3q4N1qFjpoGQz+dMOo2L2PsTT/B0Sw+HY3Gf3jM5/PH9KNKxe317qhwUdvIiP+wvcfU08dFOcqnb/AIYijflUO5r7Cirk9aF2lirDpUhG7HUk05YRnLHtxXlwoS5rwWh1uatqM2jgA5z+lSKdq/MaXYf7xpoUIDxkGumMZ03czbUtB55XI5FNUkjgfrSK5TOAcdsigZBz0BqnVbt+IuWwbC3B5PWnKqkZ6H0pCSpBJ470eYA+QfrQuRSu1qGrViTBHI7daXC9s1FJcxRqWd1Udck4rMn8R6Zbg5ulb/c+bn8K7YwlLZGTaW5sCkY4Xpk1zLeMYXcra2k87dsDr/Oojq3iG7P+j6YIQe8n/wBfFafV59dCPax6anSg7xyQD6elKJIwpDbQRXM/YPEc/wA0moRwZHIRQT/Kn/8ACKm5AN5ql1NntnA/I5rlVCEZe9JX+buaOrJrSLNSfWNOtX/eXcI9twyKoS+LNMUkxSNI391EJzUsPhfSYcZtvNIHV2J/+tWna2NtbLiO3jjHbaoGKOSi3ZNteWlvzC9TeyX4mEfEN1cD/RNIu5PdxsFMa98UXGRHZW9uPV2yf511HlKTnkfSkeMBeByOaG3BXhFfi7hyuXxSOcGl67Lg3eriPjlYUp58MxS4+0X97P6q8vBrfPOGXr6UuVI+YYqHWd7xaXy/Ufsl1u/mY8HhjSohkWalx13kt/OtC3sraHb5UEaBR/CoFTsMcqR9KarFSWA4Nccq8lJKTvb5mqpxt7qHYUFsYx0/GpFC4HNRAjucmnbuc4HFVSra37hKOhJjBo4HQ03fyMjFOrvjNS2MmrB26U7p9aQUY561QgAwe1Mb7/I4IxTy+OOppBuYdMCsZtSVluVFWG4bAXPHrTQAz+wGKcqjJU0/AHAFRThzblN2GBApJ5JpcHA5+tOpDwe1dEYpKyIbuJjtSn/PNJS8UxBnHX8qGOR+I/nSYzSFcAfUfzpPYCfP4VYqCp6yGwpG+4fpS0jfdP0piIQB1xThTRTh0qhjqG6UlDfcNICpHny1PtTiee/4UkX+qQ9sCnY71oIM560mcjimkgEA0M2Bx17VDnFX8hpMcOaYN0Y5596MuvHWmmTfgZIHesak47vR9P62Lin8h27zWyeAOgPeh8bckZPalcLt+YcCmhScMTg9gahqSTja7f8AX/DD03BUZQT1PvSFzIdvQdzSlj904B7kU8KoTAwRUqKl7kHZf1/TBu2rAhdvOMVGuUOcYDdM08xjOc8emaf2xWrpOT5no0TzJKxGAVHy4IpjliOv5VJsX0/WgruUD+VRKhJxsvzGppO5AUAAQHluppdgNuPUU902gMOoPJpvABww2nn3rB0lGT5l0t8v+HNFK60EVSvyg/SnqNoI9TSLhmyDwBj61Jgda6aFOKV18jOcnsIRzSj6Uo560vWukzD8M00jtTuBUbOB1qZSUVdjSvsNlKkdeQc4po2s59+n0pD8oxtyuf4uKickMCoxg9jXl1cQ4y5mjpjC6siTJLEE8LkHNCuckgYz0+lREFX5zzzxUqyKp6HPqaxpzd/edrFSWmmo/BY/dz9TTX6Db0bjFKWDDk8e1KATgkYA6Cu1RU9ImV2tWJjcNoXHqTSuqhQBwx4BqTjFIyqeq5+tbyo3i+5CnqM2sAQrfnS4CLtH3jSFVRSdxApm5t2SAT0ArGUlTfLaz++xSTlqTKNox+tOxUSyfKD+FP3rtznGa6YVIWsmZuMuo7GaDgdBTRIuf6mkMjHJXoO5olWh0YKDGq+FJ/iNDAjADkk0KSRvI4xScYJZDn0xXE22rf5/1qbWDaxwoIOOtSbCzAsBgdqjC7dq5wT6VOMY7kVtRp3b5v68vkROVthpiHvj0zS7F/u0uc96OnvXQqUF0I5n3ImT5gobk/ypw+RcKRxTGZkZiR7CmnHC7TnvXA3GDfKtfn/XmbJN7k3mfICRyegzSE5YZGMColwW3HcAOlTqoHTJJrWm51dL6f15EytEjZWdCq8fSmFCCeMAjHNWMge5pkjbUbbyac8PGK529gU29COPCjue2cVIHBB9uvFNUZbb5gAA5ppT5cF/vHnjpWUa7gkk7/d/W5TgnqKZAwAGefamHcQQoHPU1MseBkndxgEUuBnArZUZVFeT3I51HRIrquzOcAHGOOlSrJsHIP5UjkAqPeoydx6kgnkD0rCUfYytBlp861J2fGcdhzTPLYjGMetMQgnkHn1qxjtW0Y+3XNLYlvk0QwRkZw1NJIj7k4z1qRmwpPaohzzjAyBUVYxhpAcW3qx6/M3OPSpagBCkfjTjKOg69q0pVIQT5nqKUW3oSjgYoI/Co0kZs0/ouT0rqhNTV0ZtWdh2AO1BHPT86QHHPUU132jJB9hTlJRV2JK+hEwLSlscE7RT/L2nrj1xTFHQck9cU7yyeoAx6nNeXTTd3a7OiXa4uY1Iy24/Wl3DqqGgKo+8/wDSghCB1P61tHmXZf18yHYC7Hg7R+tJ83qT9BinZ9F/Omlz6qPaiVvtSf8AX4AvJB5bf3R+JzShCOSwA9AKbvJ6Fj9BS8/3CfdjSSh0V/68h6jGADnDE/LTmAyTjPyGjynyWUAZGMCnOrnLADpjFTyytJcrHdXWo2QZwenymnN0T/PahwXAKjGBj60PuOCoxt9ap3vLTt+guwz+CP8Az2odRtQcfdNHzMqlUIK+tK6lgoHXHNQ4txaS7foNPUQxk8DBpPLYHp+Roww6qfqDQpwerD6ik4Q6q39eaHd9GOy69z+IoLnnIDUokJH3lOPwoJB5ZM1aenuy/r8UTbugG3HzLj3xTSqsSA2D6U75D0JX9KDH6EH60avs/wCvkGiOXurFY7+6sg3/AB9qZIyeMOOePxrVsLj7Xp8coB3sMOM/xDr+opus2ZeAXKDEtufMQr7VQsLpFukmjJW2uzk5/glHX86irC61Vv68zvT9pTunt/X9ehNfrNHHFc3tzvt94EkKfKoU9/U84rUsLuG4Qi3idYEACNs2qfYVWuktY3+0XELzvnCKFLgH2HQfWqs+vzJC7QWDgowUiUhTk9Bjr3rtoT5oJmEoOokkv0RMzrp2qNIpBtrlwsuDxHJ2z9a21+vFZkWniX7RJcAH7Uib4uykDnn+vtTbG5ktJ/sN4+WH+pkP/LQf41vsYzSmtN1/X4GqeB1rnvEUE0skEiL50cR3NCOp561uGY5NZN1aTw6p/aFriUuoR4yeg46flWLqwneNx4dOE+Yy7MWc2pQTWZW3ljJ3xMvJHT+tPjkvNfupzHcSW9tH8qbBjd71LbWF1PqCXtxFHF5akAL1J/yaZotxDpoktrktG6sWyRwe3H6VyKTej2O+TVnKOskvUl02W5i1aWwuXErom4S98eh/OtxW2EMRt9eKyNJje61i71HaRE42Jnv0/wAP1rT1JzHpty45KxsRj1xW31ZL3o7nJWlzVFH0uULjxLbwyuqQzTJGcPLGMqPxq495bvbLc+aFhdN+4nHFYFoEg8Jyg4BkjbjbyWJIH9KZa6eLnQrJ7h5D5CvL5Kc+Zz0x/nrWNSp7WPKzf6vTjqtLO3qb8Fzb3JL28qSAEfdOasgAfMvGfSuV0RkufEfmWtv9kjjixJEeC34fl+XvXXFEPanDCW1iYYi1OXL5HM+OYGn0BZEXLRSq5x1A5H9aqeFbWbU76bXb5fnI8uFT/CB1I/z611ZXC/MhIB69iKzb6dxJ9islAuHHXtGvqf6V1wx0lT9m46/15eRyrC89S6ehHKBqWqfZufslqwZz2d+w/CtQgqWIXP8AsiobS3gsrdVhyVGd5BySe+fep7O7tb6PzIGyVOGB4ZT6EVxKj7R6dGdU52Wi0X9fictd+Hp3b7Y6q5MgZoIxwEz69ziujH2XS9Ndo41ijjUsVUYycVfMYJJxWPqB+0XS2m4LDEPNnOeAOwP48/hW7VSnqh+2de0Z7IpW0BNxZ2su0uxa7uQe5PQfn/KuhkIYDAPAOeKzNKjZxLqD8vO2eR0QcAf1rX5yFYDBqJS9onF6ImtL3vT+mMKFzkdRyKUQkJwBn0qSM/KVPUHFP61cMNTkuZ7s53UktCExtt9D1rI8Ty+V4eu3DHJQD8yB/Wt4jI9K57xgAPDd3hc8L/6EK2p0FGaafVGdSbcGUkmOm+DrbystNLGqxjPO9/8A9Z/KtzTLRLPT4LYKPkQKTjqcc1y+kyDVbrTbdGDW9jAsknPHmEYA/Dk11hfB2swBB4J71NVtSatq3fbr2+7X5hTSavfbQsp8vyk8j+VPzWVNrWn2vzXF5ErDOV3An8hWdP4zskO2COSU9uAB/j+lbYenOcdEKpOMXqzp8Y7U0kdO1cl/bev3w/0TTTGD/E4/xxQmi67eHN5qhiUnlYyc/piun2NvikkZe1T+FXN671O1tSVmuIk/3m5P4VkT+MNPi+VWkmOeiLjP505PCNgmWleaZuvzPgE/hWnbaZp9qo8m1ijx3C8/nXJKNGMvebb+5WNFKq1okvxMBtd1e9yLLTWCn7ryf/XwKcmn6/d/8fF+IFPRY+o/LH866famMKv0wKl2bl561EajT/dJL8fxZThf42/yObi8JQGTdeXM87nuzY/+v+taEGhaVbD5LNHPq43fzrTcMVJOOKYcEKFOF9aJYqvs27f18gVGnvYIkhjUKiKg7ADFSKy5x3qMocHBznsaapIyjcHqKxnXqRauaRhFrQdncck8HoKcuOpHemRkZOewxSg5zn+I1kp3ipN6lta2JsDtS4AHNIrDPB/ClbGK9CLTV0YPQUewo6daOhoHNUIayg84/Go2G04XP51NjmmlFJyaxq0uZaIuMrbkLc8ZJPtSYIAB70/HGfU05xuYCvOdG6cjbm6DRxwRTvkPHemgAqMjkU/aduQAR71tS5rW3RMrBgA4HIoVsEqTQM9lpAuwgnv19q2Ta1RG44MM+3aldcrlRg0E/LjPNIGY5G3n3q3NawbuJLqhyAYzgUpcDiq8Vu8UhZpWdT/D6VYIXGO1OLla21gdhHXgEde1IpBHv3pgkIO0ckd6Xndk4/CiM+aV4/MGrLUfxn3oIpMmjJxW5ApA6UY6/pSBc85pT6ZoATjNDDjj1H86D7UhHyj6j+dJ7ATjmp6gFT1kNhSN90/SlpG+6fpTEQg8Uo+tIOlKMVQx3ekf7ppaGHymkBWiwIk/3aX3pIx+7XPpSbSrEg8HqDWiEBILbcZ4qNdwOeuOOaecA7j+VIq4HPrXPKPNNJ9C07IMswAxg+uKeFAXGOKXimuNykZ7dqvktd7sV+gwRlmyp+XtmnEkDlee1Jlo8Arke1ODhu/NYwilpez/AK/rQpt+qBAAOeT3pi/M+R0H60OctsGQcc+wqRVCjjgCrUVJ2Wy/MV7K/cU9M0uKQmgmuggT6UuQBTego9KAF7ZqLaHfgDA7+tOdiAAOpoGET6VhNqTs9luWrpAVXP8AhSYYDg5HvSBCeSxBNIwJO3OR3rKTSV+UpepIrZUZoLqDgmmM4XqDn0oXHfBJ61aq7RT1J5erFd+AARz39KjzhiuccdacEDkkcAfzoKMeqg1m+aWrRSstBNyJk4ycfWmFiylzwOwqUxEqc4HHQUxoz5fPbsKwqU6jW2nb/MuMo9xgQlM87hT13cDgnqM+lL0BKkYPPNCD5lwchR19aVOkotKP/D/0glJtO49VKrz1pe3FGc9aX6V6cYqKsjBu7uBo69qU4FMZsd/wolJRV2CVyOVhgc8qcmmKVYMO/UUrZySABn15qJgynIGPwrya1aSlzW0/r+tjqhFWsOD5QtjDdAKegY4/nUYwG+XBHqalw+M5GKzpSvrLW39XHJdiQA5KlsjHNNSMbB1/OnKhPcY9KfwB0r0adG+s0c8p20Q1kLAYOKT5wOx96fTJj8hGcZq6sUk5Ci29Bisc7iDk+9PMg98H2qPIOQTjI60zJI9ya4frEqasnc25FLcsb1HHU01pM/KMgmmbdo+Y/gKVBllz261s6tSb5e5PLFai7S5zuyF7+9NG4qWBXLVYwMYPSmmNCM7RVvDta3/Mn2hGQBsj/E1IcYqBV3NkdSOAaaGLAdznArnji1T1a32+Ro6d+pZQjGWOB7mnlucJtxjJNMwVXPRj0HUmlWNMsQo5Na+1qVHyrQjlitRiBiByPnOae5wGYkZxjipMKRgqPxqGRVDA4HtUypOlG97jUlJkq7QgU1FJgNx19qjdtpI68ZH1p/GME/MewoWK+ylawez6sYT1CkD0ppBVsZPA9KshOp6ZoZcDpWyoua5pMnnS0RW3fOuP4R6UNKScA9eKJsg8D8qiAbfu785GK8+pWnCTjG+5vGKauyUjkDAJ71YUAcAYqGFMZ96mxXoYaPu8z6mFR62IJfllzx071EAQxbr7+gqZ/nYnrt6CgQtjk89K4Z05VKjcDaMlGNmPhGIxnk/SnMygf4UzaBxnpxSKOemQAfYV1qq4RUEjLlTdyUYIzzUU2S6LnaBySasBcfTFMypO3gmuiquaHK3YiLs7jM/Nu3EnGOBSct/Cx/3jipwAOAKOBWaw3d/187j9oRCNsDhRS7CTy5qUUfzrVUIJWE5sZ5Sn72T9aXy1U/KP05p+OuSMdqTA781apwWyE5MOlIaUjr6UY6ZqyQ6DnNGTQc56cdzQucc9f50AGDS846UA+9BGBQMAPypD0pc0nagQ0jv3pccc0DGaXNADTGp6gU3yE7FgfapcU4AAdKylSpy3RSlJbMh8k9BJx7imGIjnaD9DirAHX0pD165rN4WmylUaKrA4I+YD865u/tfsk7okYa3uDlu3lt2I9K6wjNQzwxTRGOSMOp6gip+qtbSNqWI5HqjJ0vUPPt0SbiePhv8AaHY/jUklosmqm9nRUit0+RifvHHJP0rC1S3+w3ZBIRJDlJjwVPoSO2RWvp2oR6lD9kvU2zrjKNwHx3HrV04uDab3OipCy9pDZiLrNxPqNtHDCEtZC3zP95gB1A7DpWjNDbanC8e4MUbG5eqN7H15rI1GxurrVQ0UjW8UKBA6jseTj8hVa21SC3vIbWA+RaRk7pOokbHr/WlKs4SsHsVOKlT0aRdS5utMcxXxMkHSOfHX/e960kZZDkHK44ANQ29xHqYm2qHiRzHuPRqpzaZc2uXsZmVf+eTHK/h6V59anJz5ktL/ACBcr0lpI2o0BTBANNntYZFZmjDEDHIrEh1q4tT5d3bMoGAWH+cVo2+t2NyhKzYxwQ3GK7qcYukovcwnSqQlzLbyLSKsKAIAFUYAHQU59ksbK4yrDBB9DUPnoWwrDHQjOaUPj3OOPauL6zKL5Uw9nfVmEfC4ZyhvZPs4bIhzjH60y+068tb9L7TkRwieWYmPGMcV0sRGDwM05miCncyhe+TXTClzxUmzT63UUtdTntI0+7bV5dSvYkgYoEWJTnHTn9K6LK1jT63apKY7ZXuZem2Jc/r0pqR6hesBdMLaFv8AljGcsR7t2/CrjX5NGgq051HzT0Jru/kkuDa2OJJcYZv4E+p9faq76VttBGJDvkkBuZDwXXv0q00lrp9sozHBCDgdgDVefUXjlhdpo3sZh5bOv/LNvUn0NYN87biv6+8qHMklDRfn/XYr2qTtGzaaIYbXcSiupJkI757Diri266jELuB/st6p2uy84I6gjuP/AK1QR22qWQS3t4opoVz5cjPgqM9DUlsw06K4W4dtwbzZZNpCkt6E+mMVom6F3Jaf15lT97WL1/rf/gmjfXsdjamV8sfuog6u3YCsSSOWeZLHl3ZhPeuDwPRR+n4Cmm7lku4rh4y08ny2kDj7g7u3pW1aRJaxCMYLMS0jkcsx6mrnXhKNnoQoexV+v9fl+foTKioe+wjgClAUhhhtw6Gomu47aPMs0car3ZsVk3HirT7diUladufuDjr6nArOnh3Ws4R09P1OadRQ+Jm+rqBkA+9SGRV4JwfrXIPrms325dP01lRjw7jIP4nA/nUI0TXNQwb7UfKU9QpJ/QYFdipzpaVGl/XZHO6kZfAmzpbvXNPtGIluUDD+FTuP5CsDUvFNleQSWkdpNcCQbSvTr9Mn9Ks2vhLT7VV85XnbPJc8fkOK2IbWC3xHDDGijoqqAKPrdGL5bNv7g9nUktbJfecVpkOsQQGDTrH7PGTkyOMMSR3Lf4Ve/wCEd1S7JN/qrEHqiZOR+g/SutCqGyADzjpUoUE5xSVedW9kk+9rsPYxja7b/A52HwhpkIBdJZvUOx/kMVp29hbWp229tHED/dUCtEjjFRupzkDkUq0ZyV7v0KhGEdkRjA6A4p24lwM/jQMpz0PoaQ4fnhSO4rhlPlWjs+2xulcCdz+46D3oKjJ4GRz9aQEht2KdzkkkVCqKS13/AK1G1YkQUuMCmxsST6DjNPP0r1KclKN0c7VnYT6UwrgfL37HpUho28U5QUtwTsQNlB02/jSFiRyKlKHJbd29KYAWxn689hXm1ac78qN4tbjO3XGetS/NtG1fx61GV/eHPTgVICVyPSs4e7Jp+mhT1Qqbhk9z6ijec9MGlLFgMimsMR8jBB4zXVGXIrp6bmTXNuSoc+op2fTGaYpJ5C5FKr7sgjBFdSqxbsiOVod2pCVHU0wjD8k4PpTtq5zgVPPJtpBZDOMnHIJpcHoq4+tPypHXNNV8EqeSKyVNKWr0ZXNoO2AgDHSnYGMYzSA880ucCulRS2IuGPalKjHzGjdimmmIMheg6elMdxnIyW9B3pxGQRk01ML8pHzVjUW0Voi13EDM44GBSbSuASSKccqc9jSElxgDH1qHFddZDv22EccZBwR0o8w8YBPtQB8xVufT3pxX+Jeop+8/eWgabMQswIJ6dwKGOAPXtQTkcDOaYq/OVPIxT5mnaL3FbuSLnHP6U6mLk7h15pwzW0diXuBGaVgMDtyP50dKCOB9R/Om9gRPUtRAYFS1kDCkb7p+lLSN90/SmIhFOGMU0U4YxVDAEEZ7GlP3fwpCM0HhD9KQFaMjy1+lOJOOtNhH7pPpS81ohCYGc4pe/SkpRmi1gFOOx5oHT3pMe1LnmgAxzUUgXPAy35VIzcY5qHkNIe+OKwrytG3cuC1ABxkjBP1qRZAwzzULDbEHUZYc9aFYO7AdOCeK5o1HTaj3/r/hy3HmVyxkHoaCcmoVYDOO54ApxLHrgV0Rrpq5DhZj8n0pC2D1waQkoOen8qaAGJYnNN1bvlW4uXqxzYYc4IqMDceCQAeM0pQM4xx64pWXaMhvoKxneWsloi1pomJucHaCCfWlBKggge5pAHXkjk9cUoG888Adc96ST3V7g/wEU5yWPPYGn7VIyR1pHOcKByaeAFQDtW1OOri9SW+qAAYApaKTPPSt0QHFHAzSjpSE4Uk9KG0ldgMdRnAUZNG1h0b8DQucFj3/AEFIQTlskDtXJZN3tq/loaXew1yy85Bpyk7QTxUeGZiM5x60u5iSvHHUilGo4u9nb79RuNxxfPZsfSmDlSc8k81IS3QLigIMAgkU5RnN6f5fcCaQwsFU7R9Saj6gyNyegqfZ65NJ5a8+9RPDzkUqkURqo8sjjK809VGcEds0jIVGTg46U5UYc7hnvUwptSS5dgctNyTI7UdqjywbscmnOwXHGSe1daqqzv0MuVjicA81CxzyPwNKxJwMdaU8cjaa561Tm93oaQjbUhYN1J+go77sfKOKeEO8NjOelCgjcpA9OtcHstbu6/rQ25tAChmGBj1zU3QYAqNAAWO7jGKlXb6ivQwqhGN+rMKjbY4DvUcpwp+bBqQuo4JFQcsSRzzjj0qsRWSXLHdihHW7Ih8w3DPHfNKpKneM8dakcM5CgfKDyBQAVd88bux6V5HsXzX1t3OnmHRrucH5iCOanxj2AqGF9oIwccDjvTxIC2NpBPtXp4VwhDzZhUTbH545HFVnyW+TnPrUjvkPheBxmmgMRxnkUV5e091BBcurIdpLcngnGamQEOA2Bg8YFKIeMZ75pCCJQueAM8VzRoSpvma6mjmpaIsZHrUUkioDkgHHSo2xuTbuJJzyaAGk3HA5OOa6JYiUlyxWv9ehmoJasTJB45JGAT2oSBlwTjIFWMH2xRWiwsd5C9o+hAMgZLY7dKA5YAYyM9TxQcpgHAPJFIiBsZyRjvXMnK6hH+tv62NHbdj0UAdB+FPz/k1GrhY+/HqKQku3pXSq8IxSjuZuDb1AtlyMDr1NOIKo2RjrzRHyScelPPKnPApQp80XPvcblZ2IDMwUHGO//wBaiM5Krnnuai5PU8buo71KvylSoPv7V58Kk5zvLY2cUloWfpSAgkio2c44P5UIQOPqK9P6xeSijn5NLk+QR1pMc5zSM21cnFIjbjjGK3dSKfK3qTZ2uP684pOhzTvak6VZIe/ejgdaMjpSEE455oAWkyeaTJHGKcDjnmgAwcDvScZzmjOSODRnoMCgAwD703HFOJHeg9OKAG4BNO4BpMZOKXGOc0AGfbApw9zn60mQKQnjmgYpYAcVGzDnmkI4NRiQE+2cZqJTjHcEm9iUMDSBg2dvajtzxVbIU5Uk8dazrVvZ2LhHmGalYRX9q0Uqg8fKfQ1x8ttNZSrFM5j2N+4uB/D1wCfSu3LfJzzkdqpXdrHcQmOQFlYdK48TX1TiduFquC5ZbFGy1gXgFlejZOwxn+Fx7e/tT77T98UFnbxKsPJdscqPb61gXlhNpjOkqGay4IYH5kHsav2Gsz2UIM5N3ZdBKpy6+xHerpxdRNtnROly2nR/r+ux01lBDawCGFNiL2NVtZ1A6faB4lV5nYKiHkE06zvrW9TzLaUOvT5TyPrmqd7px1LUFM74hjT93tJyGz1/StKdVJcsjijD95ep8xNP1GO/E8c8Hlywj94vUAdjUTaRYXBWSILHG6qwZGxuz/kVHd2Eek6XcmB3klnwhYtkkngfzqptvZptP0+eNRGkgKyJ/EEHQj+tZOTUmof1sdUYp+9B2X/AI9QsG0lEf7VPuY7UCLz/AD96W3+3tZSTrfvHt++rx5Zfb36Vbe3uNavJl84xQ2zeWu087sckn8vyq5pSSQ3U+n3AWXYqyB8dfqfwpwoqouYuVZxhrZtb+hR060v7+13TahPGjNwAoBx1/wAK04tB0+FCZy82OSZXJH1q9JFsA8tcAHkD0rlRe3yafc6akMjyK7DzQ2CozmrhL2TcZIxTnX1g7fga+qQy6fEbi2lhtraJfmQRjJOf59qtQXUV1EJIJFkj65HY1m30z6h4WjZRuMoRffO4D+dUrLSr3S7iOSOYGGQ4lX+EDrn/AOvWOJh7R3juVCC9n771TZvz20V3bNDKuYz7Vnw6JZ3EUlvLAY5IwB5qfKJF7H0J9aS58TaXYuwacSHusfzY+vasabxlc3DFNNsyRjhm5/PsPzq8LRqxSctvM5ZYjlvGL18jsd8dhaKJp8JGoBkkIGa57UNTtubm9lRIwR5NtnLSHszD+QrmxDrevXCR3FxuYHIVcYUepxgH/OK6XTPBdlbqHvHa6lHODwo+gHX8a9CdKlKNpSv6GXPUp6qOr7/5GPF4gBuJJ4bSa8vXUAEdEHoAMnH1q1jxNqbZO2zjf3C8fqf5V1dvaW8C+XDGkKDOFRcCnkBWPHfpXkSrqDUoRXq9WW4zqfHL5LQ5u38GxSSB7+8mnc9gcD+p/WuhstD06wwYLWMOP4iMt+ZqcIuN68e1WIyDkE8iu6hiqj9yTMJUIR1SFVQOABUboACc4/lU3SkIJ4OMVrUipxsEXZlbLqp3D5femA8Fu+MCpNoLHIwM4pGGZOOMjivHlCS1udKaEX5R1OR7VYjbIz39qiRsr84zxQc4Yr2710UanJqtuxE1fRkxHPAxTe9O6DvSV6dznI5AxI29O/NMwMEKoHvU54qEYDdQTnNcOJhFu99zam3YRlIYL1pyhWHIx70pyW7ZPp2pVUkk4wcfrXPGk1P3VoW5aagybRnqPbtSqfmx+IpDxwQffFNz84PQYwK6I3g7pEPXcnwM9M0cD0qItsOece9Nk5wc10Oq0npqiFHUkYgqckc1EpXPJ5AxnHWnfIPT8aUgMvB+lZTi5u6auVFpCbA2BzjOSacsZBHPTgUqHcv86M54rSnRg0pEyk9g2DsSKNndjn608cDp0pMVp7KG9hczI9xj4wSvamsWLBgp4qUYppkAbbtJNZzpqKs3ZFKTb2GfNIuT0oROzZyPU0fMDnG0E9+1O8tic7uaxSvra7W9/wDglN26iYKnd270MR1BwRSqu4c8noc0JhSVOPrVXbXZMX5j15Ap44qPcPr9BSg5AxXTGaelzNpjzyfegDJpMgdaUEHpzT5ltcLB1pjAnkYyKdnnFMYkvtBAA6moqSjaw0nccCCuRTS/Ycn2puwFuD+B71IrZHAx7VEJyloxtJajCCcFu3QCnZP4UN0z/SgVtGKiS3cTGOlIQRg96d0pCe9KbjbUFfoCnIPUUopNwpwHpTi0+oMM/Sg9vXI/nR9P0pCeB9R/Om9hFmpKjAqSsxsKRvuN9KWkb7jfSgRAKf2pgpwqhir70rfdNJmlJ4pAVowfITnt/WndBSJ/q1+lKcelaIQ3HNAwRxSmjn1oAMUn40HI+lML5YhcZ7molNRGlcJs4GOcHnHcVQv5/KVVUStvO392MkVebGcFmY+g4qCa085g3zKynOQxGfrXBVTm20jaDUVqQxwIqoHMmVHBLfzqWPITb0J6mhlw45B29QKNwEpKnaD04rhlKV1zPbT5f1obJK2hMqn6D9acVUDP9ajAkxknd9KkXJGQM/U1305L4eXXzMZJ73Eb/Vn9M0oAI6UbOcsffFO6V1U6fdGbl2ALjgfrTXDbgwwccYp3NGM/SrlBNWJTadxm/wBQfrS7xt607txURIbDMOM/KBWNSUobO5cUmOUHqepp4PfvURIGSMgjkilL45Xn1NKFaMY2YODbJetAI9abux9aaCx/h4+tbOrFaEcrJTwOvFMJVxgnNMkc+Wdv3velJQAAAE+lZyrJ6IpRE2jdhenekcHIAY04hVXJH401Y+5JBNY+zd7W37Mvm63EK7F4PWgBkyTg5p4T5gS2cUD5m/2Qf1q/Z220fQXMP/h5HNAz/wDWoPTpS5wK60ZCc+9KPTBpOtDMFGTik2krsdhjHdLjsvP40H5iTnjp1pruMHgE/Sj5SoA6muKU1d6p9f8AI1S0BRuYnJ44FCoxIYnp0oKLwqdT70rLhgAT+fako9bX+fX/AIAXHKvOScmnBRnhRS44zQa7VBJGTbACmSHauSOeg4p6011LFcHoamqnyNIcd9RhAXagXJIoX75baBt60DfhnyPTpQVIAG4/MeeK8+Tb1S/L5GyFQuct5fXpUixjaAw5pFDB8FsgCpOuD2NdVGmmry19bGcpW2Ewo4xxSMQqkntS4xTJCoG09+1bTajHsStWR5YIgH3jyaQn5m+foKMKHyAcAUKuUA2HJOc1513LRfr0/wCCb6LUcgDIFLcnkjNSjFRggyn2GKfkZrsoJRj+BlNtsfz61Xl4ZjkdMdKcZSfujI9fWmRqXAJHU5JrKtUVRckdfvKhFx1YDBbG4kKOMUqKFaMd+pp/lnJIPWoyP3hBPPTmsZU3Czkuv6/PsUpX2LBx61G0h2kgcAcVEznft/izj8KfnccKR9at4r2nux0F7O2rHKmQD7Y96Agxgk4+tPxtA9QO4prNtBNdKpQjHUz5m3oV2wFxgY6A0KT0z36ilZepwM05VPJAPQCvN9nJyOjmViWPAT+dKzALgNyQQKiByMnvngdaAxyucDrXYq1oKP8AXQy5dbjlTcBkYHWpAAOBQpwBgcU1nwQAOTW0IwpwuS25Mj2nOM54x+VK33dw9c/WnoBn365pzdCMVjCjeLkinLWxWkdsr1AOKljI3k4GCOKh29z0BxUqqxIxXLRdR1LvU0mly2JS46Z5psRzknoehNMYcYGc4zQPlxjnng+tdXtm6ib2RnyrlJ2YAEk8CmrIC2NpB96glmyMDHrzTozhznkdj61X1pOooxegvZ2jdk/Tp+tAbPAxxTHkAOD1qOJgvB47Y/rW0q6U1ElQdrk45NHFNJAXJOKiVjlST1oqV1CSiEYXVyYqDwRmkyGJ6ZoJwCeah3YYkf8A66dSsoNIIxbJxwSab5gzwD6Zo3gLnNQFuffNZV8RyWsOEL7lrORmoN7CU5PHp7U4ybkPPOKhZcHBzjOPoKitXuk4FQhvcn3Ar14qqTy3Y9s07kjjqRzUcg5AxgnknFc2LqylFO39M0pRSdifezJj14BNNYAEAdeKFHIXJ4qbHH+FbUqcqsbyZEpKL0GINxB7c0NGpHSmrlGwCSOlSBifpW1FRlHlktSZNp3RA0alQkigjpyMjFc9qHhmRJDc6VKYnzkx54P+feulkIyORnqBTYmYhe2cmoi40ZOO6/4Y2p1qkfeicFK0tpcZnilsrjPE0X3T9R6fStGLXb6H55FjvIcAl4eGrp7mCO4IE0auvYMM1h3fhqF2zau9u4P8PSuetJSlr3O+GIp1Faa/r8yZNf0q7CCaUREEELMMEEc5q/H9ku7qO6SaORlUqpV8/pmuWutG1WNsNHBdr1yR/hg1mtD9nbE+lTRYBG5HI/HkV006aaYfV6cv4cvy/wCAdhc2E6XTT2F0bd5D84xkN6HFXtOszbmWaWYy3EuPMY8dOgA9K87GtW9mxCaleQ45CN8+P1qufFmrSti0nuXUfxsgH9P61dOM4O3RfIyrU9OTm19NfwuesSyCKNmyOBmuavNZ0nTLq6me6WR51G5EO7BHH4VxDHUdR5v9UujHn/VRjJ/w/nUtrplp8vl2F1czHoZDxTmoTl7zb8kZU8LXtpovM0JfGcvlC20uzCIp4Z+TnOc46Zqiyaxq5Y3U77VGcu21f1wK2oNK1R9gisIbRBxuYZNa9n4YhMhkv55Lhx0+Y7cVVPEezdkuV/j/AFoW8PRiuarLmf8AXRf5nJWunWyzqqxveXGMKqn5Qfqf6V09h4WmkTfeuEVhjyY+PzPc109vZW9vGFgiRAPQYqwQShxnpVz99XbuZSxfL7tKPKiha2sVivlRxbEwAAKnj2FPmByOppMFvLcsSc4p4QgsmRyM15123e33266mbd93qL5YWXAJAIz+NSiJeOvH61GoY7GODtyKmBB6100KcJJvl0Mpya6kfl85XGPQik5WXlsbu9S5z9aa4BHIyKueHjvHQSm+oK2Qwzlh60gZ2AIIqPKhgQDg8cUDbkjnHasPaPRN/iXyjyp3gkjn8qcYxyScn1qPdmMZ6rUvUY5xWlGMJNkyckJsXaB6dKY0ZK43HjpUuKMH8K3dGDVrEKTIjgplTz9aa7ApwT61I4XByAM+1QqQGII4+lc81y+62tTRa6jgyEUHAAbjHt6U1TgsCPoMU5eMrg47cdqSkmrP8uoNNEihQOBTsGmoCE5HSnDla7IO8UzJ7iEUhVXXFLg0evNU1dWYhvlgDkmo12hmDEZ96dKpIDdcdqaQNu5V6c/WuOcfe0itPxNU9NWPjKgkEj1FKpVWPcGkyrp1A4/KkyGXHf2FRflsk15f5D31sODfPkDg0vIPSmBz93HPelDk8Ywe1b0px77kSTH4pQAaTcoHJ/Ok3qRgVvzK9rkWH5NMdCcEHBHNPHAFISMcnilNJp3Gr30EBDp/jSDeMDj600thshTilyT0HFc6nGW+/wCZdmhGBBznI74p2xdpHrSlWI5OKFGBiqhSV3poJydtxN4Aww5FNztOB39qkK85zSMGIGByDROEuXfYE1cTIBxjJpenQbT60Dn5geaXPYgio0fX/IeowfNkHGeopFO7j1PNKwAIKEZpo++Wxx1rllLlkk/6RotUSN95eenNCkAE5+8aaADyTjPag46D862jU152S46WH9aQgDvShh0BoIz2x7V3KSeqMWrCU39akphGe9RUV7DTFHTpil6nqaQDA5IFLnnpiqgrIGHtmg9Bz3H86dz6U1hwPqP503sJFkVJUfapKzGwpG+430paR/uN9KBFcU4U0dacBVDHUv8ADSClxxSArpnYKU+3Wmx4CD1p1WITpznFMJOcL26mlYsCAMc9qRDtGGyPesZzu+XYtLS4jOQMsOPUU1eY22/e5pzfvGwDkDk0pQE7gcEdaz5ZSd07oq6Wg1XCqBtOfTFNldsc8e3c08q5/iH4UGP5cL1z1NRKnUceVfoNOKdyFk2IqfxMeaXbuhGByBSyIQA7HODml5UHbyD056VkqaU2pLS1v6+ZXNorManBGCQCMipVG3PcmmKANigglepqU9gK3w0El6EVJBR79aAPWiusyEycdMUc9aD24pN3HoKG7AIXA+pqLO0KOCVP6U5iGOQDkDqKYWJyG2+1edXqNu6Z0QjoLK4ChhznIpN3Cj8TUeMkqTgdeadHkZwMketcftpTnfuacqSJVVuTnH8zQcAgKTnPrTSzAfMGH0FOUH+FcD1NdsGpe6l/mZO61Y/jzSO2KdtHWhVx9aXFdkI2Wpk2NPzfL2pvlqBhcj8aefakJqpQi90JNoYxIO0Mf8KauNoGTjsccUjOu7dnqMU5CDGU4LAV57lFzaT9Dez5RxkJ4HXuaA5ZRgfMR+VQB92fVjzUy4Vfm4HYVNKtKpqmOUFHcOe7/lS5bfgjOBSk7hxwo709MElu/at1HmaSZDdhqpliSMdgKQj5iSp44FTZNJnJ6V0OlpuZ8xFvUHsPwpFYElieTTpR0UdCcHFMwdpx27VzzlNTt2NEk0SFlHXFDOBjNV9wZTxnAwKkAJOc496UcVKekUDppbi+YQMlTim/8s++40o4JOSVx+ZqRBhVzQlKq7Ng2ojHULtwp69qUFQchTn1xUhyeaRuUPrWjoct5R/IlTvoxiOME85J/KnGUAgdc96jBUnGccce1RE5yBndurj+sypxSv8A1/wTX2abJ2kJJxxjvTcnzByDxwaNyxgAYLfypyLkg+laRlKpK1/+AJpRQoQ7SPXrQVIX7x49qkxx/hTWyFNdkqUUjJSdysoJye5GfrUW9mIx94nBp+C3QnOfXjNRqN7ccnr9a8Gcm7Jf8P8A8E7EupPlQQvUjvU8a7Vwf/1VBFgsMgAjpVgHNepg43vM56rtoONV5OZDkbj/ACqZmCjk8/WoFPfj/wCvVYtqVoXFSTWpHsIbDeoyfSp0JVvmoSHGSx6nJHeh1Hy8/wAVctPDzprnsaSmpOw8yAcZzUcrE7lDADbRJ9xuQADgAUgwGZsZxyN1bTrSl7t9P+H/AMiYxS1JVT5QT6U8DA44oyMCmswB9T7V2pRpxMdZMjOUIB45OKSNCMMexOaVfnYnBBDdTUu1QO3rzXLTpOT5lt/X+RrKVlYh8w7WC89cYpiNliT24Ap0nEnA9xjvTAArfNzjrj3rjquanbsaRSaJ4unPWnscKSTUS/KcAcfWmsWJZOuR+Artp1uSnbqZON5DohuwD0FT4xUURB9STzTncKCMjOOlaUeSFO5MruVhrYLYA9/rTvLAHHBpi4BB9fXvU3HXNFGMZNtocm1oUpFJIj4IzxxTkztAA59akmB8wH14FSIoRcd65IYXmrM0dS0URPweQWwc/WlTjOeT0+tSPgITnn1pIgNufy9hW7o/vbJ/1/X9bkc3u3I2LE4bgKAaiUk+2OM4q3LGrL16VBGuUQZx61zV6ElURcJrlHBieT0FRjrx/n3q1twMY496gK4fpx2roqUGkrsiM0BUkbhjGelREZbpjA9atDrjpTJEw4Zeg64qcRhbx5kOFTWw1F34JPAH50SR7eQfb6VKn3MYpkg2oSK1VKPsby9SXJ8+g2PpnHWnOocYxz60xDjBHT3NTgY5HerpSjOHKxTTi7kAB8zByMCpO1MblvkOcnmnKxI3Y4qKM4wbj/X9bDkm9SI4832oVmDY9zSsMgsSQD2FRqCM4O3HBNcUqklO69TZRVh+dzn5einFA4I+nQ1JHHlcnmlZBg8Z4711KlKUVPqZuSTsMXJCkjoKcyB+KRCAcZ4A71KAuPSt6Ki4WIm2nczNRW7itWNkqNcEfIG4Ga5waNr+sjdqF99liJx5Uf8A9biu0lCjaGOD2PpUJGVA4ILUo13hpNQSf59AdP2lm2YNp4N0myTc1uJ5B/HN836dK0RYW0a/Lbxqo7bRV9lxHwTkEcGnGM7cY4rDEzqV3d9jSlakrIora26rxFGo/wB0c1aijVVBVQKcilQQ2cHmnR5Bx+NLDXjJcw6j5kKF4xULgiQ8duP61ZPoKZIuF+7murER5oX7GMHZkRdo8Ec54471IJTjBxkdTUJPGCQR/KlRjuJxuJHXNebHENStF2TOhw01HxnJZSuc84oIBdcIwx1oiGHweGx0qYAV10aXtIJy/QynLlehERtZlLEDqKVZOBwT6mpCAag4XAY/d6/405xdF+69AT5tyZG3An+dPx1qjFdQXDyCGZX8ttr7T09jVjJLFQc47ZoWKafK1qDpWFVMhkHHcGh92AxHTk0g4Yc45xwfxp5UEfeY1MVKcXZW/rT7gej1G5ZW5XhqerckEYPWgqCoHSmsMSKCxNatTp6r+ri0kSZBzS9OlQ9Rwvft1qG4u2gt2ZUZ2UEgKMlvbHrTWJt8QKk3oi043LgdajPzKGH3h2rJ07W5ru7e1ubfyJVXfwd3Hv6HmtMOVY4Ixnk+lROrFvyLlRnB2Y5wSNyrjHNLhiAwHQetPCuerDFORdqhSapU5Set/wACLpIjLtszjj1zSqwAxkUpQhCFPHpimJgIpHJPejnnB2YWTJAQenOKACT/AEphBHJGfcdqbvZmY56Dj0NP6xyu0lqL2d9USHjOagzsbHGD0qQMGbJGewpGwSRgbgM1Eqzl70RqFtGODIBxjNJnLgqDjvSqyhc9BTLe7gugxglSQKcHae9bcjlbUXyHup+8ByKYdx7YP1qbNJxVSpp9SU7Ea8Auw6dKCMnJQ0pG3IPKn9KQNx/e9659tH/TNPNBuJZRnIzSFvmCnnHJpWUMPkODUbHLAnr0Nc1Sbh1/rsXFXJW3bdxP4U5eHI7YzTC+5sAZAp3Kgk4963jNc11supDWmpJxRk5o7daOpxXcncxDqaXrRiimAFFPamY5wpNSCmsoUEg/hXPVh1RcWREY6sSfpSDK/L61KqfN17ZNMk+8T6YrilTdufb+tTVS1sIqqR0x75p209m/CkP3gR0NAzyM4NbU0krNEu7FxyM4HvQDg4J5pDnIyeBSZy2ex4rXm5Xf+rE2uPznvmjGeKTaT1bp6UgP8OeRWik72aJsOU807rTRkU4itYkgRSNwo+o/nSn6/jSPwo+o/nQ9gLA6VLUQORUtZjYUj/cb6UtI33G+lAiACnD6U0dacKoYopcYFIDS9qQFaP7gp1NjHyfif504jn3rRCGEqHyTzTs8UMBjLdqaikA9s9vSsldS5Sulxcc8Cjvye3SlA+lGe3f6VqSBNJj60Yx680YoATAz0FRmNACRn6ZqUYx0qPJd+Pur/Osaqi1ZrUqLaG+UFXAznuRSgSKOCDSsxBCjkmjcc8r+VZ2px0StbsVeT1Yu85AZcZpxOOeKiEgLFjx6ZoJDEKOneiFZct737A4ajg+c4INMxklmzhe1PYIATimKGRcMCQefpSqSldKX9dgila6FwXALHA9BTXZUU7AOKUbccbiPTtQUY4JAwDnArGXNy+4te+5atfUiZSAM/eanvGMbhwO9KRhgzdOn0pzbthTAweM1mqUbSTX9f8ErmegLknbnpT1GMAU1TluDwBjin9sV2UFFK5jNsUfWj+VHFIa6CBcUxiAOcCldgik46e9RkfMAcFjzk9qxq1OXRFxjfVjNxUDYMgetNIY/MRjPp3qb5FPAy1MQli0h7cCvNq072i3/AJI3jLrYaQFOVztp4CnkM1Kijbt4OeaF+UZHY4+tEKVrN7P8BuXQUYwOCT0qx0HFRrtLMeMg4PsadmvVpwUI2RzSd2L/AJ6UgPWkprPjAHLHpTlJRV2JK412O4gnC9uKYX28g59fenY3H19/SkZRu2gZPc15dVTd5HRG2xHjbjuD2qTLEcEY9M0iqN5U9O2aUAITkA4ODWUINLy/r/hym0x8a5AY1IeDR36/lRjNexTgoRSOaTu7i9RUUx+Xk4/rTyQO+KhxnLHucfQVjiJrl5V1KprW4w5OQAAB3pijOAOvXPrU0g3JtHA9Kbt+cMAQMYBxXlSo3l3OhS0FUBhgqAPXFWBVfdlu5JI6VLubqF/M13YaUYJmVRNkmOOeagmyWC9sEketOaQiJT0JxTAqmXO8nA9autU51yR62FCNtWMxiLao5PU4pFiIZWwRtGPerIQfeP60uPpURwV9Zsbq22K4VvMHHqeac5wuTJk56ClZwJz/ALtNHMagDknr+tYNKPNBPv8Aoi97NjixabIXOB6U+NSo5xknNRlW3Od3QDpUsZyqnPOK6aGs25b6/wCRnPbQfnAxUcgUgFjtwcins+OahZizL0AB9a1r1IpcvUmEXe4w/d4H8fU0rMFDZbJI7VLsG3DHOTmhlUIQcAda51h5KLdy+dNjWkIAHTOBmmqwbLHoP1qJ2JGMDnoKVASOOQPWuV15SmluaciSLESjGTzxipM1FGwCctSiUEkYxxwa9GlVhGCVzGUW2Nc/vTnGMDFKiZ+b1/Wmwjcwf25NT4qKEFUftGOb5dERv8pUj6HFRZwEBHAOMDrUznap/rTUQHcR3wc0q0G52j/X9WCL0uxD8iqBgNntzUTk9eD0q3gBcYqoULMR+eKwxNOcUkupdOSY4PuIPPHAx2qbeAM9faoo0JXAPUcilOVDZ+9nr7UUJVIxv3CaTdhWbMvHJI6+lTDDAY5qrt6gfdByPepGcodo78/StaVZxvKRMoXskOchnAB4pYj8zDFVSzCReVPJI5qSPcAG7dT9awp4lurdouVO0S3wR0qFACwIHB6e1NZ2YZBIA/U0KTn0J6+1dVSqpSTX9f1/wehmotJkxO3rVctlnP4052z8nFQNuU4PGQc1licRtZaFU4FmNyVxnJpZDldvGahjyADkewpxy4zjrgZ9KuNdyp8ttbCcLSuKjgDPOCeB6U2duBz16ihSN5JwCDjFKRhjt+7UOc3T5UOyUrkIfOATmpQxRfw6VCFLOT7fh7VLCucnGBXNh+du3c0naw5gBzngLwRSr8mOOg7d6eYxjg4qNeJCOoJxiuyVNwkmZKSaHbAyYIGaj2lGYEZyM/WrXbpTJMGM5GeOBW1ShG11uiIzd7MbHnbg4xnin5HaoYjgqobPy8+1SqwbkGnQqRcEgnF3IQTuIPByeaWN8ZX0OM0yQjcfmOe2BTd2W6dTniuCVfknobcl1qSlw0ienNMb5QoIKnPWnAByCB3707Z845OAc4rVQnVTl/XT/Im6joRrufI4I3dasjk81A3ybjtPJyDUquCela4dqDcZb/8ADkzV1dDiAw57VARtkf5iOODmpz+VRM537NoORmtMRCNlLqTTbvYXeQqHGScCkklIjIwQcVEMBEIJGDUwY5ZTzxnNc8ak5qzdrr9PvNHFLUjKjY2Bgnv7VgXmp3kWqiytrZJiYt4LNiuijUeWp46VzN+bhPFifY0jeX7L0kbA+9Wf1RySlodOHlFyafbqW7DVbgXH2a+tvIuGBKAHIcDrg+tXtI1I6gtyXQJ5U7RDnqB3qjDp99LfJe3vkoYUYJHHyORzkms7SP7QZr02d1DHEbtwQ8e7n862oy9lLleiLnSp1Itq19PQ24dXaXX7nTvLASJA+/PXp/j+lUbrWJb9pYLCzaaNSUabftX8DWbGlyNX1dJJlkumtMAxrtycDH9K2PDxj/4R238kdAQw75zzW9VpwaE6cKVppX2/FblbSbyGFmsRam1mxuMbc7vcHvW2rkd+T39KwdYz/bOlCEjzRISQOu3j+ma3UGAGz3wa8mUJRkncdWzSn3MS81jVLK6WP7DGySSeXC3mfe9Kt3OrXlnohvbm2VJgwHlhsjBOOtV/EGBd6Xjqbpad4nb/AIkcwznlD/48K9ChLk90OWE/Z+7u9fvE/t3ULLEmoaaY7ckAyI4bbn1FW59X/wCJ1a2KxgpPHvEoPsT/AE/WsrULq91K5l0UW6RBgD5rP1QHOQO9S3Ecdt4k0iMcIsTIpPsCP8K6mlJWewvZw0bSTs3p6aM1dVv302wluwm/Zj5c4BycVj2d9PawedMZJp7t98FuG3EKRnk9hV3xQpOh3Jzx8o+nzCqOkpjVlEv3/scfl5/u4Gf1rgqxkrq3Uugoexcn/VrDZdQurCO5ln00wedkmaJwxVjwCakl1m40mwsftI+0vKD5jg8468evB/StTUBG1lOsmPL2Nkn6VgWokYaB5w5xIAD6Y4/TFZ05cy8kaR5Jq8l/VmdTPqKR6W99F+8QR+Yo9RjNNGrRR6TFezny0dA2OpyR0HrXO3THSLa9sZcm0nic2zddrY+5Tm/1Hh7zR/o+BuB6bto2/wBa9KE+ZXOb6tG3lf8AC1zS/tTWHXzV0rEQ/haTDkfSrthfR6hAZIw2AcPG3DIarXmoX8U7JBprTRg8OJAM/hRpOpvdXtxbtZGB4wC5DA8n1x3onBS0M5RvByUUvR/8E0XlMcbH72BwDWFbatqNwv2mOwQxHOCJRzW3MT5b71z+PFcxo/8AabaZElvBAY/m2uz89T2rgqc7Vt+xrQjDlcnY0pNdRNJN/Am/kLsbjGTyDV67ungsJ51XLLGW59hnFc5qViNN8Nvbg7mMgLN6sSP8Ku31vqY0u4d72Fk8ptwEfUY+tTSTkrLZGsqVPRrq/wDIuRa0o0WK9uFw8gAEa/xE9ABVBPttjcPfLpCKr/fWOT5gPXHTNVLV12aDLIB5a71yRxuxgfqK67zFKE56dc13Uql1aW5jVSovRXTv+exn3OrqNEk1C1w4C5Gfr3pNH1ddVsvM2hJV4kT09D9DWD5mdA1p41/ctO3l/TI6VYMD2djYatbqSY4EE6D+NMDn6itrsboU+Vx630+7Y1dM1g3k9+kqqi20m0Nntz1/KqbapqGoSM2m2sSwDIEsxxvx6Cs22Y3em67JZfN5kmV4PI6n9M1pWk1z/Yli2nQQzYjAcO+NvHP65rKcXKNhunGnJtLstemhPY6pO1wbTUIDDOfuleVf6GtMHGTjrxzXPPqupwXVtFNaQZnYKu18nGf0rpZACqqB0BNefOi+VzWliaq5WtN+wiDp8xFSbMYOM49DTMZ2n161KrYGOvsa0owja0kc0m+gAkjGSfY09Wzz0pvBYYGKRXAdhnvXVCfI9XoZtXJD1o4xTdwPHT60PkISK351a5Fnew78cUhAK4NMVWPJalEY7kn8altyVrDVl1HDqCODTCAflBBJ5NO24cA8g1IEX0xWUabloym7EBTng/L6U8+4p/l85o2Gt4witiLtkewehpcA8Y4p3A60DApqEVsguxmccYprA4z09hUnBppbt1PpWM6atZspPXQE+uafxmmIOvFPIFaU1aOpL3D8aSQDaPqP50uR0pJPuDj+Ifzq3sBOOlS1EOlS1mDCkf7jfSlpG+430oEVweetOHQU0U+qGFGcg+1Lig8A8UgK0WdhyepP86fnNRxnKD6n+dP/ABqxDW+Z8dhT8GmHdngilVgfYjrWcWlJp7sprQdk4pKTcMkZFBzjitE09iQ6elIaXOKC3BOaLgNJPao1V0GMg0oZjyF4+tNdyTt2n34rmqTi1za36GkU9gVzu3lcZ/QUPIrAKDweppd6c89BSIB1PU81mk37kZX7lP8AmaH5VVz2FNVMDJ6n0pCqvJgL06kUOrKRhjk9qbvfmkrpaC8kx/lcjLEgc4NO245pQCBS5JFdUYKOyM22xPwpO3NL/PvRiqEIQD2zUboAQO5/SpSKjU5Jf8BWNWMZWi0XFtai7FAHAFAUc0wne+CeB1xQRwACcngc1EmrNqKsNX7ipgkkdM8UpJZwAcDqTSFCq8MRShCoyW5PWpXNZQt6jdtxrg425JycUuDjBUGlAO7Lc9hT8e9XGjdtvT+vmJz6EYjyOcKPQUvl89T7Cn5HSjFWqMOxPOyPaw7Z54NIucng4FPdgq59KQHy4skc9TWMqUVLR7FqTsLvOMBTQrknBBHekLNjJUD8aQFtpYgc0c7TWr+4LKwrPzhaaSwlUkZ4NChid4A56U4Id2WI544otKrrqtQ0iIuANqsT3AAp3lkEEYBp/wBKUYPFWsPHqS5voVtpzwM+2aeseSVOQBzxUxGOAKjVwsbSHqcms6lKnGS7FxlJoXaMYLH86SMhVYlu5xk0gCLHzgn+tIxUIEA7+lZ89nzK2w7X0Bdu1mOCSSaesfA5IpQ6scYNPAPatqVKL1epEpMaFUdPzp2D9aDnHbNJkiulRSVkRe5Fu/fH2FNZj5W7d16ClkA+Yg8ntmmlRlAF6c1505O7X9as3iluKShdR1wKljKupIGOcelNUHczFcDFLHxGM9+fzrWinGXrfp8iZu6HH2pDx9fWguA23PNRGTJ6/L2wMk1tOvCJCg2DOSWAX7vU0gGBHlj+H0pUUFm5JBGamH0/KueNOVa8pP8Aq5o5KOiIXYBG+UnPc96Qu0aZJ4A9KlmwYzk/pVVnO0jjB7da58TJ0pb9OhdNcyHI287cnaBnJqRSrvtTp/Sq6hsfLlvUVPD97JG0kdAKww7c2k9mXNJK6LIFMkI2nFBYDApjnc2xe45NezOolF23OWK1GdA2cbsURRnHQ8DH1pyqWUZbIqbpXNTw6laTLlNrREKptlwcfd4zTM5KEncT29KlcLwzE8VHg7MngBuMdazqw5Hyrbf8v+CVF3VxVyqjno2CBUzOFGT3qJlOw4GF9aQjOCCODnBoVR0lZA4qWrHZ3bm4OPWnxkEEc9elQg5THI71NGcLziqw9RSndimrIkP1quApkYLyc07zQ3B4XsabFyVYcADB960qVI1JKKFFOKbZOFAU4IzTHUfeYnAHPvT8+1RO/JUY5HJ61tU5Y07ERu5CRqx56MOg9qfsBHTJ9abGeCM5Pr61IMe9RRpRcLscpO5VWHLkMAMD8zUsSZGcEAjmkf5ZcdS3NTIuB0965qGHiptW2NJzdhjjYMc46j600AZJ/wC+vapj0+nrUUWCevPf3rWpTSmop7/1/XkTGWjYFNx3E/QVBt/eAEVbJwagkG07z7UV8PGyk+m4Qm9hIcMenI4NTMuPung9RTY12DipPero0UqaTJnP3tCAKN+MnA6HHepQoAx/k1FnkkY2k9M9TU64IzwaMPy3dh1LkTJg5HH0pYlzlgcjFOkG9CFPOKjjYKWOMYGCPepnywrJ9Bq8ok3aoTzKcj2ANTBsjNV2Y+YW4yOwp4mpHlT6Cpp3ZKjBiQTzSSHagAPJIxUQO5yQCef0pckup6gHpWMcQ5U7fIpwSlcRuCzc56cVIq9mHK9CKa2MYVsgn7vegHJYLxk4waiOku/9N/5eZT2BAwiBxzimIq5GehAq0AAADTWTPQAHtW0sJonvYhVdSNBhiCc9gc1LUA4lwR054NSg5GR0Na4ZpJxJqb3Gy52g9cHJpuf3RbPI61I7AKQpG6q24KOOfUVzYtqE790aUldE6y+vcZGKTgzAkEHaRzUMZ+YbvTipI/nI46fpWdKvOpaNypQUbscyskRGQRR8ok5yuRTzEpPQ/nSODuBUdBjFdEqDWva3mZqaeg9VATC8iqX9mx/2t/aBZt4i8vb265qYTBELEqEyeSaoP4i0xWKveRZBxwc/yralWg0lsUqdS75NTVIDAjtWZa6ZHp8U/lOWEkplOeoz2qxbalZ3Z229xFIeuFYZ/KpDtLyr9CMmliLONlu9Ap88LxehRj06OPVpb7LF5kClTjHGP8Kim0d/NeSwvZLTecugQFSfUA9K0wP3SsDkjmn4Ikz1yO1YRnd+9qn89/8AgmntJrVPy+4zNO0dLeZ7qWV57hxgu3YegrVWJQT1+lLEp288cnipNorqp04OCbRhUqTlJtszL/S1vZrZ2cjyJA4A7+1Jf2C6hbPbyblUleV68HNaXAGOtU7m/tLaT95dRRnHIdgKznRUbOJpCrUbSXTYhudMjvXhlDNFPA2VdeuO4PtTNR02DUkXc7RyxnMcq9UNSxalbSMfKuIZM9drjipYruIz+SvzO3zYU5wKSrPRfoV+8i79tjLfRpZgovtRkuo1OfK2BQfrjrVi+0xL5I2EjRSxsTHKhwV9q1DtcHgY9KjiVWXkAkcGk4uU1Z7h7ee/Yw10WaTAvL+WeIHPl7Qob6+tXp9PWa6tZ9xU25JCjvkVplAeCB+NNZFIJK9KawzjqmKWJlLcpX1hDqFq8EyHawyDj7p9RTl062l0uKymUPGqBeevA6/WrRj3AjJpV2lMEDPT6U480JWJ9o+WyexjNo1+rBY9WlEQ4AZAxA+taOn6fDp0Hlx7iWO5nbksfU1aQ5TB7cGmKy52s+GzgDPWtParSy3CVSck03+A2dA2Afung1Bp1mmn2S2yszBc4J75Oat7M9SaaoILLuxisZKane24lL3OW5n6jpqahB9nkcqAwbcPWrE1oLmxkgYlVdChYflUj3VpFIIZJ40kPYsAasLs24GMUoYa3Ut1ZpIyf7Ht/wCx1051Loo4bvnrmqp0F+In1O5MJXDLnHHpmt8KOoJFMYLuOCC45waqUJpXHGvNPRlOfTbabTGsF/dRFQoC9uasRWscFnHb43IiBPm7jGKsfI69RyKFwRz24rWNTWzaMpSk1YzNN0u20xZlt2YrI27B5x7VTl0BPtMktrd3Nt5h3MkR4zW+pVSV7dqMqe4NQp8y96SL9rUUnJdTI0/SYbOcyu8k85GPNkOSB6CtTbu4GeepNOcZGR1Bp64IBFKNFcziyZ1ZS95jCnYdD1p+3Pb8aXtzS5xxW6pRV9DLmY3acfe4poG1unyn+dSc+lHBODzSdJbrcFLuMcgjjHFG4EdKfhQegFM3BWwTweaiXNF3b3GrPQRSwG3H0zSksME4xTWOWBAPFLksMBSaiMkvdv6Da62JOq479qVGLDnrUKlunpUsYIyc5FaRk5PmSE1bQlA460meO1HUCmnpWpIcYpDz2ozkjmkOPrVCA+vFMOVbPY1JjmkbB4NTJXWm40HvSUi5xz2p+Rn0pp3VwY0ZzQ5G0Y9R/OlOM01jwP8AeH86HsBYqWoxUlZgwpG+430paRvuN9KBFcZzTqQUuc1QxwprdOtKKGGRSArxH92Pqf50+o4f9V+J/nUmasQx0zyPvetRGTlWxyQalLhXwe9Vif3wB6KSa8/EVYx+He9vn/VzenFvclICbF79SaUlm6HavrUQG+Qu3J7LU4TPLflTouU72Wn9bhKy3GEJ3Yk/WmkMvycsD3p8oUR4AGT0wKSTOUHfNOUN16befQSYb8DBBGB6Uq5Azjk9acFIFBBrqUHe7Zk2RnDPt4wOTTiinkcH2oMak55z7GgKwIw3HvUcju+aNyr6aMVV2jAIpAC7lj0HAobcBg4yeM0qlVwB0qeeLko7JDs7XHe1FLkYo47103RmJ+dH6UEgYo4xntS5kAhAIqMrsQ4cgfWnAM/zbuCeKYQWbG7O3viuapLmWkdXsaRVnuAUgZLc96RBuwxY+1DBiQuc5608bh0IqVFXtZ2X5/eNvTcTktwentRlgwHXNOUYHb1pq/MSxHXpVqFrd3/X/AE2Pz9KB16UdTS9OeM10mYY7UmaOc0h4BJobsAyUElcDIzmgszMBj3PNLubGdtNXdy2Bz61xTtKWl9fL/gGy0WorF3JXaBnvQwYgLxzxQm4ksMHPvUgTnccdMUowc1rfX8gbsMJYEDjk4qX6VGMM5JxgcD3qXHFdFLq76ESGnijOKdTAct8oz71pKaiSk2KD69KjfZhVAGM84p5I3hWHQZxSAbpCQOAOOK5Zy9q+VGkVy6saWBkUBenPSnctIDjGBRh1ckClJdR24oStdyvv27Be+wi8yMew4qUHFV0JA6gE8nilLkjrjGTShiFGOq1BwbZMSACTwKjeTCEhW6dabvMhU4BGOP8aU8OQTkAZOaTrOotNENQUdxFAKoAv404qS4IbkDHSiLhB2qTOBWtKknBX6kyk7kTg7D8xPHSmAHnvgd6mchVJxk+lVCxH8RyOg9K5MVy05J/1+JpTvJC78gjn73P0qQkKuAeT1NQAFmzzuJqTleCoHqSOa46U5as1kkToMDJGOMfSnA96RcbR9KXPHYV7lOKjFJHJJ3YkjYXAGSarjCqz/xHgU93BxtPQ0BNxxjA785rhrJ1Z+7r2/zNoe7HUiRTkMoPA5xUm1/MXt15qxgelMlBBRsZwabwipxvfsHteZkb4CtgZI6k0HmRSx7dBSMWKyjIUdT+VOQKWQr0A5NZK8pWX9a9v8ytkSKwK4HGO1O7ZJqJGCs6++elNeQkHkY6Z711PExhDXcy9m29BztvGVHAOcmpFUYznOeaiztC9CTz+FTIMIBU0G5VG5DnpGyHAZ69KgMfzFfXvU/TioAcORnnOavFRi7XFTbVwUYY49cfhSEHIJ+7nBqZFwCSvNK67lYd8cVEcM+QbqalZyckn+EjApVTLsD1IyPY0rAiQDOWYYYntSoGHGDnux71hGPNN3X9f8N8lY0bshTKfKJGd2PSmCT96c9hnPrTtoTIxnngVEF+Y4Xj2NRWq1FKN90EYxs7EsJIxkckVI7hACTUYHdSeepNHzbS5+8TjHpXRTqyhT5URKKcrsQ5MhUd8HPpU6MCBioAvBRe3Oc1IDtAbGFI6d80UZuMm3/X/DMJq6HS/dwO55qPd9335FNkJyTgjI6jtTFfdtOMkDpWdWvep/XcqMNCzgnmopGyMjnaeRRvKgDHsKRkyeP4Rk571vVrc0bRX9f1qRGFnqOiZVADHrzUjMAuTzUKAE5xlW/Sgljlc8DjjvUwruNO33f1+I3BNjd2N69Dg4FPR8cEjpmoXUKyjcxxxUq8DocnvXJSqyU7djSUU0ObBYnso7etMxyqnhjzn1p4DKpOCQeSKjY4BbkjoCe1a1FrzSWv9f8AAXkTHsh7cxlgMMeMDvTTwuMD0FSJHkrk5AGRjvTyob6Ctlh5TXNsyedJ2KygAFm5xxU0QyM8/U0xlwSOKkjzg88E8VOGpKE0mOcrocVXOeM1CQUbtktkGpzwetQvkTZz24/rXRiYpRujOm9bEwbIyKPf1qEvscd/T3p4kDd6qnWUrxluhShbVDHx8zq3IGCKaCfkXlRikdRslbHOetKSRIv8Q2muSbbk3/W/9bGq2/rsVzYhLuS63uWYYPzcY+lTMQEJGCT3pQw8ojPU4qbaCOg5GKfsva6xfQObl3K8a/PjPOKlThsk89KUx4XK8kUwtzy3JwPSso03QauU5c5ZPBqC5njtbeSeQ4jjUsx9hU2eO351ka/aSX2izwQcyEAqM9cHOK9XpoY04pzSlojDkefV7cXE0MrW8jkW1spwG6/MxHarFnEbSWG2u7azR5gShhXoBjIOfrRY65awaXbwMJPOijCNCIyX3DimGR4El1jUVEb7NsUPdBnOPqa8iu+W8UvT1PYXM/dasun9fmLrUFhb7SkBW9JIh8j5WJ7dKdYWcmqO7atI7zRnaYVbaq46dOuetO0SGS5lbVbpczyD90h6Rr7fWremZbXNSfsDGPx281pTblZX1v8A0jOc+SLinqlv/l5GuwXYQVI49KxG19ku1jNhdheivszu/Cr+p3V4m2CxhDzOPvsw2p7nvTNEtryC1lj1BzLL5pIYnIK4HT9a6pYdN3OSDjGHNPXyuaEcjEjcNpIzz/KpC6gElhgdSahKDzcHPAzWZq8hkezsxhEuHIc5xlQMkfjSjVlG6ZnGmpySRIz3OqFhE5t7Pp5q/fk919B71mSxaFHZmZ4fMeR2Rd5LvIQcZH5Vd1XXLbTbMorKZyu2ONccHtx6VnaDYx6ZaC/1BwshX5Q5/wBWp5/AnP61o6kZR3OqnGUYczutdEuo238Kwz/6RcQ+RG2NsKOSQPUn1res9Pg0tPLto9qnrzyfqaSx1O1vVaOGTLL1BBBx2PNU/EGsDTLYKjB7iTiNP61g4+7zLy+8mU61Wfs5fcLqupSJM1raOqTbd0srciJfX6+1J4esmjee6zII5seWJGJJA/iPuaoaVpks0QnvP9Xu3uhOTK3q39BXTiTy15AC+uauDUXeXqFZqEfZQ+ZMQBSA+1ME0bKMOpDdMHrSNIqH5mAzwOa67o4LMlHGQKQhRywxUCXcEsjRxzIzr1UMCRSXk8UFrJLK4WNRksamb91tajjF8yRBqN9DYQGaQ5B4VV6sewFYNvazX2sQySuxljYSSFT8sXcRj1PTNVYJLvxDqbTRx+XbR/Kjk8L747t/KuttLWG3tUiiXAA/En1JrjUG3ol3PRlbDxt9p/gT42EHJx0OTWfqVyyXVvaxPsmuMjf12qOSfrV1E3Kck571RvrB7loLmCRVuISdu/lTkYIqtXolvqjlp8ql7zKt/oelQ2Us9xG7lRuaTeS5NZiRalYyQWthfFhOoZYpVy0Y7k+mKtalNPAputUmh8mH5ktYjnzG7ZJ681j2GuQQF72ecm6lJd9i5wo+7GPTP8hXQ2jupQqOF/i/Ff1/wx0VxcnSoEsrZzPqE54LHJJPVj6AVX06zYazHslaZ4dzXM5/iYjAUfSs6yNxPPLd3rLaSXPAlkcArH6IPX3NdPB9i0m0ji82OKPoC7Abj/U015mVT90nFat/1+Hb5l8Io7DNNIVWBwMdKhurqGCENLMsYzgFmxk+lMubq1t40aaZI1Y4Uscc1jUWvKku5xxjJ666lpgoAbI47Up24PSqsl3bwRCSeRI1zjLNgZpJLm3hjM0kiLEQGDMeKSbWulmHI3pqWlkVV+Yj3yao2mqxzanPYeW6yRjcN2MMPb86wntZNeBY6hA+1gVhhOB/wI9a27ltOtLm3muGjim5VCTgntj3FVTu93sbSpRjpu3+BqjkUm35hnNUo9Ts5rr7MlyjTAfdBq8D6V0J3OSUXHdDu2KSkzQeelMQ1+obnA4NK0YI4HNBBIpqM2CD1FYShHm16lJu2goPAPT2pu4KxGevIFO2jPIpCny9sjmlJTVvIFYaxwQQD+VOV2bkDg0L8wz/ADpB8uQAcdqLNO99GHlYlRicg9RSFgPf2qMsQQ3TtT8hRgdTQpvbsFhCynrxn1p2cc0nzY5AIpre3T+VKVVxTuCjcfkEZBqPG7noO1Eny9OjCgAsfYdqOdylyhayuPUcdcijjgDt60KKMc10JWRLF5z1pr4IHY5H86cc9xTX6D6j+dD2EWM8VLUQFS1mNhSN9xvpS0jfcb6UCIBR2pM4oDZ6VQxScU4nimgZJpxHGaQytDny+fU/zNSGo4vuHnuf51LV9CSrMCzY46dajKfut+c/WrEu4sEHGepqPaC5X+EcV49elzVG1rfT5/8AAOqErRQKzryI85707zCeM4Ppio/nRtq/h70/zCR90ke1XTcvhbaa6f8ADCklvYeMA/KCT6mlCcli4JpoYhACcmlzkV306eibMZSF+YHqP50vOMdaRQaXHvW5AHgUvbikHSgts5IySeKmUlFXYJXIgflLnk5xSkEff5U9/SkztypB2nnp0pdwZCpwTivP51rG+v6/8E3s9xow3X+HrTlJ2hR+PtUEbFkI7sfmNWFXpkYFRQm6luUc0o7ifKDwC2PbNIwym5TwetOdscKOfSkI+QJ371u0tUv6ZCYp3AcEfShRgcnnvS7QBgHvnml6DrXVGCTuZuRGVbzCwxzS/MOwP404fWgDjOaXs7bOw+buRuxxtwRml37V5GB603n5j3zj6Cg/KARnGcEGuVSldyuaWWw5nC+/0pxYAZJ4qvyUYn/dFSDJI459+1EcTKWwOmkODs3QAfWkO5htIH+NKRhc4yT0pTnenrVvmejfb8RK26AqxGMYpShZSB+dP7daQZNdCprW/UjmGbWAxkUjFxjoe1T4wKZJggcjIORWVWCjBtP8Rxd3qRqm3PBOOtG7cQpYnuPpQJQrMex7Y6VGzYclehGBXBOrCMVys2UW3qSKdyYxxnp60/aVGScHsBTAyoPf0FKGLN6nt7VpCask3diad/If1dfXFPpqrgcnmnV304tK76mMmJx0xTZF3IRTvx4qOUAgHdxn86K3wMI7oQOAxOeD19qhJwzYOQRjipcMTtwB7YqMDaGGeM4JryK0pStfbU6YpIlUlV2oM+rUKMkgg8dR60FCuPm+WnIfvcYIPNdFGLckpf8AAIk9Lod/KlHSkyAeppHcKMnntXouSirswSbGu2BgdT0zUQUAFzz6e9Obc0i8djQEJGACO2T2rgqN1J3SvbY2j7qK43On+0XzUxbjJ5x6CptgXoBSSYET59DQsI6cG+b+kN1VJ7CRhjGo4AwOtIv32GS3FBYAR7jxjn8qFJLybMbT+lTz2aUXt/l2C27f9aiRxExqDgDr71NsNRqDsiO49QKse1dOGa5duxnU3I+dxpHbao6ZJxT5GCqT1xUJG/ILHPoBwKdarb3Y7hCN9WNEe5nzyTT1RtoBIH0p0YXZwOvWnEegpUqMeVS7/qOU3exWOEds5qM43HGSOuDU0ykHnHsPeowgATPVjXm4iDU3FLQ3g9Lij5jyDk1ZBG0Gq4Y7dvoeDUkeSG3c4OcVvhpOD06kVFckDhwwGc461HEoOwgdOpozyjNwp4xQu/ayqcBTkcVo6jlJN9P+HXoK1loTHINIzBFyx4pQwYA/jUEsgYjb255/SumrXjCFzOMG3YFG6QrjaCd2T1qxxVbnzAoOTkVZ6dRUYV/FfuOp0GSKChPpULrhCMjIOfyqeQgRnccDvUSKWYgqB/WprxUp2W7HB2Vxypg5PJoZWz8vIbr7VJ0pGwEOTj3reVKHJbYhSdyEc5HBK9fepFQuMtx6D0psWMgYxtGPrUwHesMPSjKPM/6/4bb8S5yadivIpXIzx7UwKQVx3Gc1Yk5H0INMUEke3pWNWglUsVGegojDD5u/NMZGbjH3e/qKnAPpzSSDdGRnFdU8PHk0/wCHM4zdyCPLEuo69vSpfKXaARzTYmyxPQ9MCpunWpw0IuF3qOo2mVmTaQSRwc05V/edeM0+QZGScY560yM5xkYyMr9KydKMKiRXM3G5OMY5PNRTKAA3905xnrUmKhmz8p6jcM11V/4bM4fELEeD78gVITUG4iMMTUu7cvFZ4eqmuRjqR6jJhlDxmmqcNhM4AzSsW8wKvpk00dGOcHOMVFWaVTmXT9Cop8tiVWz3zUUrZbB6duKeFGfl4bFRqM53DJzU16kpQUX1HCKTuM3Hj/ZpwG1ASQT6d6b1JOMdsU8gjjHI/WuGDd31t/X6GzHxgiPpkc8UwDMxIyuB0qzjCgUhBPtXqLDrlSvsc3PqyuhTAyvU9anHI4qLy2VlQHIHOTUitjg4I9RU0KnJ7shzV9ULjJ6UycEFGAzg81Lj0NRzMVAIxknHNb1rcjuRC/NoRo3ztj7vH4U1ZfkywAoI/eOSPTpXK3vh/U7y6kddQYWztwNx4B7YrjhOS0T2v+fY66dKE377tsbt6YngdhcCLKkiVSOK5S3tbnXbj97PcNp0bfK0hGXPqOP/ANVWD4JuFARb0HncoOcD8K0I9B1nYI31RUjHAWNMcfgKcqNSXNa1ztpzo0Y+7NfNBNNHpc20XVxcTEER24wcnt0HFUze3OmqbCD95qt0xeQjlYyef5VvWehwWBMqB5Jj9+RzljVK90GR9Qlv7a6EUsi7Tlcnpjj04rP2fs37xEK1KTs9vzf+Rl6rprWcNqIJpJ9UaXzHZeXIwSSPQV1OmXVzdwmS4szbdNoZsk/h2pmmaTDp6s4ZpZ35eVzlj/8AWrRGM9K9GK0ucleuprk3t1ILmWO3haeVwiINxY9MVnh9P1mzDkLLBnIPIKn+Yq9fWUeoWUltL9xxg47d65u18NXsBNs94PsYfcUQYLj3Nc2ITi+eJWHVNxd5WaKNnBaal4iYQRotpZ5IAH3z65+v8q1WaCZpb++YLbQMUhRujEdWx3PYUy80G5jvDd6XMsDOu11YfKfTt7VLbaAXmWfUbg3Mg6KR8gP0rjVS8rs7ak4NKXN0+fn95nx332R5tXu+GuF228H8RXt/SoH05Qsmsa67KrfcgXqfRf8A61baaAH1gX1zcCXa37uMLgKB0qXXtCfWhAFuPLWMnORkHNd1GMWm0Z/WIRmkna+77Lsv8zn9O1T+y7S5ujAx84h/IQ4ESdASfU5H161aMZu7E6trEjLCFzHbgkADtn1JrY/4Ry2XR5rEM2ZfmeVuSW9aryeGjeWsiXt0ZpiAEcLgRgeg6Vc6N1oL6zRcuZO2vzt5f1c5+1ltrdv7Wu1McG4m1tV5/EDtVi1im8SXbaheNJFZxnEaA4/X+tXZvCCS28UbXUhKkbywySB0A9AK2pdMRtLezh/doY/LGB2xWO2q6F1cTT3i9XpfsjlbK5tE1ebUIcQWFuuxQowZT/X1/KpGluvFhAObbT4ydxyTuNSN4OL20SSXhIjJG0LwATnj3roxpiDS2sof3UZjMYI69MUKq5OyCrVpQalF3e1+3+bOUWWxgvY/sf7uztHBkmH3pW7KD3rsrRvPgSR4zGWGSjHkVkaR4ahsgjzuJ3UnYCPlX39z71viIDsKqEeZdGc2Lqwk0ot6dSje6ha6cym4l2LIcLjJ5/CotReVIcwTrEDy0jchV7n607V9Gi1W3CE7JEOUcDOKpNoN1duv9o37SRL/AMso12g/Wm6GmxFOVKyk5a9f0sY1vpsWt6qkqI/2KE/NK/3pm780n9liXxJ9icKYonNxLgcMx6D6DgfnXYxWsVtbiOJdqIPlUdqzb3S7k3ovLG5EUsihHDLuDe9TeUW0dMMXzNpOytZFS5WHSrOa9uSk9/IpC45+iqPQVlaIkmpGK+v3C2diu1N3Qkdz+n6Vv22hlZZJ76dp7iRSoboEB6gDtVaPw4fsxs7i7eS1XJSJRt6+p79aftbbjjUpqLV9e/l5FIXcWp3UmqXZ26danEKE/wCsb1x/n+dJZumsXJ1a9/d2Vvnyo2PHHU1IbOx0aARXty842FYotvIBzkADucnmueiiu9TvY9JhaZbZT9x8DYOpJxS9pzO8TohTjJNxdkuvZdbeZp3GoQ6ldHUb0lNPhJEMXeVh3x/n+dRgapq88d81gZbPB8qIyAKPc+tdJb+F7KLT5LYFyXXYXJywHoPSlg0K5S3W2k1OTyEXaFjQKcemapQ5lexi8VSjpDpprfbyt1Mq1kWyv2vb9o/MSLb5VuPliXrlj6+1Q6fat4j1KTU7sH7Kh2xRk9cev+etbt94ct7mwSzgcwRB9z7Rnf8AU1eXToY7H7JHuRBHsGDg4xj86r2VmmkrmTxcFFuL956eiORW/SfVjdRpttLMlLeNF/1rnjAxXYWMly1rGbkL5pGW28Ae1ZOleHF02RXlm84qT5Y24C56n61u4bzMZwMVHvRdjPFVKc7KGqXUkEmTg8H3oLAHGeaacgZ+8P1pinLMDzkUOrOLUTk5U9SUtg4AyaZ8+Q3FRo5J6nPSpDwVA6mo5/aLm6D5eV2FBJ53ce1KF9RmkT+Ljv3p+K6KcItXaM5NpiLj0/ClyDRR68itiRrKCuM0Y3DjqKXHHvRs/MVnOF9UUmHmYPPBp5AbkGojkHlh+IoJJP3cVhKb+Fq/9eRSXVCMSVKngjmlD/L7mmk8jNOABf5f1rljNqV4vy8zRrTUkQZXqfxp3IFNHAyaXvXpQ0ijB7iE4z2prdB9R/OnY5xnNI3QfUfzqnsBYHSpajHSpKzBhSN9xvpS0jfcb6UCK3OaZuKMF4G48e9SClwDVDBc5p5PFNHWlNIZXi4j9eT/ADp+QR0qOP7n4n+dPNWiRhwrMx+lQoCASeu7NTFMtnk/jTCCrluoPUVyVKTvd7L9eprGS2EmP7vd1wcimcCb/eHSlPljDZOAelKo3MHOB6CpUuae6vp/X6DtZDsEnpT/AM6TIoyMV2oxFpaQD3pe3SmAAjtTXKdCfpjrSOckKOGNGMHanUdSa5qs7+6i4rqMdpAOOn+1Ubg4BwB6kVY2Ko3NyfU1CMyTf7K84rgr0W/db1fQ3hLrYZwsgKniptrEZ35qOEBg24cHkU9UwSB1H61NKDspW0fqgk9bdhRkttPH4VJgDpzTVHQ8/iacelelRhZXZhN6gTSY9qMUHityBcYprHaM04HjrTGPYfMfSoqStHccVdjCGPIAyetNLkDaVODxQyZOO/oKRwFAH8R6YryqvOk5R/r8DpjbZjQCMA5HOeak34GFFNC7iQTytOXfkg9u1TS5obaJjlZj15PHJHc9qeq4yc8+tIq/xZzUg4HFelRp2V2c832ADHUU4DA4pCeaCeK6CAOPSoZcB93cjGOtOdyBx1NR7csQOg6n1rmrvm9xbmkFbVjSXc4AA9abzgjjBOAafI2FKpxjqaYRgRjsOtebUp6uzvb/AIY3i9B2XQ4wMVMoDEEnJHamHJTbg59aUEeYT2A/OuunBRkl08/66GcndEv4UnORSb165FAfd06V2qpFuyZjyvccBntUe7Pz984FAZmJAwAKFU8jhgD0Nc9WTm0ktNTSKtuBO1cLye5qJc+WFA+bOTmrATOMgAegpTx25qPq8pu70Q+dIiyMYzx6YpUDMN2QM09sKjMOuKhJxbpz1xRKmoS11sgTutBZNoXByTkUOxLKoHfNI5QFVUc5zxR8xnHAUgHrWberS8loUkSBW3A8celPHfOKYhJZgTnGKk/Cu2lZxujGV7h34FIyhlYdiOaCce1RTSh42C5IPfFKtUjCLuOEW3oJ8vmKEG4juaVM7pMkDB7U5BudSBhQOKf5a7i3B56VywouXvLv6LY0craETMoC7MkKewo8xgDzz6VJIAU46jnFVzIACMEr3FRWbpPV2HG0lsIG5RV/iwfxqRnAYKMcfzqsgwcqT6Ad6lUZ424Hc9TXFRqNo1lFFpBhQOeKcTimggj2o3AkjPI7V7sXFJJHI7srzDLjPpxShd7c/j7UjruVWJJbPSpQNoCgfnXJCmqs3J7aM1cuVWJFXHamMrCbIXgipAeMU2R9iZ7+vpXRViuS/Yzi3cgxsXByWU9PapQQuWPU9qYv33XJIPrSom3vk+prmo0pbr+unzNJSQxN54JwOcDNR8qwDDoc8VJNgHGT83JqJTwW5C5xXBWi4y5OqNY6q5IvL5wc9z6VY3rjOeO9QjhdpA+tPQfMST1OQK6sPKUdF1/r+u5nNJ6g7hkIcYPahHHDMfmPH0pmfl8w/eBx/wDWpypiT5urDNNTk5p/15X8/wAgaSRPx61DO3K47En9KPMKLsyCwNQMc57HP508TilycqFTp63JclXAJycg1PkkYqmWBkL556DFWA429enXNXha0byV9AqRdkPfIQ7euOBUaDDDac5GTTCzAbznB7UD5CFH8XOac6qc0+39L7xKOlicA96im+6B7j+dKHIyGPTvUEzZ5ycHpVYivFUmKnBuQ7cThvXke1Wc5HrVFWDhQTwM5FTJIQnP41zYbExUnd6NI0qU3YlYqflY/e4xUat8+G/h6Uhb5XkIzxhRQVwVjY8HnNaVajclJf12v+ZMYpKxIsm7gjBHY1HOxLAZ47gdqd1Q5ONv8QqJM9W69xU1akpQUH16jjFJ3DcCu09jninqTgnoCc5qIHLfKBhulSA5IGTjpiuSlOTZpJaD1ySxJAY8UwrgJGeuetThBt2mmlACWLZAHFejKlPlSf8AXV3MVJXEDYLMevQU5YxgAjOPamRkgKDyDyKm+nWtKEVJXf8AXUmbs9CB4wAzDk5yBSj5gpIwAOvtUx6YqGRQCoBIyenas61FR96KKjO+jJlHyKT1xSjpTFb5iD29KU+9dVNpxVjOW5HKMEHoCCp9hTW/1QYDtg06Y428nGeQKhLhQRzgivNxM1GckbwTaRKJCOpySAaR23BQwIO4dajDDcd/GB+dKBvcDtngfhRGtKUeW4cqTuSMCHJxkH0qNQvlZHDZ6fjU23b91vwpjKVgbnnk1vUpz106P+kTGSHhW8wFucDtUmPSog5DqNwKkGpNwI610UXGzSM5pi9+ainwUzjoR/OpM0hIAPt1rSpFSi0xRdnciJAZNp6nBxTmdlcKFzkZqOUo2woR94dKcQwlQ5ycEVx87V+Xa62NeVdRwcDOcj6imock98Mc08HLFSPekRQXkxxzxg1U+aTVnclWVxsuWZOwz0pE+UkNyB1qRl+U4PNN2sFzkFqiVCfPzlKatYaV2kEcA9DUqtng4yKYACv3sc9DSIyhyTkZ6cVVKShLTRMUk2iY0AZozkcUmc8Ec13GIyXAIGCW7UzDL2qV8BCWBOOaj27jjuf0rgxEXzabm0GrakQy7HHfrT1ZmAHQUjjbIAO3U0qAFeuDXJBSU+U1bVrki8Ebh0p5471EAQQCc1KrZHIwa9DDyt7r0MJrqBYL1pMAmkfkcdfcUduldRmLgdKjI28Hp2NOzzSk4BPWsqsE1cqLsNDdm4Jqjqk8tlYzTwJ5jqvyirmOMjHPvUb5xjjFcFWo+XXp1OimkpXOJtbgTxg2sb3GrT/ekYcRZ9PTFdLo2jQ6XFn787cyy9yfT6Veht4YSfKjVC3LFQBmrHyAd6Kc+h0V8Q5q0dEOjHGeeadxn3qNT83t9afk4rvoyTjoefPcXHtQMZpQSfelGM9K1JEK7hTGyMBh+NTY+lRyMQM9ayqxVuYqL6DQ/HqPUU0gffXr6UNg9T+VN+8cAHiuCpOVrb9u5tFLcAcMWxT/AJjyBUYbOB6VJtPUNxUUry0WqHLQcDtIBp/Hc1EByex/nUinswrupTsrMxkhe/Bo/CjNKc/5NdJAmeeaM44pcYpByTigBmCrHjNIxJ6mnvwp9abgDYO1clWC2/rVmkX1E24jOetIucDHPY1IwBwB9aamCTxwxNZSpx50lsUpO2pIpO3PWlPNImAvJ59KdkZ9K7YfCjJ7iHimt0B9x/OnHqaY3T8R/Oqewi0DxUlRDpUtZjYUj/cb6UtI/wBxvpQIrigdKKBVDFA5px6U3HNL2pAV4j8h/wB4/wA6fmmRcR/if50761othBRjignsKTgLgUARsNzhew5NKY1J+6MUkYJyxzyf0pGJL7VOMDmua8eXmavc01vZPYcY8HgkfjTQG83buLAcmgmRBngikQsAW2H5uazbipJJNf15DV7bkjHapY9qaC5H3RTWcMwUg4ByciniRPWr9pGcn71rC5WlsN3EyA7SNvUU/acllbAPtSxDKlieW5pxjU4OBSjTk1fe+vb8vIHJJ2IyAT13v+gqNQVDKM7ietWAoHSjsM0/q19b6/1/Vw9oQIMfKMZUnj2p+STvIwAMc05lDHPQjvUbr8yjJJJqHTlTWm39WGpKTFjOFOe5zTs+lJsQckc03YvpW0VOKS0/r5EvlbuPz70YGOaZHnLYzgHHWhiCwXOM80/a+7zWFy62HOwRCfSmEbVCjv1NK6gJ39MZoAOMMuRWM3Jyaa6f195askLkDhRk1GozLknOB1qTaSMY2r+tL5YJ6HgVLpTm0+i+Q1JIhjzlmPrn8KefnkBU9ByakKZ5HBHpUcgbgE9TjgVPs5Uo23DmUmPi4U88Z4pykAHmmbFx0pwVRzgV0R54RS0Idm7j8gjtTWYKQD17CmRsNm4nqc0KwaQnPsKn294rVXY+TViO2SpCk4PehiuSRuyewpxw0gxnAH61JjFTGm53d9BuVrEIXP3hgdhT1iUDGPzp5FIea3jRhHoQ5NjCgA5JwPemIoaME06b/Vt7jFIwxGF65wKwnCEZN22X9fkWm2tw3Iuf6U1HKxk496c7KEIH3j0xSsp2ABcZ45rOcmm7PZdENK6FjRymeBnmpFTYMZ+ppjF1C9BkgYFS49jW9FLbXTuRO4mPrS4zS4680nArouQMZNylfWoXjC7MnOD3NSyNkKFPVgDimbR5yYOcA5rirOM3ZK+xtC6AlTKMKeBTlDGQsR2xxSMrebkAEYpdj92/IURjJN3TevyBtWEjcAyE4A3dTTnk2YI5ycDFQxqCB/tZPPNNc7JV6cn8PrWH1icad9l/n/w5XInIkdt+0dsZI/pTskEKx4Pb0qCFhtLkcA05WLtkjG71qIV+a0nu/wCv6+8pwtp0RPETsH+eKk7U0YxxxS7sV6kI8sUjmbu7jXUMpGeoqrsaRgoY7fT2qxOT5TcdetM+7u7A9/QVw4qKnNJ7I2ptpEOMlypI2kAVKckqeCR6dTSxxZ+Yg+wqbaKihhZWve1/87jnUV7EUeTCMnCikGTKNgwCOppCQInHoxxQ3zOjH5RS2SXVW/O2/QfdjlZVVvlzgnNSY+YEcg+9MjUfvAOhpUkHlp1zjtXRRqciSk9P8mRJX2JCcLmqryBwSScdgP50skp3NgnAHSm8eTnuflFZVcQqjstlcqMOXVj4ucr6d/WphioYgOSc89qk7cDFdlDWmjKfxDJmwnHcgVA3zRbRxySanlOV2kZJ6UxEyPmPIPIrlrQ9pV5V2sawfLG5IuQv+NI24YcckdKft9qQjAyeK7PZR5OUx5ne5FuIf5hkt+lORtpI5L+9QjJJHV93B9qtgD8a46NLnk2tLf195tOVkRNGQdwyxPU+9RMzMRkD2q2RwQc4NVtqicDnjArPFYflsoOyY6c77iI205KqcnFPwSQQOBSIuZT/AHSc/rVrgjilh8M5xd3oE52ehCzAMr/w4ppGAVP3j09qk8sA5PCjnBpqruznOe30rWcJ81nu/wCn9/QlNWGupYBRyR1NNcjbtwrE1YVQnHfuajkj3YYHGB09adXDyacluwjNJ2KsakYwAOepqf5n42jI4pigeQRnkYqeEfLk9elcmFottRvo1c0qStqIRsG1hlPX0qPkDLcg8Kat4BGD096hkxuXcCE5rsrUOVXT0/r8DKE76CBHKhCOOpPrUjIMdOe3tSRnKcmncZrejTjyepMpO5WKmN1zknFOGBJkeo/WpXXevoRyDUSEb8HAAPGBxmuWdH2c0ls2aKXMicUnBGMU7ORRjj3r0ehzlcEbzzgA4AqZG3NjjPtUDfJLx0Jz/jSnIkwvXtXnQqOm9O50OPMWeP8A61MkKnAPBPSkRwQMnBpCA8uT0C11TqKUfd1uZKLT1IgxAkYgntmpELKBj5uKi5+z8Hg9qkGPMXaevWuOk3pf+rv8TaSGsd7kjrjpTZSOAFxk1Ii72cnnnH5UNH02nnPenKjOcW97/wCYlJJ2IUyVzjPqKkiYEZXABGRimhfLcADtn6il6sCOBuwPpUUo+zavutxyfNcmBPcfhQOGxxRwD/WgAZzivWOYidVExJHCrmjOFBA2seQPWnyLkhgM4GCPUUwbXTYT0+6a8+cbTcdrm6d1ckDBkGOppSMoQfTFVg20MzdQw/Cnl+clyPw4FOGK5o2khOlZ6CbVNupIGQBUjrgqwPQ8UkTYTYwHHBpJCu35TzkcVHuuHN1svW6K15rDiSJF4HII4ojy0jkAgHFIysGRyc4OPzqUNzggg1rBWn7z6/oS9tBelHQ8mg9aTBzXaYicE8jNRq21ircc8VL0601mAIBI5rOpFfFexSfQbH/EMdDQu5mb2PegbTKQM8jORSKCJiueozXMm7JdE7aGjS1HHJUgrwfemI2CcnDDg5FSbyH2EdehFNQfvTnuM05wu00/ISdlYa4B5XnByT60m3liOmam288dKAB6U/qqbvcPaDN3GGH40KTtVu+aUoQTt/KkdWCgk9PSlKMoq7BNMk/ixSHr7U0qyjIOT70q/MoPWumM7uzRm11EPWjIxgUm4nOFPpT8dsNil7WLHysrMRubgAAdqcAApY+nT0pzqm9h2Pr2NBUAZLZ/rXF7rbNddCNchc+hxUgIPB60zGEYHuM/jT9uAOuP5UqUXDQJO4pXBGeR6+lPB28HH1puCwAJBBoJAcDjgVumou+2xG+hKAaUDj0poYdD36U7Pc11KSezIsxT04puBmkLr2I5o3r3NT7SHcOVjGxls9BS4CqetIdu446N1o+UY5ziuRNXb/r+rGttBirhivfApyHjj8s9aApB34y3UinKvy4NKnSknoglJMXIxhv1poz5RPpT+RxjNJ8z8FcCtWm/X0JVkOyCQSaB9761GibhyTx1p2Aj8E4PrWqm7J20JsPPBpNyqeTSMNwwf0pqgEKcc9Kbk+blQJK1xTIp4zmmgheMZH0p4AIxQ33SBiplCT1vqNNCZ4wq4zS7BtA5+tKp3AH86caqMU1fcTdhBwPWgYz0paQ1olbQkU8kjFMYfL+I/nTu9I3T8R/Oh7AWBwKlqIdKlrIbCkf7jfSlpH+430oEVxQKBQKoYtKaKD0pAVof9X+J/nUmaii5j/4Ef50/HPWtEIX6UyRSYyB1p+OOeKZvU8gg1E3Frlb3HG97oaHZVwUNIjAZLZy3rRISeARyak+WudRbnpLYu6S23I3dWwuevX2FSblC9RimxjOWx1PFI+CQMd6E5pOemv8ASB2vyixjgk9WOaftU/w0wRrnPI47Gljzt6n2zVwvG0GhS11RIMAcACjnqeaOMUfzroIA0h9KKMjrQAY7VEBmZiBkAYqTtUSqyjoCSc9axq3utNCo9RWyXCgkDGTSMNqk7mpELtubHXgc0MWb5MD1IzXO5pxcrO723NLWdgQMEHzY70iKzDcG602SQgbSBz71IpKjOOBQlDmS1svULu1+48qeMngUo+tNDAjd0pQTjmuuEYpXXUybfUd2opBSjrViCoz884/2RmpfpUYV1diMc1jVvpp1Kj1B/mdV59TSSIoUkDnHFC7mZjkDtRt3uQzHArnfvpvl1exotHvsO2qseTjgelLGAqAEjpTHRcqvqe9OdVEeABk8Cn70W5JLQWj07kgwaDwKBwPSk69TXYtjIPbFH50cYpM8deKAGuu8YzjHNROoEigkkdTk04kvI3zYUcU2NB5jZ5A4ya46lptWju/yNY+6tWKNgkXAHqcVMTvdQAcA5OaYm0SuT6AAYqQsc8JSg1rd9ei7f8MNjX5dB6ZNPz+dVzlnLnoPlwO9ObKYONrenrSjXs3K2n9IHC9kSh1OeScVExDcnO0n5V9aYCMIBn7vNSDCDeevQD+lQqsquj2Q+VRGuVZGO3DLUygBRgAcVEBuyP4mPPsKm6CtsPG7ciZvoL3oJ4pM0ma6mZFfk5C9AT14qGVyxCsQQO4FTFFJ+Xpn8zTZgAFUcljz9K8SvCUot30/D0OyDV0RR7skhdy54yKsKSSN547Y6U2PKSOFHU5xQSxyMYLHgUUYezjf8OgSfMyyf0pFdSTtPSmEf3z+HamK371wg44NelKtJSSa3+851BNMU/OrM5JAJAFOjjGxTjmmIAEJfruPGalBzjGKihBStKS1/Eqba0Q/8KX9abk0hbbkkgV1tpK7MhrrGpLEfMe1R7P3UbNzjHFBZjKSByVwM1MgKKFOD+NcUYKrJ221/rzNm+VIQbm/2R+tREBWYY/i6Z6ipiahlDMy5GV7mqr0bR5t2hQlrYY23PynPqDThkcFfu9u1G3cCcAAChDtIIPBHNeck3Lmen9dvU26WJVIHXq3cUjnaMDk1Gx5J4POT6CnsGXAUZZu9d1OrJRcV0MnFXuMdslWH3qfGuCST8x5pm3BZAMtnOad90B8ZPeinNqXNL/hujCS0siX6UyQkJgHknFPJRQMnFVmYlRk55/KtcRiIxi4rcmnBt3ECqCABz2OeasJ8yq3rUMhwEAHIFTIfkHHHSow0lztL+th1Fpcfiq8g2uWOCG7Z71OSF74HvUT/JMSeQw4rXFWcbf0v62Jp7j0TBycdMACn5GPWmR5CgE84p3pW1JJQVkTJ3Y2XBQhjx3pkbHcDJkHoKWX+HI71GThRk9RnmuStO1S/b+v1NYL3bFoc9qMDFRo3yin5/Cu5O6MSuV8shcAnsanRdqgD+dRP8rtuGd3T/CplACgEjNcdBKM3/Vv+HNZttIWoZtpKqehyT+FTFvfpVaVw7Aj+ElT71eKmo0yaavIcCVHQrjkj2qYfSq0rEhMfxDFSpJ13MM54rKhWjGTh0KnFtXJPrUHKnyyMhjwadK2Qq92P6UwAeYQ3KrwM9qeInd2Xpf8/wAAgtCfzAGC+1K3C57VCnHJGVY9aJARhckjOfypqvJQcrf10FyK9iIjHXI54PrQHPUDnGM0/OxScAn1PemKp3bTyTz+NeZKLTSXX+kdCd1qSfdX5SCfQUJlN5xuGcU0YJ4JBzyKshcDAHFduHh7R3WluxlN8qsV32nAXuelOGGmbjaQAKkKANuxzUW3DyFhgn7prSpTcNX3+Wz+7UUZJ6EyJtXB57mjvQjgoMkE4peM110nFwXLsZSvfUaUDD6d6i+be38W2p8/NgDtULZDkgjnqKzrU7tSRUJdCRCG55FOzVeNgIWOeck1IpcAcZpU66aXoEoWYSgkDBxg5IqFjjlSwPpT5G3lPTPINAKlMkZb0rkrpVJOzsaw91akX3gSem7t61IzLsK9ARg5qMY6k5yTwKlbcvYFTXPSckmy5W0FjGSSOBwKl2KRyo+tNizs7VJ0xXrUop01c5pP3hjqXXHcYNNYsXUFeRUgPWo24lJPVhgGprQ2a8hxfQXew6jing557VEoJXg/N3z3pA5X7o69vQ1CrOFubZjcL7FjHFQygblb0NKJPlGevTikkO6MqeOOKqpUjKDsKMWmKwUMpxx0pJBsAZT0PencSIM59aa6N5bYbP1qJwunJLfVDT1SYjkhlOO+M0Bv3i/kaRmLRA49DxT1kVgD09yKUWnLeydnqNrTYfk59qQZzThzSY5rtMRc5PNIQGBHY9qd09ePWgZPNDVwIwHHcGkRiAVxyDStJtbaFJOM0wOBKTgjI9K5JtRkrN6aGqTa1HoQHYEHnmpg46Zx9ah3gODn2OaWUhkOOo5ojJpOzvYGrtBL1VuODSKoznApHO+P8KI23LmtY25/XX+vwIew8JxzzSkACkyM80vBFbEjSgGMcVGRsdT2PFTHn6U11BXGOKylSTV4rUpS7jXGUOOvWnAgqD60gjGP/r01FByCTxxwah86ntuPRodHjbj04p4IzUQUeZtzwR6050VQCO1KEpRjqthtJsVgAQ34GlPXoKQjIIoHKitVpP1J6Ds0ZHPpQAe5FA6/41oSFH5596DQOOKAG8qxwOtIQWPYU4jJ60m4DINZSjFbspNgMnuMGm8hsZ60K5DHGcHpStkgEA8HOayumr9UV1EKnHBOeop4OVBpoYkcCmqGBK9D161SnFNOOzFZ21HA4cjHB5p2aTYTgk0vQ1rTuk7kyHdKQ0BqCSKsQE01vu/iP50u6kPTp3H86HsBZHSpajHSpKyGwpH+430paR/uN9KBFftSgcUlKKoYZx2pSfl6UUp6UhlSH/V9e5/nT8nmo4c7D/vH+dSVa2JI5Gz8gzk07YuBwKbIOjA4K04hsHa36Vz687TV/wDIvSysNVASxxx2psi7cKvBY461Ko2qBVa5ldJ4Qm0ljjB/WlKklC1tRqT5tyxsYYCsfxpFQ7yzEZxgUGQj+E/hSeauOc/lTXsk77feL3mK5zhO59PSn4/L2qIMDKTt3YGBUisCcEYIp06kW3IJRaVh/FHvk0jOB1oDDtW3Mr2uRZgcd6b9KC4+p9qbu55Uj3qHViupXKxC4DheSevAoL4XABz9KRCNzMT1OB9KU/NIoHQcmsXOUo6Pf+v+CXZJ7CKdqAbTx7U2NhlmPc+lSSHahPtTVKqoANK1pqPNsF7q9hGO+RcdBzQ/CjnJPAqTI6DGajY7pQDyAM1UrKLV9X/X5CW/oSbRtxwRSZHrQe3OKAozXQrGYvfANAyaDgDnFIG9EOB3pSqRjoxqLYrNgc+tNLsMnacCk3BnHoOaViGAUdzXPKpzX5Zehaja10CK4UdPWhAxUncASakYEoQKaN4UAADFHsuWSWtkPmuhQpzknJx6U1yTIqgdOTSkP6gColyWLZ4PAwOtTUlypRS6hFX1uT7utJnn1qInacgkjoQe1NU4IYd81bxKQlTJmcAdyfQU35+uB9KYu7cT3PU+ntTsbXGM5PJqeeU/e6DsloNjUkHnvzUsaYHf3pkf+sbjjNWAP/1VrRglG5M27gOvvRtHXP60tIev/wBatiCuyqm4E8E5BpHcMpUnr6UpBQnhSSc+5prAtlmPyjrXkVJTV1H7jqSW7GJlCCeRjipCCxyzgH0HamDlkDngrx7U/wArYwPODxnPSsaUJW02Kk1fzJIRhT1+p71JnIpqMxyp6g9RS/j+NevRsqascs/iF/zio5iRG230p4OehFRcuWBPy5xxRVlePLHdjitbsANpGASAMDFIU8xsMfcn09KckeVIBIGTUiqFGAK54UOdLmWhbnbbcYsYCnPJJzmmSgIFIH8QqwfTFRyqXQgYBNbVKMeRqK1JjN82oxwBKucdD3pAcysVHbqRQyqjIWJJzR8xm4GBt6muaTfM79/nsWthET74Izg96dDnyxntxRhY8kt1qON2APOOTyRTjKNFq++oNOaZOXC8E9elRsxL9OnT60xnBdQcHORmkhbPzMegyaieI9pLlW3+X9fgONPlVyVsgMrHPGalByAMVXVg7c9Cc/4CrHAFb4VqV5IioraCZHTFMlPygHoSBTjTHbcdiAkjv6VtXfuNdyYbhn5GUdSeaWJAFDc98ClQb0BJ69alOAOgrCjRUmpv5FylbRDe2D3qEsSgHO5an/Co3OCEUct3rTEQ0vcmDG9HBU5ZupNBG1SnUmlRcxlRwQetSKgGTjr39ayp0pP5/wBMqUkQKGzyeQcEj6U1woY4bdn1qWcBV3AEEnBIqEANIOOB1rkr02n7Nf1c1i7rmFCscgdfWnLmPAzwMAg02PpkcEHBp5jLMcg/nToxla8L3/r+mKTWzFIVzuJwg6ds1FyylmJBX7tSHJT0KEZFJkM6yn7o4ye9aVFd36/1r8hR/r+vMVSSPMJ+o9qlLADP5UxejMR8h5qP5vTGRxWqqOnHTr/V/mS4qTGMzYPPIOeaCd2zB6Dk0suzoM5powAOuO+K4Ju03G/9XNlqrksbgA5JxmlZs4VeM9/SmHGQRnA60IT0PXFd1OcmlTf9f8OYtK/MKMu4Vm5TkH1NPXMgLcbh0qMDdGEHDd6kQ7nHbaOf8KygryS/r/h4lPb+v61FZ8LwMMTjB7VEVY5IywPXjFPILuWHbp701w2Ag3AU63NJXlt0CNlsRqDxj+E4p+1UH3gT6daYik7iP4elPUhm+UkZ6iuahHZd9vy0LmxVIV8np0HtQ2UDA9G7+9TKo24IFM8s7hk/KO1eg6Eoxsv+G/4Bippu4mdpVc5HWlQ7pXJ7cA0kZCsxPKk4qThQABVUI8zv2/pfIU3YGjUqQMZ9qib5Hz3PJqYHFNcZxjAI6GrrUE1eO4oztoyMkByw9jmpyR61ACCSuAAOvvUmMnmpw3VhU6Dh/k1HK2WRecE80/PHANMkyRx94HIrasrwZMHqJuDAHbgZwDUiNuHPUcGol2sjIT15Ge1Ro5O5icEEfnXFGtyNPe/6f1obOF7ls9KgXcS5ByM9Kd5hxnaSKZHzEx/vZxXROam0k/MzSstRuVNryME9KlOYwOdwJAqJyBDtIwQBgGlbduQdec4rmj7uvVJf0zR6/iSSLulQEc8mkdCUK7uCOo60gO6YHGABUo6V1Qpxm3Lz/wAjNyaSRXSMg8D7uTT1Ksu0nCkZBqUgkZpiRlQeAyntWbw/s9Ylc/NuEZxtJ75z71LmoQSXzt+6cYHang7ua0w7VrE1Nx46daRlyvOPagfSmyAOpB6VvNXiyFuR7trdRk8/WhyCysDxnkUxs8/KCB3FNJ4xzzXlVJtaHSknqSRklzj1qQjkrnPH5VEueQrAc07DdDwvcirpy93a5MlqSIodASCOO1BQjox6d6d/CMelJ1rvjSjyoxcncaF2RhSc/SmwkKmxu3FS8HrScHr/ACodLbl6aBzdxFcKuM4xxSpID3qEAEs2SNh6DvxTwTs+ZePbtWMakkkinFXJycijAxUIbZkdfT3pyOCDnjHrW0asXp1JcWEnG1hSPkDOehpJHDLwDilyGHPQis7qTlFPcrVWYpw2QcU1VUoMge9L5a+lNVfmZeaU0+ZNpPoCatuCqAp65HGaVMAYBOKYwKuFB6jOetKdysMnjvxRTagtVtoErt7kmKFPNLnjFArqMxTSHkYzS0hNADAX3kZ4HTigoVcYY5PelPEin14p5B256kGuZwTv3TNLjGQqN27JFLglfvcfSl3Mf4ePrTVLAYx04qbQUutn6j1sC5KdeRxinIu3qxNMUsrHI684p24jkrxTpyjFa3uvUUk3sP7UnH4Uv5UhFdRmBJzikXPWlx1zQaAFNMUAMR68jNOwMfSmvwQ3pWdT+bsNdhSOjZ6Upx60Y4x2xTdnXvRZp3XUenURcKzDPuKHYbgQenWkIC4YAe9ScHjFZKM2nHaxV1uJvGB/QUBgTihcYKnqOlI5AIbv/Oq55KPM2KyvYePpSfyoU/LkikzzntWy1IA4PFB+7+VBOM96Qnj8qb2AtjpUlRDpUtZDYU1/uN9KdTX+430oEVx1pw6UgoFUMXFKfu0Up6UgKtuP3Z/3j/OpCv0pkH+r467j/OpcVaERsONvr1xS4FO6EmkJpRjq2xt6WGiqN2JP7QtSkalMtucnBHFX+p61GyIXQsBuByuT3qhDj0psnCd+TipOvemSFdpDEDNZ1fgZUd0IcghV44zTWLFtp6noaNwbB6OO3rSuQyHHBHIrkck07P8ArsaWasIrbm3E9FoUl1UA4zyaiUlkYDqxwKlRMqFz8o6+9YUqjqWt/X9WLlFRFU9kHHqaXJztI6inMwVcVGCRlj+Ars+FpX/ysZbggALDrg1LtA7YpkakcnqTmn5561rSjaK0Jk9RrelJgEdB+VL1NKO4rRpMkYyqASRwKjAAHIPPYVNIN8ZHrUe7OGHUcEVx1orm2/rqawbsG4L0zjuDScHDc5LUsnKblx0qMZYIDngZNc858suXpujSKurkue5zjsKViwG7Ax6UAhRlsZP6UhO7BJwtb6231/rVmfUU4Eg4+8OakwB9ajUbm3eg4FSEiuikt33IkFL680maM571sSNfJUjPWogfueq8EVJKSEO3rUJ2YyzEn6Vw4mVpaG1NaCy4Kkj0waYG+4BzgUjKMcA8+tJhWI2DtzXnVKkpTv8A0zeMUkS7wBgc+9C5bODz3NNU88IPrUyKd27PbHFdlJuo1qZSSih8a8YFS4I4xTQABxTs8V6KVtEc4ucDJ61DI+3nqTxx3qTqKgnOApPY5xWdaXLBsqCuxoXcTyc9z/SkmOV2rkgdaXK8nfjPWnKmecfKOgrjcOdOEevXyNb21Y0r8wK9AMYFKWzgbi2OcY61Mo29BijH5Vr9We9yfaESM2DxyTyaUx7hlzn2pYj+7OfU/wA6jjBZAzknPapgvdit7r5De7YsThQwUZ5PApYvmUnOMknimROBGccnJwB9aIw/kBsgcdaypyvy9dHt8i5LcsA7RgDP40oJ7nmmxndGpJ5xS8da9GDTimjne4UyV9sZIod9o6c9hUZTcCGk+Y9qxrVHZxjuXCPVjmG10yckmnMh3AhiOMdKbEvBzyRwc1Jk9qmlTUotvqEpWY0RgdufU1D91uSAwOee9WOahkDbzkZX0zU4mCjBOKHTd3qRSsrY253A00DacdR14NOCFuTjAGcCkjJUI/HPWvIkpSnzy/r5fM6lZKyJVJIGRwOcCpt4IyMY96iZvmDEEAdaSLBjDH/9VelRm4y5Fr6nPJJq47cd2MHkcU1CRM4UdcH6UPuba3RQfxpchZRsAyRg0SqNvV7P569hqKJkXauMn3p3IqNcq5BOSRmpMgjNdtOScbWtYxktRO/tUJJbDLxjpmlkfKEKepxSEfKW754rmr1OZ2W1rmkI21JY/ucdffrT6jjGGcj1qQkn2rpo/AjOW41unPaq8JwAx7jNWWPHOMCq653bQMKeRmsMR8cWi4bMWNME55xjvUuTnpSBcU5eprajSVOFiZy5ncY6ZbOSAeoHeoxgyFB9z096sNzmoI+QqcZXvXPXhFTWm/4+RcG2h6oeAx+VenvS7ARgjPfmpDwOlJjt0rqjSjFWM3Jt3KpQjORjJoYbNhHp0qWUAlOeAaYwIUHH3QR9TXnTpKDaXl+j/wAzdSvYVYxjJH0odN2COo6VKq8ClAAFd8KUVDlsYuTvcrkMB5h4b0p6oSoKnk9adKMBW44OcUkZBLHPBrm9nFVeV/15/oacz5bjwAoA4GKR0DkFu1PFB5rscItcrWhjdp3KsZ2k9B1H606IEN9RT5I9p3DHzdjSxgfezk/yrhp03GoodjaUrxb7jxwOlJ14p46ZpMc9OK9EwK+CCUXJUc4p4bJxjB96Zg7iOnz9fanHIYdcqfzBrz4T5HdG8lck79KTPJp+M88Ypj4VOOTmu5ySVzFK7sRZCRsHHPJ+tODbYxuPXApJPmCoRyTSMSJFU8jrmuH2nI3byX/Dm3LfclB6c5FRSrypyOOx705lI5Xn2FM3Zdm6HgY9PWtK9T3OWS3/AOHJhHW6GE85B5zyDSKMnHTJzUrlApwMn1pi8nH93tmvMlBqXLe/p/X5HQnpceQONhy2eOaEVsnacYPpTcqcbc8dVzVjbhQAMCu6hFVJX7djGb5VYryZICFTkkc44pXUxuhBJ/8A1VYA5PemOhZgc8g963qUNG93p+DIjPoCNnPGD6U/GFqINmQnacgYp4bPHQ+lXSqp6MUo2AemaeBxSAe3NL05rcgjwyOxxweaSIgl/rSmT94V2ngZzTY1DNJzjJrickppQfVmttHcRXbnvgkU4sSrDGDTYg3z4wfmNPBDA8cjgg06bco2vqwkknsRKMkZHy4pHBJHYE1IgYqcHjJ4xSspxnq1ZOnOVO1iuZKREoHKt604Rkcc80pUgbj+P0p2R5eGzj1qY00laS22G5O90OUZGBwR2pdpHOKaCdyepHNSj34rupSurdjGSsxpB9KQDmnAnGWABz25oxx6CtSSFxht3VT1pU+UbTgjsae52oTgnFR8k5AArjq+5O8TWOq1EdSh56ZyKQH5znp6UNnaQ2fak6MCRziuSU1zWWmqNEtCRyQMk/h600KC5HbrSEnIypOO3apYzyTnmuqDU5/5kO6QeWM8cfShU2nOSTT6TFdSpxvexldjHQkgj60jBipyMipabIMoQPwqKsLxbRUXqhoBPJOBSc9Qc+1KeVDdRnNKUyNw4PrWSXYfqDMMA5peAmc8VGD+8APHNLkAkdgaSxD6+g3BA3K55yORxTxIuBTSXA3Hp6UqfK+B0IzimpS573FZWH7gOnFMHMnAPIp/NLya25G2rsm6GOpxnuKTcGGCe1SE8dKTHtRKDvdMEyJckYB+uadtIz83NIg4Yd8mhQCgyAaxim0k9WU92LuIIBxSh17HimtkD1X+VNUEo3HNHtJp8ocqeo/eM4HWghj1pg/InvSsMDIznNHO5Jy6Ba2gqlumOnrTvmx2po/1vHpzUmK0px0s3sKT1GFGYcnrT1UAUuc96DwK1jBRehN7jGTLZprAb0FSZ6U0jP8AQ1M6aaulqNSsP4ppHPtRzjnrScn0zWiJFpGPye+RRjnvQw+TPuKHsBZHSpahU8VNWQ2FI/3G+lLSP9xvpQIrilBFNoFUMf2oPSkpe1ICvCR5R4/iP86kzn0H41HAP3Z/3j/Onn0q0IXNJ9KjkkEUbORkAZOPSlB3DIFMBxI70hA4zjPakqCd9k0AweWxx9DQBYPpUbqQ+7g8YwaczbAPU9KY/Ay7ZPoK560k1bsXBPcaxUkApz7VGxKnI3fjUoVm/wBkegprlVIReWbvXBXpPlcn+WptCWtkNKlVBB4PFTAOQMEAVFgGfb2HHWpDGUxyR6Gopxau0tNtxyewEMDnAHvT1UHk8+lIAehJzT1AAAArvo003foYzfQXpSZ4pQPejFdZmJ9KTtS49ab7UgEk3YAB+pHWo22jncwP0p5O7gfnSAZOVHHqa4aq537uv9dDaLtuRMx7E4P4UcIRg5z+lLIuTsHU9TSqoEhXGV6Vwuk1O3nv2f8AW5tzKwoUHkvSgfMP4s/pQUCn26Z9Ken3ip6j9a66VO0rSVncylLTQdilOKMD1pO9eiYC/wA6DnqMUnsTmloAjdju2jkmmhctwc+rH+lKBlZGz82TQp+Tain6muFvnacjZKysiOTCgqvJJ5NH3ZsAdFBpSmTlecHP1NO8sk7ujdhWTpylK6Xa3orl8ySswYj769c4pyYWQgZ6ZpAjHnYAfWliQMm7qST/ADrWPM5qy1+4h25STeAeufYUm/LDgilyiegqMtmbKg8CtJ1HFq8vkiVG/QdIxwAO5ApkqqE4HJ4zigktKo6YBNP2jOTyaVnUcrLyH8NhQo9Bn6U/p3poz60vtXWkkZCjnnOaPakxS5wMk0MCCJj5R+U5yeD9aaFb7P1IG3jFSNKCrbfTrUbIfs+STwvSvNklsney+R0J/LUcrKkQUcnHalHywbT2WlDIigDr7U2QtsPAUe9XzKMb7tLp0Fa7HI6rGuSAcCmySMWAjPGCaVQQSqkDAH41Ex8uQZwCePas6lWagr6Lb+v6Q4xV9BQ298jk4wP61Iw27B3zmooCEjLE5xwKX5jl3GB35/SsoVbwu9W/wX9fgU462WxNHzubsxpwpRjA9KMjFerTjyxsczd2Ic9KhkOW29gNxqbHaoHYCXcORjDe1Y4mSUbMumtQP+r24+ZutJHH8oBHy5yM07bkYAIHcmpcAcA9Kxp0eeXNLoXKdlZDBGuc49+aan8angZ71LTCiltx9K3nStZwRClfcYGZ4ce2CfWnEqVTYOeDTUBLsFI206P5QUC5YGuWK2u/K/p2NH5DpMDa3ocGmmQ47Y9zzSyITGxPJ9KQEAHoymrnKam+iYklbuQg4AIz8pwRUuT8iBfc1GdhfC5APXNKoY529Oma4ITldxWvTQ2aW5Yi4BXOff1p/TJ/WoVYqOCRjkg04nzO+F/nXp0qto8qWv8AX5HPKOtxX/eRnHemqTLtIHA5JNN4LlQx205SQTGp6d/QVn7Tmld+nqyrWRL+FKBzwMU1G6qScinOdiswHQV2KonHmMmtbEcxyVQcAk5NM3ZwCoAIyMdabI+dpPXB6fSklYBkA6gGvPnVTlKXTT9P+CbKOiRMkhZFPGadknqajQjaFAPFPJA4P5130pXgm2YyWokjfLjG4ntUYAUkNzxkU9isiZB6c0i/OpkIFYSalUT+706lrSJKMkZo4pFIPI/WlJAHJ49a6lJNXWxnboQyHMgB4UAsaQnjkANjIpJCGYMM4Kkc0SMBsIPY1506ibk7/wBaG6WyJlYEA+tOyBUcTcbSMYFK8gVSa7oVE4czMXHWwj5Dq2PlHb+tCAF2YdDTC7BSrDk9DQcoNnY9DXK6iU+a2m/z2NOXSxPnI4P5UjNtUnFMxs6fdpHc8BSOe57Ct3WtF82jIUddCNmyd2MEjrSu25lA/iGevpTWB9Mg+1MAzz6cV5c6kk2mtzpUUTrIBnbzz0FJuLuq88HJpoCAYyTQgIIODnHeuiE5cqTd/T1M2le49sPLj+6KarbXYtyOADTmKk88MKYrbYTkctzmrm0pc3q7/oxLaw+I/IW6KSSKI0zGGBwTzSCMhNqsMYwc1OMEAZralTbsprZfiTKSWxXdTlSSSAe1NQFZCTwOG/A1awAcniopQN4YDPGCPaoq4dJ88RxqX0Y1lxLx1IyKlRsruBxkVDlFIJbccYAqaNdsaj0FOg/fdv6/rUU9kODH1pCc5o49TQT2zXaZECk+WgHHOCaViRwR8yjIPrQ67T7Hn6Gkdg0e4D5l5IrzX7qcXuv0/q/qdG+pOsgJwOtOJNUkYCOI5+Y5NTbj3k5+laUsXde9v/wCZUrPQUZ+0OPYUiDMkgPXPGKRWzMScjjmpCg3ZBwaIWmrro2D0I1JWR1xnBzmnRNln9M9KapImbPJwORRHtZ5Pc55qYNpxS7vT7xtaO46I4BH+0akzk01QFHXJ604YrtpxcYpMxk7u4uBjGKZtZTlcbfSpMigYpygpbgm0QkuZR06dKfvOQGGM0jj51deeMGmuwZk6ghq5X+7b16/5GnxWJc4FKG96hk+6cHH0pQGA4I/Gt3UfNZIjl0uSE/jUIwwJxgHp70/dgYK9abH0XHJXjFc9aSk0i4qyuNdMAk/QUzJyM1JIdw569hTCOEPtXJUgub3VpoaxemovzDnPFPQ/Nljg0AgAA8jsaaRhtvUHp7V0xjZqSfyM730ZP3o59ajjJPB6jrTuvau2MuZXMmrMd2560U0EDtThiqEMIIBIpudvT8jTpASBxkZ55pjFOPl5rirXi9NDWOq1EkYZDAcjsaQMN5JHBOaQjIyBgClHzYxwBXE5Sc7/wBM1srWHlg3XOPSnp94kkZ/lTASmBsFOU7nBPH9a6qcveu3d+ljNrQkFHfFHGOKPr0r0DEUnim9TjPFFGD3oAYR/Ep6/rTc55HBqXpwRUZ+cngY6ZNc9WNtupcXcak8bMy8ZU80cK/HINAQJn5gKacFsdq5KtWStfdGkYroPjIAJP0pCwJyeT2FBC7sgcUobr8tEJNLlb0XkDWt7DlOD15PtT89jUQJyAcgetScY6jFdlGV1Yzkhw68mkOPQ0ACg9ea3ID6UYwOaPp0oK8UANJ60gpxHFGBQAmecCkYfL09KdwM0NjyyfpQ9gJwOKmqEdBU1ZDYUj/cb6UtI/3G+lAitzS9BQKUdKoYCndqTigmkBXh+4f94/zpxNMi+4f94/zpxGatCDPPWky3akKAnPemxggn0HrWbnJSSa3KSVrj803cN23HP8qHO1SenFQOj4jYzlMEEjHX2pynZ2SuCWlyYczHOOBxSKQZWJ6g8Cm/MJR82SBzxTtyE/MMn3Fcql30s+v9dDSwpfPypyfX0pka/vevTv6mpMFhhRtX6Uuz5gR8pAxRKnOclLewKSSsRYzLJ79D9KlyrId3pzmhoxgbeCOlNzn70Z/ClGEqd79QbUhGBKoxyDkVNUQJY5ZTweAKfuJ/gNaUppa6/cyZIceB60g5FMLHrtOKVTuUHHXtXQqibsQ00OI/KopThG55xQzMXKjGMcmkYMEbOCPSsqlS8XZFRjqrg2FCryF7mnb8jatJgqoBXIoGcYxtFZ69P6+exWgwACUc5x1PvQB85J6McDFS4XGMdKdtBGMce9JYV238w9oRtuJCkcdSaQMDKT1GMU/y19SR6UkfKEjuTRyT50v+Dt/w4XVhdxHRTTGdl5K9/Wns6jIPWmOwOAAT8w61VSVk7S1+Qoq72JMYGTTEVmjDEnn8KHYhCdp9KArhAOOKcpKc7WbsgSshqqwd8E9al2sRyePQUIpXJY8k84p3FOnRSjqEpu4gAC9KUc9KO9HbpXQkZinIB4pkH+oX6Zpz52nHWo1DiIDaOBjmsJu1RO3R/oWtY2CLBTcQMkn+dIrAyufwxREv7pck4xnApYSBHn1PesIczUFtpf8Ar7y5W1EyfOJH92lBPm47YzQhBkdhz2pV4nbjooFVBbNPdif6D846UufWkwKK7LmQ7JxUcpPlOfY0jMSxVe3U+lIFVwVUnOPWuapVveMTSMbasPvRbF9MVJsG3aemMUkZyCMcg4NOyB3xVUoJrmeopPWwKqjp0odQ6lTS5zQcEYNaOK5eVLQm7vcrFn3AAZbpuBqJ2diFYrxycVKQV+QOcDrgU2RQkLHGGPA9q8WtGbT1dlv2OuLWgi53sI+QPWpBuJy3JHO00wZSYe6ipXJbBK428k1dKnZO+6fy/r1FJ6j1bcoIORSllX71RRklDt4JJzntTtqoCScnuTXoQqylBNfeYOKTFch4iV7jioQwaEKOrDoKVNzJgcDnmiNkSEHuRWLqc9m9E1/Vi7cui7kg+6Palx70qYYZHT3pduQOce9d0bWVjF7htJ61HKM7Rzgnn3qSQ7FwoyTwKiwhOGJJ9feuevO65EXBdRV/1uV6YwTUu3vUa5IK5IIIxgdRUnGRmtKK924pPUD0qu2AxJXAHTHerNQy/Myr1ycn6CpxMeaA6bsyLbkMxHbOPShSMIy5GeDin/8ALLpy1LEgx34NcCo3klHtc2ctHcQndkAnJGM46UvLREDgjipu/T8qifcr/KOv6Gut0uTXe+hkpX0GMRsUKDkc/SncIVxkn+YpB+7JB5J/U0J+7znr2rFb+9/w1v8AMvpoPc7CHGB2xTd7P1zk9h2FKqkklyP9kelMJ2eoIGDx1p1eZPmeif8AX9f5hG23UikOBs5yDwaXePMLEEkDAFDln5Y+4FIDh2cqDzg1513z6PT0/rY26E0ZYAnAJPXmnbhJgL0PX/CmFvukKBjnOadD8qhD35+tejTbuoN6f1+ZjJfa6jWxu+X7o+9SuecDhe+OlAOwMp5Pb3oA2JsPXtz1pNJvXr+D7fP+twHFth3cYPBpXkHIGD656U0/JHtPzHoPemKpUkdec1pOco6R6/h/X9biST1YxiAuM4x0IoDA7Cc/L+tPlbPAXrUY5RR8owa86onGdk7/AC8zaOquyVXIySSM+go3F5ACeF5z60gYnIOAfpSiPqwPPQe9dkL6KN33Mn5jjiSUjsB/OkQgyMGPTgUjEFdw4cce9IR8gT+PNOTXNf5+vZAlpYkUnBOfl7ZqIA8sRhWyB7VIQwUR4/H2qT0Hato0vaRSfT8yXLldyCR22kBh6DApiqCxUHpU7x7iCAOO1RqNjnjo2D+Vc1Wg+dc+quXGa5dBocHPZh1qdABg85NQsMSucA4wcVPnkbRXRhYWk79CKj0VgaNW65qOUYQLjgkCpiOKY2NpD8gDJrpq004vzM4yd0IAQ6qDwR+VSdDioADgPkA44BqRHy20j5hWdGdtGrX2Kkuw9jzSd+aUjJzzSEZNdJmRNgzgexNKpIk2DJAGeaeVVgRkZqFDsdyxJA4z6VxytCab6vf5Gq95E4znpS5wPeoIwXd3BOc4H0p5lPKsMGtI17q8lZEuGtkRHCswPzA+/NIX2YwSfXNLFyFA4yMk0su0AY5YnGa82pG8edNL+vxOhPWzGIuHXPygDj3qZmDJtUcHvUQBZieu3oDTvkbngMKmi3GLXR9/8wlqyWMZdm7dKcY+cgkGiMlkHykewp2e1erTpxcFf1+855SaZGqsrlmx0/OmcGdvTaKmIz6UzaGO7PtkUpUVZJd7gp66gjHcyk5460/cAaiG5ZGxhmIHNGXHOARRCpZap9QcdSYkEcU1jSBgVGDxS10Jpq6IAuAuSfzpkhBiyADgiif/AFXp04/GiVQsLEYyBmuWs5NSiu3+ZpBLRg4+U4J6dKcrNtHQ8U0oSCAe3ekjcBecjtU6RnrpoPddyUMDzimphwwI7mmxNw2PU06M8vjnmrTU1Fsna4u1RzSKmDnOR2FOOSvSjjgZya29lHTQnmZE2FPIyv8AKkOzruJPbmpTwRSFM8jgVm6VtYlKXcZGwA56nmpFKkEgimRfNGM9cYojJDuMd6mlJpR7Mckrsfml7ciojnzAueozTtkmOD+YrT2ju7LYnl8xXfbGSOwqMDJUHPIyacchTlQR6etAHyjdnpwawqPmlqXHRBJ0wOgHNRhvkQ+vBFTEBhtAOO5qMcgLzw3p0rGpBynzf1ui00lYepycMf0p2NvXlT+lRnCEKTgdjTiGIwSCK21ta2q/rUjqKGwdp/CpM5FQ5zKPQCpcDrW1JqzREhc8UnNOzjtSZAbFbEgeetMcKvzH+dPIGOlROfnT0zWVX4So7ibfmAofCpj15pejHPfpSEEgsRyeBXJKEVBpLX+vzNE3dCAAFfcdalU7uD26io85iHXAPNPHHB4PY0Um4uy2dglqKV2nI/EUgyBuXp6Ub24ytJnbGSfyrZ2W2n6Eq4/twaXj1po+4OnFLwTwa6FJMiw4DFBJ7CgEDn86Nw7kU3JLcLCZz1FHegEYOOlH1FNCDNI/3fy6UuADSN92hgWBnAqWox0qSshsKR/uN9KWmv8Acb6GgRAKUHikBpRVDDJzStwCeKO9KRxz0oAqxcoen3j/ADpxz3NNiHysf9o0/H41S2EMdmHbimKSByCc80sp4A7k4pwwBisOW9TfYu9o7EUj7vl2ntn6U/ep65/EUijMjN17CpB9OaVOMneVxya2sRoNzs/rwKl4H+NLgenNFbQjyqxDd2AyaDnsaBzRjk8VYg74FDcAnjgUDHNMl5XGevFRUfLFscVd2FRcRrmhnXPWgkgcdKZHgruPU81GsbQiPe7YSOuwgH2pQ6gYyMfWmuR5ir75NOf5YyQBnFZ3leUrrT/hyrKyQxXUFifWlZt+APUU8ABQMcAdaT8aqNOXLZsTkr3AnvR2oI5xQBxXQQOUc0p9O9MzgUgJzQApwqk/rSR8RrnPSh/mQrzyMU3BVPvHj2rCd1Lmt0KVrWFT+JvUmgnMq5xxk02NcoCSelOiUZY474rFczjGPf8A4cvS7YSMG2geop7SYGSpwKRuZV/E0snChfUim+Zc8r7f5Bo7IceRxR14o60tdaMg6f45peegox69KQ4P0ouA12C/eIFMd/kO0HnvSuuZIxnjP9KkkCkBR1JFc1Wbakk/6saRSViPy2CfewAKREARcjPFTsuUIA7daiMfABJOKHStJNK+nUObTcBtXuBTFP7xyBk8dakChRwKhBJTkdT81RWc01f1/r7xxtqSbimNwzz1FRg42s3fOaVk+TKdO49ahJyiL6NXNXqSg9fl96NIRTWhOgLdfqfc0ucyjsFHJpC+xQgOW7mmDOV3AhM9+5qlOKSit+orN6k8Y4LYPzHNOI59qXGe9Ar0YR5Y2MG7sOM0x3CoWPannpjPFMkUMhVj+NKo2oO24476kaA7gG7Dcx96bL+9PT5RwP608MrjJU5HHHenIh3bmGAOAK4FBVI8kdn/AF/XmbX5XdiLGSfmwcDFP8tR7+gJpwpT04rsjRhFbGLm2QxnDSD/AGqRcEszckHA9qMhZ2yOoHSq80MsxMaSeWdwYjGciubm1UVrZv8A4BrbdkqEsXCnjPWnQIAD3IJBJplqGiRo2Idwe3AqZEKbiTyTk+1Kik2pb2v6IJPRoSAYTBPHIqR229O59arI3LgE7Aeo7058gcArjnDVKxPLTtHoN07y1Fkk3MDjkAnHv0pSoEapnkkZqPcGmyD1waUs0kh29AMA1lGrzc3VvT/P8LFctrEqDLMw7nFSYGc/1qOMnaR2HQ1Jk/SvSo/AmYT3FODUMnysr56cVKT+dQjmdtxzxkUqz0SXVhDe4i4blc/j2qRV2jFNiOXfj5c8VJgDpU4eKtzDm9bB34o3YBJFJxTWbBwBknoK2nJRV2QldkbEnbKT+HtU21TyRz61EEC43jC9vTNT8Vz4db3X/D9zSb7CY49qilUyAAc4PIqYYpCOK6JwU4uLITs7lRQTJk8/Nj8BSf8ALw4xkHrUiZCqTk4Y5xS4PmA45Jz+FeVGn7qt3T+//gs6HLVj44gFUsBupZF3AY4YHinj6Cjp0r040YKHIkc7k27kOGOXIww6CgAv+8Bw3YUsmcKD0J5PpSjiXav3cZ+lczglPle369/6/Q0u7XBEy25uPQelPZQw559KX1x+dIeOK6lTSjyvUz5ne5UYH5/lIJP6UpT9y56YNTTf6onGCOaaQcOuPvcivOnRUJNb6fnc3U7pMIwWcE/w8E1NjJpsefMfA44qUiu3DRtD+vQxqPUYY13bu4qM/NISD93p71NntULDbIdmST1ApV4pK9tL6jg7kqMHXOPzpcelRxkKApyD71Ln2rWlLmir7kyVmIfpUEi7ZCSCVbr7VYprcAmirBSjqEXZlbhiyqSWPBqwoBzUCoPJ35IbrmpkyUBPfmufDN9equXU8hQaZKN0b46kcVKBio5W2DJ78ACumo1yPm2M43voRAB3GRwV4oB2uoJ5U4/A03IVxgEDOQP6USgGZMYw39K8t1PdbW9/6/E6eXXyLQZSODkUHGfSoEY72KjvUisSwD49iK7aeITWpjKm1sRxje8jZwd2AaSIgRsWHUk5qSIExE9ScnmmxACEKw5AwRWEI/DJaNpv5stvdCRJiIMpwTzg09dsibiKjiJWAHGVpVO21Iz0X9aKMlGKX927Cau/mJEmIgdm4HnHpSsmGQnCjPSpoxtRVPoKcyhshhWiwq5F30E6mrKi5EgPbJP4VJIoBDDgE806RcbXA+72HpTdrMm1SCh6HPSsvZOCcHr1/r8iua9mPRsjkcjginc56VGpHmMRzwB+NSjpzXbRbcTGW4duvajBHGKO3FLWpJDnaZBnk8g0YwoZSTxnHrTnTncv3hTFfacHoTx7VwyXJO0tjZaq6Gh9o+X7p6fWpUbcuemDzUJG2ZR6nIxTkAYnqeScVnCtKEuXzsU4Jq4+Uq0TgMCQKR8MNhPLDihhn5WUDPQikQMV6A4OK1U25vmV7q39feRbTQVdyrhgDj0pIiBuHuadu2nlSKSMAlzgYzT+1Hlf3h0dxYwuXGO9SKqrk5PNRAbZiF4G3NPywdQe9OlaO62YSu9h5o2j6UvWk7dsV1mQjD6UuMCjOOlHJHWgBnlLzgYpgQrMwHGRn604bmkK9Me1I4IcHg5GK458rs1HZ/8AANVfqxGU+Yh49KeWZR93j60yTcApK8A54p+9SCMj0pRaUpK9v68wey0HDBTPqKSLmMUkR/dKPakh43j0Y1rGSlKMu6/yJasmiQDFGB9fWgHI70nOa6CBCintTPKA4BOB2BqUcUd+elTKEZboabREyKsiccdKeUB6cUrpuXjqDkUh3Y7Vh7NRk/d0L5m0tREJKA96bljKRnAxkUqMRuXGTntTSSJQdp5yKhzThG99PX0GlqyQqf71MKM3cGnlj/dNKmGGRWqjCWmv4k3a1IgX5HBxxUgU9W/IUDAlb3FOop01bXoEmRlMHgkAnJqTaGHPWgfSlArRU4q9luLmYzDD3prKWBz09BU2PemkZFS6Sas9gUmRx7WQHFBXDjjAPBpFVlJAAwTkc0km8ICccc1i3ywvy6ovd7kzDIwf0pqYKjjmgFj0xSLkMV4z16Vbl7ydiUtLEnA7YpM80nPQ80pGBmuhECfSlY/Jz6ijnPPSkYfJQ9gLKnipKjXoKkrIbCmv9xvpTqa/3G+hoEQDFLmmilFUMUdaeTxTe9OJ4oApxH5T/vH+dP7e1Mh+63+8afxmqWwiPaDISeaGVVUt6UciQ+npmkbLDbgjNczUVF6a69DRN3BFGwEkjNLn94AM9M80/kU2Pl2bGecU/ZxjyxX9WDmbu2SenNL3xR35pD19q6TMUetJ360fSgHrQAY5pjgsRg9DTyfam7l55rOpytWkxq/Qa+4KTkUnzgAA8CkbBwASec0u7joawvDmbuXrYRVLsTnpxSOvQZPJpUyE6E+9KMsw4PFKMIuKXVjbdw2+5oj+6D3oc4jb3pRgDjoBWsYpT07EN+7qLjpSUvXnvSdB61uSA55p4QkZpq4x2xTw64wKlzS3YJNkZ+VgMZJ9KjcttI24zx1qYkeZnjGKa43FQB3ya5pS507M0StbQREbA+bpSxJuXOTzUm3IODmhUZUAyOKcqaUlZXQlK6ECDdxyaa4+ZAT3p21zxuP0phGXIB+71PpRNtRso2HHe9yTINIxVMZ70w4GDyPQ0btzjOOBik672W4KA93VUz1J6e9NG3OXyT6VGvzBW64GB9an2hV3E89zUqTq69B25dBrKuFccqO2akLKpC926cVF0jPq3QVIMjAJq6MVdu3YUnoKaTt60vXvSEcV1GYmagY5c7B9fSp8DFQsoDYHU84zXNiE2l/X3GlPcjOV/ix7dabxtOfvZyKkVQenT19aaAXaQ9h0ry5UpOz73/I6FJCjeo6Ae5FSKehfn+VJGx28g47UY2rJ6dq6IRUUmn8iG7uxY7UhYY64poLEDGfxpNnqcmu72ja91GPKluKxyuVGSOQM1HEAwLOcncRz2p0bDy16k46UkakqecAknHesnPncWlcpKyY5CAz8/wAX+FSccgU0AKcCn/w9a6KcXGNmZyd2NPPelxx/U0nelzViBiijJwMVAp3znqAV/OnuR50fHHPWlXDyhgDgAjNcdT358vZ7f16msdFcZxFKwUdQDgU8oWOXOfRRTsYPFGOa1jQS0e3YlzIHAV3B4BwQfehpcgqQD9DT5ido68nBOKi9VUYHfPU1xV705NRZtG0ldkagYY9+wqTY5HI+X0FJsCyKnqpyadGzA7QRxxg1zUqSTtP0077lyl1Q9W28g/L0+lOdgvXknoKjPfByepp4X5d5OSR1r0Kc5axRjJLdjTuUhnPB4x6U1sM6nGF6Z9aUhpUJ6L296GYyRgIOnP0rKT0a6brzKX9eRJuVSFA/Cl+lMK4i3L165pwcFQT0rrpze0vUykuw7HeoSx3sfoopWbcww2B7etMjIZ/+Bf0rGtV5morv+hcY2Vx7LyVJypUnmpU+4BULtudh+HFSq2QSKqhJObSFNOw4c+1B60Dgc0Fh0wK67mZAQS7GPIx970zT41Vvn5JPc03/AFbMPXkU+NSowTnvXJSS9pf1v5GknoP6YwMUN/nFLkelNwc+1dhkRuQ5MYHbk+lA/dgdMevpTRkM/PJcDPtihhgso+6VJrz3JtufX/h7f15m9uhNjPUdKMDOM0icxjPpS/drui7pMxaEZQeD0NRAMuUUkham6kZpijydyknkkj3rDERTs3p5lwZJHgKNpyDzS9+Tx2psa4XnqeTTup61rT+BXJluIB16GoN+C+OCWxU7NtBLHgVA5G8kcg4OP51hiZpW1Lpq458hWUnoMg1Kp3ID6ioZ22spz1BFOjYqQp54qKdRRquP9d0OSvG5LnjimlsHkgZpc8dahOHlIIGFH6101JuK93dmcVfcbJhTgdCeRTpJDtUJ1J4pi8TfMchRgE0o5lZlHC8YriUnd20u7ea/rU2t3JVfPHRvSmyYb5MEnGT7Up+dcjqO9QjcWkHfIzjvWlWpJRUd79SYxTdxrHgBsHHIINAJIDZ5XP61IXwCdvTuaiXO7aTy3WuCrFRkknf+tDaLuiVPLCDcRn0pDn5scZI2imjBypO1xU0Kg53ZyPWtqSc0oaf138yJO2o4K0fTkelNlZTGxHUCpuF6Ux4hJ6jmu+dJ8rUPuMVJXuyB8rDsPIxipDGGAwcUTDhRjqwoc+UVxnBOMVk4qMmmrpWRd20rbkv459qMcZyRTQ1Lniu0xAVG0YxwSPan7uKaRkHv71M4KS1Q02iKDd5SsOc9jU6OGXI69CKiUFFVWGQO4pYRiP6k1zUXyuMPLX8DSet2Sj2p4FQRyMxY4BAJA9anVsjA4NbRrRkQ4tEUincOpHoKifb2bBHrUkhzLtJwijJFAUMMkbR6CuOrFzk1E1i+VK5CpLsBkcd6dGwTtz60zjeSowB3qQblTKc+1clLmUr9V8zSVrC79zZzk9ABT1G1Tk8nmoyQ6524btipVJAAI5r0MNrK71MZ6IUjrSDg8UuOc5oz7cV2WMhrAlww9Mc01mO5CRgg1KeRUJyZuegHFc1aFlo92jSL7jiTncB29acjqeO47VHuZySDjHHSmk4OejD9aXtHHXoHLfQn4yT3pc5qES5OccdM04y/MQOT6CtVWg1e5Lixc4uM+q0kmd6HPemliZFJ46ipNwYcc1lFqXNG/X/JlO6sxrkMhHfFEYBQZ9BRgHtTYhuQc89Kb5ufvoCtyixKCpz2Jp4ULnHeohlXIBIp+4jAbBzSpNRSuvIJXb3JQw6U0/iaUe9HfPWuozEHPGKUUc59KUdPagBD2FNDrk/N0p59BUSDDuCM5ORWVSUk0l1KilrcRWAlbng0sjfKDnoaVgN6n14pxQEdBWSjNxlG/wDW5V1dMUdKbGcbl9DTE5Ug54OKMDzMc8jNHNN8srBZaocxw6n8KfyTTAgJyc9fWn/hW0FLVsh26C/zoBx1oAP1pBnmtBC555/Wikzmjv8A40AKDzTXwykZHPemzAmM98c/WgKhAIHHaspOTk4pFJJK4sbARrk84xTcqHBBHoaFXbIy4GOopzIGU9Kyipyhbt+hTsmPzx7UmaZHzGD3p+T0roi7pMhqzDPPehh8nvSjNIw+X/CmxFgdBUlRjoKkrMbCmv8Acb6U6mv9xvoaBEC0tNFLVDHAjNKelN7049KAKcXKt/vGnk45pkJOxv8AeNP7e9UthDQwbof1p3QU1YkUYUY/Gl2j+8RUtz7D0AsAjHpj1oQbEAJ5ApjrkhFJ55P0pSyLx6dfaud1Jc93pbQvl0sS9qT8aZnaQQcqfXtUeTgv33YqniLLbUFAnzzxSNIBx39qaWyQoP1NGQpAAJNVKp2Eoi+YAD1H1pUGEAPWmkiQFCMUiZOVyeKiMnzJ7jaVhw5c+wxSSfdOO/HNPxtzjk0hAZea15G4NdWTdXEB468UhIzj+lG0elG1SKPf8haDHydoz3pQSOdtIoyzdOOKcoYpuB5PasFKTd+/byNLK1hSwCFu9Ckk4P1qNj1PrwaVss4A6kVPt3f0sHISKu85PCipAyjovHrTVAI9h096HYgY657CrV1Fyv8A8EXWwp2hgR0PFPIqInOFHapR0/8Ar1rT3ZMhcADpQRkc03dyaXPHNaki8D3qEDDODnDcipc5qEtlmUkACsa7SSZcBwIxsbtULZWX2xxT22jjcT9KZxuGelcFWbaUextFW1FjAUcnpxTi27kjI9Kao5JHIz6U/e3sB9KISbjy7IGtbiryc5yf5U/tzSKMDOckml7e1ejSVoq5hLcM0E4NNByeaXNakiMcAk1Fg7V6Zc8mnswbK560isCuG7d65KslKVrmsU0gOeFHekVSMkDhulKMn5UGM9TUwAAAHakqbqS5m9g5uVWGLGyKAOvcU2VW2FmPTtU9Ry/6pvYVVSjFU2l2FGb5kDttQnHQdKYAzYJOB7UpIMfPpTY3JjAAycUSknJJ7WBLTQI2Cp+JHSiIsQwA43HrRAoKZPUmnJkO4x3rKCk1C+n/AAxUmtQjJLMCScHrUmPyqNCPOfHoDUme1dNJ+7bzf5mctxMYPWms5yAvLH9KA6sSOfTpUaglic8scD6VnUrJq0WVGPcc6M2CSG29qeGBUYximkbJVC+hzzRFyGPYkkVNLSdhy1RJ70AEmjpR3rrMhrkqC2M1EFy4z1HzH61JKpaJsUmNx3K3BGK5K2tReX9f5GsfhImBaXcDjBwDT1Tklh15xSqvzDHRR196lz3NKhRTvKXVhOXREZX5GCbVbHBIzSJjaU9Dink8VGwJfK962muWzS2JTvoxFJVCg6jiiMhIyp6g4NNx5bcZOf50oXD5bkkZrlV013WnkjR2aJIwVTB4qAcjB5VeBUmDIeOF/nSlNpPGVI7dqqUW0uXZf19wJ2bvuNZDgYA/CmDhifxP1pxJIwpJqMFssc5B4zXJWa5k43NIp21HoeOPvHqTUy4VcEcH0NRIVHBXkU4nhtvQj9a2pNxjdPX8iJauxMxCqTioGyg8w9e49qUEs2T/AA8Yp3+sfBPC8/Wuid5q/wB3r3IWgwZOJMdP5VJy3zL0H60wZDGLPvn2qRDtJT06Z9KiCbdr6dfUb/r0HggqG65pku5QuDgZ5phYplRwT92jBOQCx9TmqnVbjy9f6/r0Eo2dyM5Eh46EE0suTKAOuMCkYngYwRxn1oyS5I4NcXtNHF9WbW6kqE5Kk9O9SfdqIZUc7gPWguQp746e9d9KtaNpGMo3egpY7uO360H96wAPA5zRjZH159/Wm58ld3UHk1E7/a23fkNeQ7mVtvTHWnKx3FT1HemDgb+cnlqewyuQeexqocy957/p/X4idtug12DAryx9u1RsTkZGGH60qHKg8gEnNK5jA9/auapL2i5ro0iuV2IyVJTPIXrTl3MSeTmmgYXHGc9afuYZB2isaWrvN/1sVLyFDYIwTjOCD60qL8pboW5pMfNxySck0uTGcg5XuPSu2mmnzPZGUuwkYyDnqSciiIhAc9CSRQ5yAy/ePH1obBjCdG4FS/da8lp53Hv8xY8BCxHUk5psaBk3nIJ5FDqwTy+oPAPtU6jA9h2rWnBStFrZfj/X5kydtV1K8yfuxuOcnHTpUe3Ehb1GR+FXCqkcgfjTJhyrjopwfpUV8MrOS8hwqPYilRSVcd+CakhGF6EHvTWVinl4yM9fanR/6xwBxxRTX73mtv8A5P8Ay/EH8NiXvR9KBwaCR1ruMRGUMCDUDqQ6gncOuO9WO1Q7tryHuBx9K566Wjf9W1NIXEDEN8y4HqeakP3eDUZZlAJOVP3qWP5cjOAOnsKVOq72f4hKOlxx6ZzSE4Uk9hmnEZHXrTZsCF/pW05csHIiKu0hqSblB6expIV+RSGwTUjBVhPoBQqEIpGDgd65mm5rm1sjTS2g2HAySOCSc1Oyq3PWo4CPJHTPOaar/M54xu4xTpP3IrdMJbtiOMSHvxzSDGMbiR6d6ajEyvz6CpD3xgUo0eZNruwcrERXiQ45p6Hbgduh+tKUG7dz15pGGHyR8p6+xrP2Dpvm7f5srnUtBCAv+63X2NPRh909RTWDEYONo5zQvMrEdAAK1jeM7pWuS9USk5HvQOQaBSjgV1mQiikkGRleo6U4DmkY7VJHOBUVEnF3HG99CHcR8wHOORSEblyO1OwW5DDPtTeV6/p3rhdSyalszbl7DEGIh1PNSordj9SfWo8ELkdM1Jv4wOKypTSfvdkVJdhWy25fQdaI41ZQdvUUi/Nx0Hc1MPQCuyilPUyk2tBhRexI/GhF2jGTjNOxScn0rdU4p3SIcmxhU7yQOMYpHPIyCMGpl96a2C656ZrKrCydnuVF6gNxHpQdy4yOPWg8yYzgYzQcjOeR70rtXfb+tgsLnNOHI5qPODtB6nj6Ubgu4E5ApquuocjHmmH/AFqn1GKTkjJbHsKQlht789aU6l1ew1EkcZHB5BzSEt0JFJuz2NJvOfumqbg3fX8RJMapOWAAz1pWypDEDjjrShsydCBj0pZBlSBUKF4OzY766huYnlKVXyKRWBUHI6U3kOwHfmq57Wad7itclz/kUvemANj71AbnDDB7Vpz91Ymw/oaTIxjPNBPGc4pMjFXdCFIGOelMjP7sL6cUeYPTP0pFIEjeh5rFzjzppl2dmKwO8MvJxg0pLHsBS7h2NBYVVop3uK7EAwP6UvSjHHFOHH/160VktBBmh+U49qO9DH5MdqGBOOgqSox0FSVmDCmv9xvoadTX+430oEVx1pRSUo6VQxac3SkA5oboaAKcH3WP+0akA4HY0yAZRv8AeNSDBAYdCOKpCAA/hS447UvSk696YEZwJgegIxQvylge5zSNmQEAE470hz3zx0NcUpqMuZf13NUrqzCQBSV7N+hpmf3S5HU80rsCNp6jkGkGfl9q5Z1I8/u9V/X6mii7aj1GflzyepqQAAe3rTFZR35oLA53Hj0rqjUhDrqZuLYo5Yt26UJy7N6ng0YLDAGFpwGB6CtYRu0/6uS2LxjrSUdPWjPrXQQFLjJzmkzn2pelAEZXD5HTuKRTt6dP5UAYJ3KT70uUPRTkV585NO60NkhJMHkH60oBLHPemEfNnHAPPtTiRv8Al59RXLztycmaW0sSbwPlWkBGeOWPc0m8AZ20uSw6DnvXVGTm7317WM2rdB4X16040gpR7V3RSSsjFsKMn60pP40n41QAM/hTHO4kLjjqac52oT6c81GRhVT161z1ZPZFxXUNu7p09fWmnBlCgcLUjHHyj71RgBHB/hHGfeueaSsvPUtO+osbYz9cGnNwQeOT0pq85YY6nIpSOeFOfeiCcY2fyB2bFU4kYDHr9KVmByAfypiKCz7hzmpCQPat6XNy9lr+ZErXGFmA6cZ705vun6UyRht4OeaGLBSenel7RJtb6DtsLGB5Y7cURj73pmkjQGNd3XHIqQDHQVVOMnyt9BSa1FxignFJRnJroIHZpGUupHTIxQOpoJwCamVrO40M8vAAPJHFNRtsSgcmnjc4z0B/OiLHlCuVL3lyaaP9DTpqMjDMvXAyakAVO1NUMCwA75zTtg6sc06SaSste7CT1I92Zzt7ilyezj6YoI/eMCcZGFNLkFdrYGO1Y63d33KI8kKxA5U5xT04BPGAMVEeGwCDnilzkYLYArmjVtO76FuN0OLcnP3iPyFSqAAMdKhDAjC8D1NTKAFwpzx612YZ3k3e5lU2FOTSZpc/SmCQM2OuO9dTnFOzM0mwaTB2jk0wKPNwe4zmhztlBIGCDmlUFnDdAM8etcz9+Vnq0/wNFoiTA6DpTRySadQBXYkZid6RztUnsKccHjrSMAVIPGeKmd+V2Bb6kRBA3t97P5CpSgbHtUaK0ijP3R15qXHfNYUYqSbtoy5OwvbFNYZBx1xxTutJXQ1pYgrt0CnjPWjbiHOOpp0gJkYjsv8AOnNjai4715zgry9LL8je70GcPsIOD0p4TBGTmiNAVBI55xxUgH/666aFL3eaXUznLWyIzhH3djwfrQ3yOG7HjFP27gVPek2FgS/XGBRUjJO0fX0BNbsbgxtvJ6nninKuTvbqajTdISGPyrx9TQodjsOcdz61lB6ppaPb1/r9S35jmBcbuoByPejIXJDDB9amUYHpUUuNyjHyk84qqlJwTmnqTGV9CJ8thj06ilG4sT3GMig/M5JGOgApX+SbI54ya4uVq823v/nqbX6C5LgjK4NATO5h7EU6NRubjjPepMgcYrup0nNKUjGUraIacSJkdaYfnwh/4FSsdrbgPqKbgj5/xIPpSne9n8/NArClskRk/wD1xRJklU556/SkRdybv4jyKkRSSWIwT+lEFKStbR/l2BtIDHj7pAB7VET8zZOdo6e9WOfQVGYhv3Z/Crq0L/AKM+5FGNwIPUihT8m0g5HT2pYeCvoc0vRnPowrkjG0Iv8Aruat6slAyB0HtR2o4Iox716iVlY5iPZ82R064ppy0wweQM5qR85G3HXnPpSbdjFsEgjmsKtNJaLS+pcZajlYOCO4604ZzTI8MWb1PFSCtKTbjdikrMU88U0gNnI9sUHnrQOp6VpYkhdWiThuOgp6EINp4Pv3ps+cL6BgTRI29VxzkiuJr2c249NkbfElcmBoxmkHHenZ46V2XMRD6VFIMMGI4IwakyOagJYM29jgnjPTFYYh2iXDceMMhQn2qKPLnnsvP1pTuTB6jtj0pgIHmkdGPFefOqrxUun9I3Ud7EiOTGoxk+lEjFkKsMZwP1p6R/KMnH0pjgtHICchehrZ86pWfb9CVbmuiZ03IUHcdaEbaMMMY6elALKB/EP1pTICCOh966W1e+zM12IkUGIfzqNCcE9QSacinyxg4OOc0RMqoM+/86xgknG+mn+RT62FiXBZsHk1J6/1o6A4pQBnt+ddsI8sbGTd2GOB/hSHn3p2B1yaO9UIhdNqE5PShUKoCDjPY1JIm5CO+O9MGVTDrz6iuWVOMZ3toaKTcRUbeD7HFO3elRw48skcDJ/nQBumbk8AdKqNR8kXu2Jx1ZKDihzge2Kb84Ixg0jndGVIIPqaqdW0XdWYKN2Rnk5xgnoO9KUAUkn8KeAchxzxjFNfJUZ/Ae9ccoRs5NXf9f1Y1Td7EYzgDtUnzLjuKZjCxkVKv938vpUUYO9r2eg5sQHecEAGpSeOlR7drbT0PQ+lOU5JUnkV10W4tqW5lLXYUdBSnp6ClxSZ7fyrqMxR1PSmuMjHcU4A0lKSTVmNOwzrzjDUB88HAI7UjHccLzimHd/Ep+veuN1HB3Wppy3Fb5ZFPbtSE/vT04pHbKY6kdPWkBxJlgfauWU1fTa6foaJdycKFXnBOKjP+rJ7E8UFi3rj0pV5I3dugroUoy0iRZrckwCOppeCT60hzmlAOf8A69dyRiH4UY5pc5NHbgUwGEAKcAUxPlTcBzipegpg+VsHGO1YTik7lp6WFAJA+Y5NBPVW/A0uCv0oIBX61PKmrLcL6jFHmM2fpSAkgKe3WhD+8Kn0psfIbB781zKXwrq7mltyTOR8q8e9NbBUPjp196czY4HXtScFQg/Gt5q943v/AJ9CF3FCLn7tKQM9Bin4/Cms2K6LQirtEaseCMYozz6UgPFPyKoBhxikb7v+FONIx+Wh7CJx0qSmDpT6zGwpr/cb6GnU1/uN9DQIril7UgozVDHClb7ppAaGPymkBVtvuNj+8anNV7Rvkk9N5qcmrQgPHFH1pOfWms2BgHk9KJSSV2CVxHG3kHbn8qZlsf1xTiAvJ5btS7M/ex9K5HFyemhqmktSI5YZJz/KlYjYoA+allPRV6d6GXa64HOK5Zws5JeVzRPRXEXbnlaflD6flS4BGR+lN9wMHuK3jGUNNGvQhtMcnf68U4nNICCMjkUuM12U0lFWMpbidetLRijvViD8aCRjoaOtIx+ZV9eTUTlyq40rsaPmGTwtOVcg4GB+ppfvPjjAGaR2xgAZJ7VhyrWUv+H/AK7F3eyGSfeVO2eaT7sh/wAKTP7wfr9aCcyE9QOtczV3zdb/AKFrTTyJdufmXrSdAHH4ilAI+6RimkADZ3PWtpW32/z6ErsSdqXHNNznpyKUlj2/Oun2i6GfKxfxoJ//AF01WJZgex7Ukn3kHv8A0pOp7vMv66DUdbDmYFT/AEpgYFACCfSpMgL0wcflTIv9WM1m4tzV30/yGmrCj/ZH408DaPpSYpwP51rGCWpLdxgAAwBgDgDFKORnFLzQfxqxESkLI4+nNI3+tX0weKBlZW6nIFN2kSg4wWyTk59K5b2jZrr+pr1v5foOkx5ZFGcqcDPvSSDgHtkdakJ46jFN3cpX00/zFokhqZ8sc4GKImJzk5waWMYjXPYU2P7zf71EFZwB9ST6UnB/hooJrpuZgWCjkgCkLAggkCkOCdufrikyo/h46ZrnnU6LYtRFRsoAvpT0XYoGc4pqnY2O3UU8GnRj1e60CT7CjijOaTHPJo6e9bkDZCuBkZyeKjPoxPPYVKQGHzVDgdcey1xYiN3c1g9BCNoLYxigY3Hf0IzSyr+729z3oJyIz+Fcrp8s7drM0vdD2GwZXOPTtQHCSEDoRmkwMY2H6UBSJcnqwros7rlVv0/rsT01H4Z+W6elROcSqRyeRipHJGBnGTTXAVM9xzmrqLR8vTr+JMd1cRhh1ZjzmnNIBwBnHpTXBkQgcDHHrT1AKcDqKI35moaX6g7WVx/brSZOaSMjy1z1HFKWAyecDvXTGaceZkNa2BifSos7gGbknoKWR8o3GDilXkk54HArCc1OSS/r+rFpWV2Jwi7l49RUlQjDIw/vNU3NVQe4ph+tJS0hroIGEbXLnkEYIowCPkXk8Z9KXIdiP4R+tCnBII46iuTlUpXWzNL2Q9QAB+Qo4HHalA4xxR0PQV1pJKxmHuP51FKzgqvTccZqbA61HLtKnJxjkGs63wMcNxq/K4AHBGKlwOtRx/NznJqXHGTSo2cbrZjluBNJyBQSR24o6jmtiCvn5yx7SD8OKdJ8zMQOiEZpSu12JHyt1pBhgFUYXqa89wtePc3v1JUOFGacRmkGKMd8nPpXelZWMQwRUcoztT+91+lS5GPWmyAMPTHOaiqrwaHF6jFysuB909vSpeeaijcZJYjd0FSnNTQacboc9xAeoIpCOe5pw6ZNB69K2IIQAhKnpnINJwx2gZGck1JKcIaYFKAHt3rjlBRlbp/X9ehqndEue9HtigAEA0uO1diMhpHOf6012IGAPmY4FP70yThkb0as6zagyo7jQFU7d3P1pyFslWwT1+tNUbkcHqSaah+ZGPBAINcqlytPb+ramjV7on7dOaBgelAYHkGg4Heu1NNXRiN3KXK5GR2qNgBKCo6DJFCqGBbuSTnNEZw5ZsntmuScudLm663NUrXsKxEjKg9ckU/BTkZK/qKby8rFTjaMU5X52kfNRDVtve+jB6LQGkAQsOQBURXJCn5mxyM8U6ZeQF6scUik7s8A9CDUzblLll/X9aDSSV0NeMqp5C03rGFIHHXinuCzhSc5/SkRsyMe27H4VxThHntHRbGqbtqPAbGc7x9aVV3jsAO1MO6OQ46Hp/hUsecls9fSuqlD3+Vr1/rczk9LknOOKjkCt8pAIqQ80xgcg16DSaszG9hFAVcCooSDDg4zzkGpeM0kgG0sw/GsqkbNTXQqL6DYTw314qTndzUaIVXlsUuSpGeV9amlPlilJDkrvQkpQKNwxSdDiugzFZgqk4xj0pA6kdcUyfiFvpTsAr0rGUpc7US7K12RxqGj465P86YgYSPjtxz9KfEuY1KntTFOJHDZz7VzRSUYXVvP5Fu93YkWT5gpGM0SnKfiP503AMiHjoaWUfKB1O4fzrVtuEle/wDwxKXvIkKZ5BxSCMZ55PrSg4x6UoxW/s472J5mNWNsjIGFGKZgg7D65U1MDzSMAR0rN0UloPm7jCGZhkcA5yO9KvMrHsBik2nON5pqAjO04APpWdmpK6K6E+MUfQCo97AgHHNPDdu9dMZJmbVgHQ80nIHSgHJ65NI2T1p3ERkAEkEgk035wOTTx9855wOKROm49645RUnZabmqdkRsGC7mPJNKCXYHOCKSX5/YZwKMbZMHuOtcjilN8u2hrfTXckyw680EsflPFKGJHPXuKQfKfVa6+R2vfQyvrtqS4pRnNMB2nHY9Kfn866oSujNqwufWkFFITViHY/CmYB64o3DPGaa4LoVGeR24qZbMa3EDgHhgR0o3YOQdpoGVUDaAKMt9BXDPTr+BqhrHMit36ULlOB1PNNOVYHuTxQPmJ5w3tWEbuevxX/r5lvbyF2uTnv6nvTwCnPGKZtcYPX3p4U4zndXQlZ7O/qQ/UmycVEcFvel3D3pQM811SXOkjNaCjjoKAenY0GgD2rWxI7OewpG5FL3zmkYYXPWkMsjpTqjU8VJWYMKa/wBxvoadTX+430NAisKUdKQClHSqGPFDY2mkHSlPSkBUttu2TH981Kevao7YAK/rvNTH1FWhDMDdnHJpo5lPPQUpLDtTcnfxwwH51jUmtPUuKAcu2eo6fSlLZ4Xk0hYMPmGPwozkYTGf5VCfRP8AzHbyGMdrqOevJ96c5y4OenNOKZQA/n70oXAIqVQlqu/4D51uNHHI5BoHLFugo2lPunPtSPuLKpPWm7xWwlZix9CfU8U/jHWmFT0DHFNKc9T+daw51FKxLs3clzxgCjPFRHIK46k1J/niqjJttPoJoN+Dg9vSkZuQecj2pEPLn3pz8r9ayk5Sg3cpWTsBZW4zj1ppIAIXk05tp4x+dN4HFX7Nti5kN25XBpyKBwBQc471IoCjNWoRWyFdiGNT7fSmgDzOPSpCfWo8/vuvG2s5ximrLqOLbuPzgdhSbx9abIM7eOM0/H4CneTk0ugaWGIeWPXmlOWdRwMc0JgBvqaCwEn0HasdORXfX9S+o4r6sfwpQABx0ppfAzt4p3Wt4cl9NyHfqKe2aAB2pCKd26ZrUkXjOMmgqKBxRSAjPy1EWzKCDyAafjdI+QDg0jDEygDsa5pylNeV/wBTRJJjXBwM46jpT9oHWiRCyEDrxSbGPU/lT5bTelxX03FJAHXFRq2GbGTk8Yp+wD3NRAkq5zzn9Kmq5JpvzHFIkDnuMe4po7nuG5p235Rt4qPJCuvQ+9YVZyjbm+RcUnsKMnjruOT9Kc/QIOpOKEwAT+FALE5A59aFNctnu/y/4IW1H4zJnHAFPx9aYnTGKdyK7aS0v3Mpbhn9KAeaKBya0JGTH5PcnGabnEvJ6DinsQRjGT7U1cnqASOtclRpz+78DVbCN8yk888CnKgVvagAswLfgKk5HtV06ab5pIly6IOgpjnlW9DzTj601l3KR61pUi3Fpbii7MSY/KD05zTWDOh7AjgU7yxjnk01SxUKOMcE1zTTcvf6rY0W2nQUSDYCPTinRqVUA9qbEAm4ccHqaXdu4HT1qqcnpKW/YUl0Qm7a7Ade1GTg5IOe1G0B8dytIAhXB4I61n72qbtuVpuhhIMfuODTiwWPIPJJpr434U5pvIbGM46Vyqcoyf3Glk0P5UZ6ADAFTA8d81COuWJFSrwQDznpXXh5JMymri8g+uaRWBOO9ISXOB0HU01/l2kDoelbyqu3MtkSo9Oo4/K4469hTghzuOM00rxuPLUgJk+707ms07Su16IbV0T8AU0gd6aucYPXoadnHQV1RldXM3oBGR159ahBHLHkk4FS7+SveooxkoCema5qs+aSUf62RcVZO44HOeMEU8EsA3qKjcgSP7JT14VQOoGKdKT52v63CS0HD070cmjGep+tHQenvXS3bcgjYEuEHfqaPuv7GnMueR1FNX523Y+UdK5pL3/Pp6FrYk5Jox2NA+opGPFdKdzMDwOaYwJkUdsZPvTw1RvnzMjupFY137pcNx24N1Tg9DQjclSenemMT9nHsAaUMPMYn2FYqfLJOT/pp/5FNXTsTZ/z1oxRxTWYKCfSuxtJXMxGQMo5wetMOXwpHPelDMuC/Q9/Sk5Ylx17fSuSclJ6b9V5GiVtyUkKBk4FLwfpUQId89h296ASnB+72PpWkav2vskuPTqS8DrxURfduG3jpmnM21fXPSmEHrwG+tTXnpZDggQ5Jz36/WmJguwPRSTTS3ORwaACWIOeTXD7S9lvZ/1+JtykynjIHJpHc7TkYOKCqgcnPFNOSg9m4rpvOMbX1sZ2TY8ArHj0HSiLmMfTmlDYOG4J6Uj/ACjcOuOa2uviXToT5PqJEdm844zSqQ0rP1xwKRDhMGhFKoGHU8kVlBNcqW2/9feU+ovDXA6fKM08oCwJGajiBLMSvU1NxmuinFOLbW5EnZ6EUisHUqucAimlNpCdyOvvVio5FLDIPzDpUVKC1kv67jjN7EcnzRbujAdPenK2JOvDDP40fIep+ozik+8+QDtAwKzWsk09dP6+4fQlzxSHoaXt/SmEnoK7TIUd6ZLhoyD2pd2O340ob171NSPNFocXZ3A4LJnkEfrTXG1sHlTx9KTJA2nt900rHfGemf61yqzv3/rQ0/IFchcYyR1qQEYzmoFI8ljg5Jp6gEgdfQVNOs7JXvoOUELN80Jx0p5ztwDUT4KnA+ZecUu5sA43D1FaRqe+2+3+ZLWgISihWXGO4oTmRyCe1Hmc46H3pIxuZyR3pW1iou6/4Ad7itgyge3al2MT1OKQj96AOeKeGIGCMU4KLb5l1B30sOOfXFLwR1oNIc11GYucHpSE8cflQM4600k0AA6801TsZ8g4Jzmnjg0px+NRON7NPYadiNyNyY9ae33W96jkAyuRzmlZcKeTWKck5X1/4YvTQIwDGv0p23B4J/Oo49xQdMY6UoYl9vTjNOCjyrSwpXuwbKncfpSZQg8fhSyH5M+hH86eBxR7O8mkF9LkTfMM9D2pcBpMDnin8/nSqoA9KHQV/wAw5xgBIzxuHBpeowVOTTmUk5BwaMt6UuRrRjvfURuqr70/jFRcmQ884p53Y7Zpwna7sJroL/nmgjJ6UKdygnvQWAOO4rbnSVybO4uPWgcCk3AjrS7gRjIpc8XswsyNWBBc8joKeB3J5qNQNuzpjnrTsH+IjFYQvvb/AIfqXLsRtlpAeeTxTsfvCvrzmlJBIboARikYZkP07VjyNu/n/mXcehHQ8EUMvO4YB/nSAbuv3h6UfMBjGTXSneOv9f8ABM+ugEZG4U70A6GmEEJjJzUg4Aqob6iewowOtKODTfrTh161qSB/CkJ+U0e/alOcUmBOOlPpgPbvT6zBhTX/ANW30NOpr/cb6GgCsKUUlKKoY7OKU9KQnC5oJyKQyvbghH4/jNS/zqK3ztk/3zUuf/11aJEI5FMXmRj+FBUk8M1OVdoPXms2pOSutEVokHFHSjtxRWpIZ/OjPvSDrnFGR2oAPxqNuZl+hqQfrUZI8/6LWVXZLzRURxO0E9utMDMyg7TzSy/6tvpUoGFHrSbbna4aJXITkuoAHc8075x3FKceaM9hQ7AKeRyKx91czcitdNBqA7eDjPNLsPGWzikVgAAM/lTgwPHpV01TslcUnK9wIz3oAyOtJnNKoy2K6SBQOep607PNHl4FLtoASo+BKTjtUn5/lQOlROPMNOxE5yV4796ed2DzTXxvXp1odjsPBrnuk5Xf9W8i+wqAbQep60vHmdOi0xAxUYxjFSBeSx5OKcFeMUkJ7sSUjZ+I/nUgGRUcg4HpuFOLAHG7FXzJTbb7fqK10rEhx60UzcMH0pqyMQCRjPSqdSKaQKLHs+Op/Cm7nI7D60gYFix6DgU07m5zgdhWbk5FWsC8SNk4zUigD/Go8kwhj1HPFSj1ooqN/wAfvCdwzgUwk5p54qPkmukzDtUbDYSQQM9QakxxTGQ79wI4GOaxrJuOiLg9SMOR90EfjSZLON1Kdxzk8fzokwiA4wScV5VSLs30X9dDoi1sAyGOOQDxUgZmP9KaCUk47808kMuela04Wur2t0Jk/IejD7o6il4PJqInlD3PWnZZu2B+tdtOqrcqMpR6jmZR1peoznimhFweKajkrjqRTdRxlaXUXLdaCxHCkehIpFP7xsdDSIMlwfWnnC8YwPaopJyUeiX/AAw5WTYoz2pcnHtSZ4oBrqMxx49AaQHB6Z96QZzxRngknFJuwxg+djz8oODSJgMy+hpAcOwHOeeKkVCGJPJPpXLB80k1q9bmj0VhDGDISe9SAccYpMc0YIFdMYKOyM229xpUEDJ5pnJGSx2juakxwaidcYUck9PaufEQ6pGkH0Gbd546Uq/c3DseafGMAn8KjjyvXoRXE6ai4t9b/wDANea9yUPlfu5+lNJIVV9DzilRCVB5FP2jBFdSpznFN9jNtJi/dXp2pqgMMsck+lKjZGD1HBpgJDFBjPY+laSkvdk9u3mSk9UC7mBTsOppY8KxTt1FIPkbkjBpwySGPHoKiC1S+0vyKf4Djw/TANJuweASaa5JwoHOc/SkU8KCcZ5NN1GpOMRKN1dgSpbk43H9aEYiTBI79qc6jHU/jUWN2TuGa5ajlCaNI2aAYdmZuBmpY2HJ4APQVGiFwOmBUm0DAKjB71VHm+O3z/roKdtiSo8eac/wjp/jSDcWKDOB3p7naoA69BXU5KavLZfmZ2ttuM3FvkzyOv0pTmPjGQelBQhdw5I6+9ABcbu3as7S2+1+n9fiVdfINhUbuc96dkY4ximq27I7jrTCTHnPQjI+taqUaa5lsTZyduo6Qbk2g1Gx2rlRkDnHpT1XnBG5sZOaRoypJ24z1GetctZyl7yRpGy0Glx5GOvb604hVGD1bk1Gq/Ju7A9KlRMncTzWNOUqjSt0/AqSSHl/YgevpTXO9wvYc0vIcLkkHtSRkAkEnPTNdvtG2oSMrK10OfO0L68UzcY8j+HtTnBDBwScdqRyJAFHI6mnUvdtfF0CPTsBjIXcv3u/vTgQ6AkcEdKYWIGz+I8A084SP6CnTcU3bRJaid/mRZIkAzkChW67utPWMlCD1PNJtdVIZhgVCpyh7yQ209CJzu6DAFGc4Y5I6fSk2gQ8dW5P0qRQCHX3rkUJVJa7v89zVtRQMu0DoR64qTBOCe3YVCN2AM4B4x71Oi7VAyePauvDxUtbaGc3YGGRzTNr/d6r/KpG5pK6p04y3MlJojlP7snv0FKr7RhjzjrRKpIU4OAc4FNdgY8DqTjpWE3yycuv5lpXSRMCT0o79aQD0H40uOevFdSMxwOBTSTQD7UMcDB6UAMmxjGBknFNbj7pxSkB/X2pkm/GD+YrmqpRblJGkdbJEqMWUMcetBOeT/hSAbUH04pi7iqnk55xWiny2T10Jte7HAkjBodGKEKaE+vOehpX3cLyM9TROUXBhFO43gjDAqaaWKsOf/r1IqAg46etMlUDgcnqSa4KkZKPOtDaLTdhhBAUdATwakDADgE+9NVS2O5HalAQ9RtOamk3HZ29RyV9x3Yn+Jhj6U4DaoXPApFwH2jB4p23p3ruoJPUxn2AqD2BpQqqKACaUg5xW/Kr3IuRfdfPbGKGJOMetS7ePWoyuXAA6cnFYVIuKdupcXfcczKOp5pVIYZFNbaDgLnHWkGB86nj0FV7RoXKSNkDGTTenX9aU4ZeD1pOe9bJpkink/0qIc3BBz0FTYz2qLGLgn/ZrKqr29So9Rsmdy89+lPJYggjj2pJM/KfcU8DioUVzSVx30TEiI2Ad6QH98fpSRgMrem40CP97xxxUpy5I/IbSux0v3M+hH86k/zmmGNiMbu9P2kZraF+Ztol7JCADPJpeO3Sgg+1Jk56VoSL9OKKXtmk/lQBE3yyA9iOafvUjrTsDHNBUY+7WXLJXt1Kuuo2MfuxnHAoyPM79KbGMqee5H60jAh1wTzmsby9nHTsVZczJT+lJhT2pmHz979KdGSwJ7g4rfmTdmibdUMKgSqAMZBpwXnk8UMfnTgVIB7VEKcby06/5DbdkIVyMUiKBk96dnnFJ6Vtyq97E3GsgJz/ABUEOD2pxHvS474zUuCvcLkbgj5ieQOPaghiPvcU4jI5pqtwBkelRyRUh30HD3pwwO9N460dcVsSOzz1pxPFR85NP7YxSYE4p9NHSnVmDCmv/q2+hp1Nf/Vt9DQBWFKvSkFKKoY7ANKRSClNAFaLo4/2zUv1qKIcyf71SGqWwg3LnkjNGfao2HzLgDrT8VMZNtp9BtC9qbxn/GndqZt5zmrEKevvR+lGO9GKAD6dajKtvJBHIxUmPwpmQBnPHrms5qL+Iav0GSZCctwSOgqXBwCSaic7sAHPIp4bB5BrCKhzvrsW72QiD5nyM80OQEPbtSITg4B60EMw56Uo29nZLV3G/i1JB09KYnMjegp9Mi53H3Nby+KK/rYhbMk7UqDAz3NKBnvS960JDPvSdRx0oJIprSHO1eW/lUyko7jSuOqNAzgkt3NOCsOd36UkbFflIOSSaxnK8lzLQpLR2G7AJVx705x8jccYp2GL5OBxSgZGO1VCGkraXBvVEasoQc9qdvz0BNLtA6ClGM01CaVribVyKQsxVcYyc0oIDbVXOOtK+Syt1x1pOASwwQawcWpt3/4a3+Zd7oRiByBg9xTGbESn0NPfDDKkZFRr02noDnFc9ZuL0ejNI6ki8kL2HJ+tOdsDA+8eKZvIXgZY0gDnrwfWtVU93lhqyeXW7HYXAQHgdak3r71Cpxlen0NOGa6qK0uZS3sOLbqPxpv8qco9K2JDpTJCSyoD15P0qT61EeJ89iMCsa3w27lw3BAGc56LwKbKdzHHIXj8acFYfKMAZpVHzBRyF5JrllByjyW3/r8P0NE0ncaRv2U85HVdxp4XknH40uM1tHD9W9SHPsQt8oDt1B/AU/Pfv1pZBujYD0pEIMYJ9KcY8k2l1QN3VxFzIATjB7CkUqjsvQDmmxPhNi8kEihVJnbeOcDFYRlfkcd+r+RbW6ew7JMp28ZHeh1KlWzk5waVxgo2e/QUSj90e+OlU4aSvutf1/MV9UPxSjGccUIcjPqKRmCAk9q6+ZJXMra2FPHOaiGHJZvujpQ0mIznAOM0LztX+6K5pzU5JL+v61NIxshcK2dvDU6Nty5xg9KacecT6LzTowcHqMnOKdO/P94S2HgUZ4opO/BNdRkB5qIA+cecgL1qbHc9KikOHUr16YrGtok/MuAxW/dBR16VIgBcgfwgCkUll4XGakVQvA+pNZU4XcXukVJ7i8EcUmAB05o7UYGMV1mZGwYPlfoaaw2AN1weTUxGBUP+t652/wA65qsEtt3t5GkX32DDOCx47qKeZN4AXqaWLlOc5HBpQoXoMZojTbV099xOVtGCKQvU59aZtI42gipeevPFNYEqQDyeK1nTXLp0EpakWN3PAUd800j5SQPenupwFPc8AU5PusfWvP8AYc0rP+v60NuayIxkKHHQ/pT8g4LN07UyL7m3GcgGpUXaq7h8wFXQg5LT+mTN2EAYfPz7j2pSvmDIPTkGpNuetRY2EjseldLgqa12e5F77bi7tw29z19qTPl/J27UFSnz9+9IR5vOSB/DWXvf9vfp/X4lafIVF2glvvGmkeZngY7U7Jf5e/8AFT8dhxWsYqastv6/r1Jbad+pAGwN275uhBoJZ+M8dzUrKDngZxUJB8k/rXNWhKKs3oXFp6iAfKSDkAZp2Bt3Lgg9qfGOWGegAqOPcpwCCMkc+1Zqko2ut/8AMrmvckUELwMZ70pjAUAdR396cgwuCKUjHOa76dJcvvGMpa6DVbOQ33gKYMrl8cHt7VLs3devqKJGCIRxxUypveT22GmunUZt80kg8DofejJdgpHTk+9IMxAAnj+VSZzzSpwUvi0fUJO22wtNK5BHUHrTxjoaBjvXUZkJiCRMAOcUiNhgw4DDNTnHrUAwnyOCV7GuWpFQaa0X9f8ABNIu6sxpB2yHPGc1ODkDvmov9YAoHyj8KlHtzVUFu1t/w4T7DSCKUD14zTuO3al/GugzG4qELvcv91R39amJ59agAPkAejc/nXNX1aT21f3GkPIecgZRt3t1p4YMAR3qN/k+YHHrihGCu46DPrSjPklZ6A1dXRJgmkK8UoOec0vH1rquZkBc7yNuQMZoZtzIB0zmlhGVZj/EeKZgmdsA4AAzXI3KUVre7/4P5GqSTfkSOCE4PXjFPDKMAjHpUbEhkVsdc5p8jARlhyQKItJyktLdPxB7JC4Vuq03GHJzkLTlGxB9O9ER3KzepzVzjzSXR/1+ok7JjQMA4PHaoxzIB1Xrk96nMY64FMeM7gQOcY+lZ1KLstBxkhqH+L3z+FPdONwH1FJtClfQfKaUNs4b8DUxjypxn/TG3d3QqYUgcYboacemRmoycQ9/apv4eRW9B6W9PxImuogyetGDjNL1NGfatyBDTCMS5JwCMVIP84pGUMO9RUV1p0GnYYvyuw9eaGBU7ux6imk8jP3h0NLw6YI5xWCaacevT+v60Lt1GoNzFT0XinBj5Yx8zVCjlY3J65p8W7aAABkcmuanU1Sju1+ppKO9x+Xx247CkX5pd2e3SlddmCCc+nrSFczHgcjmt3zcyXoQrWJNoPXB+tNCLjgkfSlC+hpPnBxwa3evxRIXkxsanDBTjBNO5V1LAdMcUsYI3ZGMmkkIDxknviseTlpp7f8ADl3vIk3qMZP50vUe1ROw2njtSI+EUk9q1U+WVpMi11dEppoUb896crKeh/Ck5JH8q1Uk9ULYOh4pfqc0mO/Wlz60xDJGKqSMUgL+gol/1Z4p4bjNYtNzav0/zK2RFGxG4YOd1DN8y9Rg0q53vz3zSuDsb6Vkov2ej2/Rl3XMKTxwRSIeWHvS4yoPHIqNRmR8j0q253i/62JVrMcxO5MdN3NPyc4poROM9venjrWkFJNtibXQBzxQaUc0h4rQkQEdwaU9P/rUgORS0AIeaTaAfu/jTunT+VMZ9rdyT6VMuVK8hq/Qdj3oHHpQORS9TnPNUITnNLScntQcDvQwLQp9MHSn1kNhTX/1bfQ06myf6tvoaBFUEU4dKYKcDVDH0tIDUbSETKgXggkn0pARxH5pP97+lPIz35qOIZaX/e/pUnarWwhmR5oxzgZqTPHvUan94x/Cnk1nTd7vzKkHrSZ5zQSFFJuGOKvmV7E2FzSE8daRiBx/EegpChPLsalz1tFXHbuDcKfpTY1GwdOlIyEqQp60qbiMADisnJ+095FW93RgeZgAMcVJTFUhizc5GOKf2rSmnZt9RSYyM/ux0FP3L60Kg9BTtqjsKUYzUUtAbTdxm4Y6imxZKcDHNSPwjYFMwBEoHTgZrKfMpXb2RUbWHfMvvSlg20Zxml24HB/Co+N4PY9vepqScdH1sNJPUXd8p9QcUD5ML1Y9TTf+WjegOcVKgwMnqaKbc3bsErIacqu7JyOaVzwG7g0jnedo6d6T77ADoOTVPql/TEvMkzxSjhQKQcUv866jMXFJjqaM80ZNADHcAdPamFT6gfSpSAeDzUfDEgY46muWutddTSBG4AJ5JPtQoUZ3DPenqoboML6etN6zkY4xiuN0mmpd2a82lhsasE4FO+bHXNRb5VlVUAKZIfnkccGpXG4bs8juKulT9zR/IUn72oJjnjnvT+DTMnCMOpp+Bjk120pJK3YykhRk07Htmmg84UZ/lSqSQR3BxVqqm7IXK7XEZwvygEk9sVHIGI3dutOYYmQ9yCKJcFCvUkVhUfMpKT/qxcdGrAI++Tz708KFHGcULnaM072reEIrVIzbYn4UvTtzR0HpR1FWIMZ71EIiFwTkelSHFRlyWKqMkdfSsqiho5FRv0EXEbsOnemkkyqQMA8ZNKFKzDcc5HepJEJTI5IIOK5uWTg/J7fiaXSa8wCAcnk+tIzAZA5PpQVZzycD2708KAMAVuoytaKsiLrqQIzeXgnaF4JFDdDgnB7NSqvyMvRg2f1p5f5cMD+Vcij7tm/67GreuhXY5hBPUHBqVTgMx6ZqNlGcIeD2oPDbWz64Fc0asoSb+V+l/wDhi3FNDk3MM9c8mpkYMOM1ECX4HSnqdpxjBrrw0knvoZ1ESHijNITgc00kt04HrXZKajp1Mkrjmzjjr2psYBTPfuaVSNuW4x1NMUZYjnGc1lKacotFJaNDo8AsOwNPz603AXgcU76mtqa5VYlu7uJ1peMenvS9jRgdjzViDFQZ8slQM85WnuSWCDqeSfSmhULYDfN65rlqybfu9DSKtuSRrtHPLHrS8e1IhIJUnkU41vSty6ESvfUMevSjrz0pe3ekznNaCI2x5q+wNNU4iK/xcgCnvnggcg5pofcflXmuKorTd3v/AMD/ACNE7oE4lx2C1LnNMRcZJ5Y9TTuPSuijHljqRJ3Y4n0pRjHNNwPWjkDjj8K0EMdsnYB16/ShPlOxvw+lDfK28dDwaB8z57Diub7d+t/w/r8S+nkO4B6UEcHgU6kNdSMxKjmH7o1IOtKyhgQe9RUjzQce44uzTI1IVznoRnNRkfKPd808HYoDDPvTghZwSAAOlctuZ8q/4a5re2o7tyTS4+lOAOOtIR1NdpiIKa65AIPIORTh7mmu6opPXFRU5eV82w43voMdt6be7cfSpMAcVEU5DM2CfSnZKkc5HTPpWFOTTbmW10RJ0GKAfSg/WkFdRmGecUyU8AYxuOKdikZN45PTpUVE3FpDi7PUa67V3KcYp6HKhiOtQtuJEbdM9fUVMzbUJ9OlY05K7ktEvzLknZIUjjNKM9e1RrJnAYYNSCt4zUldENWEJ28k4HqaiYD5ueG/Q0+XBXGQO9RFgeG4PqK5cROztoaU11Hg74iGHOMGo42yGkI6cUBiuM/TjvSBPkCYz3Ncbq8zT6r8+hqo2uPQsqADGR3NKzkKS2OnUUoRRjP/ANamEbkkGTtA4rpfPCNr9P0M9GyRAFRRTcFCxwcE5zR5biTKv8uPu46fjTw3Y8H3rfSyT0a2J79SPO+QegFDLhlA7npSqm4sw45wKAf3nzEcdKxavH3lu9/68iuugryYRuMHHSnKNqhfalGD6Gnd+1dUYWlzN3M29LB+VLxSds0o9Oa0JGsMjoCKaCRwRn0IqQj0pMYPX6VEoXd9mNOxGTuYbxgDkA1IDUa8ySHqOBSMNrLtPVsEVjBuKct9f+AW1d2Js/SjPNIcAc0mR2Oa6bozHE0xgcr1xnkU4c9qazfNtHJ61nVty6lRvcYQhzyR9aaxxjnPuKeVBOOWPrTHUKuSa8+opWckkbRa2GBSVZscE5qQOAo28fWo0BwFJODUwbZwwBHrWdG695afiVPsNDAtkksaeqnO49TSEp6c0+MHHzZzXbRtzWvcxlsOGKMDij8/xpcCuszDOBUbqGGG6dRTutJntSaTVmBCQd4RSeacAsYC9T7UEETAnuMUhJWU57iuVJKTa729DW90OOGPBxjv6UqtkY796CuQCOoqNyWK7eC3Bpzm6bv/AExJcxNuB6HNAqI/JIO3B6U7Hdz9BVe2eqe6Fy9Rz8xsMjpQjZQcdaZtBU7eD6U6M4UADOOKSqe/d9h20DZ8xIJBNGG29c8U4uPQ00ONvJxxTfs7dhLmEQttXBGMd6buImOR1XtTos+WufShsCVD9RU8vuRlfsO+rQb+clSAKeDkcY5pcA0yMhYwew4rXmcZWb0JtdaD+fSjOe1JvGMnOPpS5468VcZxezFZoOvaj9aAB2oNUIOgzUcn30bHtUhxUcvCg+hFZ1fhuVHcf+FHH40oz2BoHr3960JCjoKD60EjaSenrQwLI6U+mA8U+shsKbJ/q2+hp1Nf/Vt9DQIqAGlANApR7VQxQDSkUUE0gKsf35R/tf0FEs4hwCpwe+KWL78v+9/QU90Vh84DD3q1sIjG3qe/OKd05SmqMSt9BgU9h3Uc+lc3Lo2l/maXGF9xT680btsjemM00Y3gjoTmnYzIevSsVNvXrf8AQuwZ2jec5NLtZuv5ClXk7iPpSs2DnP4VvGK5by2/rUzbd9Nxg+V9vtmlBxIw65FKoAyzHrQhyWbuaIrZfP5A+o78KT0NO+go4rpIEwaMnNKKTPtQAvUU37o2kZFOyccdajUjjcGz3rnrPVFwHB+f71NdhwV/Gl+XstMx/Fjp1xXDUnK3Le5rFK9xwI3ZY9880pkLcCmOQzLtFOLt0GPpRGbV4308luDXUMMB90gfWpEI2gimbiTgkA/SngYAANdlFa3RnPYXnNGe1GO1HbiukzF+mKX6/rTcn3pc0ANkOAFHBJpCMsE7dTTMlpclSAhxk9+Kl2kMWTHPXNc0ruT/AK0/4c0WiB22rn9KhGUccdBgn3p7cHLHJ7AUD7p3dTyamUZTkvL+vxGmkiMDLuwHf86UhMHKn6VIAFHTFH4Yq1Q0FzkOC0g4wMcVKIx35PvSMMSIfwpzk7GKnGBSjBR5m9bf5A23aw7OByQKiR8u4AJFOQBgGPPfmkBxO2TgFRSm5Plk9F/wAVtUI6sZEyeMnpUgUL0FMkYHYQM/N1p5Vm6nA9qVNpSlyq45XsrijpwOaMelMiOYxnr0NSE10wlzRUu5m1Z2DFJz1pOaM4qmxCkfjUOQk5JxgrTlJkBJ4TsPWk8teqnOOneuWc5TScUapJbikM7KegH61IOmBSI+4cjGOop/41tTStdPciXYKD0wc0fhRnmtCSKUqByOScCoyAo+dj9AasEbhUDAbm4G1evua4MTDXm0Nqb0sNCljnGP6UmTgP1zwc1MwKwtzzjJpkQG10HSuZ0eWSXV/n0NOa6uOyhHOAaaxyrdTg8E0KCUHAPHenhCSMgADtXSlOott0Z6RYYLcnp6UrMBxj8KSPoVz0owFlOe44raLtFNbvcl76jQp8zL456CiQ7GDde34UsxAQBevWlEY2kYPI61mou8oQ9blX2bEKsRk9e3tTlJdQT+VIh+XBHI4NIvyyEdjz1rSNo2kupL1uiXPFNDjOOM0NIBwD+VR5XdkfxDHuKqdZLSLBRvuDEhpGPUYAoZQkPHUd/emBiWbPqM0+UgbVOeuTXKppwk/wCtWzSzukO587n05p/4VEGZfmI6mpOv0rroyumZTVh1IBnoKcOgpu7DYHI9a0lNR3JSbI2YmQIemM/Wlb5SG9OKdIMpnI455oQBsMQPYVzy+Jx6vX+vQtbXHD3HFHGaMrnBPNHXtXUnfYgTbnGKXn0pfak7GhiIifM3c4Xpx3pwBVfkOQOtMUfu0UDgnmnNgOOMZ4xXFF395+WvqbPTQerBgGpMnNJGeCO2aea66crxTZlJWYg607NJj0pcdu9VcRGhDlnIz2ApyfK+3t1+lMf9028DjuKcvAyeprmh8Sj1W/8AXmaPa/Qk6DpxRTFkBYr6U/3rojJS2IaaDNQTH5V443CpCxJIx9TULOHUgggdM1nXklBp9SoJ3uOADzEN0AAFMbhZEH8IyKVWwwOeoxSPkyMvGSAK45TXJzLu/wAV/wAMapO9ibd60D6d6iAxIADnj5qmDDoK7KdVPR6MxlG2wMdq5POPamguoy3Pr7UjfM4X05NEpwhwOTwKmbveV9hrou4gAcsx6dAaQk7wD90c5pdpjUFOo7etJDgqWOMtyayUW2oPR7+v9Mu+l+hIVDjp+NNGYz8/T1pFJEu1T8uOR6UsxO0KAcscVbd4uezX4k21t0GAk7n6nOBTygxhj9abwhIx8p/SkYrjjLfXpWPwr3t/6+8vfYjfAfgcCnHk5PA9aY5IhDY+ZufwqUDerKeMHrXLCDlNpetv68jRtJJiFSoztBFTKpZeSMelRqWHtzg5qZUIXn17V10EpS20MpuyHY4zikZAQc80o44o5rutfRmQwKFHFMTDSOce1SnpzTGTJ3AkGs5xenL0GnvcjI2zADoRk1KOelQKxZ2ZQGI4p5dgvKfiO1Z0qiSbtoVKLJcdc0A/NSA9+opxx2rpvczEJ5oGT7UZ96O3SgBmwqxKnrzg0wsfMQHjH604SDrgjPFMXmdj6ACuSTi7cj3f/BNVfXmHykiFvpQiFQMZGKZMMAY6kgVJuI4I49qd71Hzrawvs6Cgso6ceopFOZCQcZFOUhumMUyQAyIPqeKdRNJSi76hHsxRlVxgmopc8A9Tx9KmO8jjFMdCADgnkEmsqsJOFtbIqLV7jWXEoXsRinr8yYbtwaQqX3N+X4UZ4EgHBHIpU1yyb6P8v6/MHqgUfPtP/ATT0Y5Kk8imuwKqV65GKVuJE9a0i1GXu+X4ieq1JBnvRn0pMn0pRjGMV1mQnUcUD9aXvSdDQAjKWWoyMja3B7GnyPtTOM03azdSCPTFc1Vrmsty47aiqx6Nwaib5ZQccHmlZHA6ZB9D0pmc7VPUHjNctWq3Hla1W39dTWMdbocxBl+gqUDHJOTURyHyeSRml+Y8kEj0p0p2lJta3FJaJIepyzN2FOj4XOOpOKaDkAMcD0xUmMjrXTS953M5aaB1NIfTH50pHakHpXSQHU0MgJGc57YpRkEkUvWk0mrMadiN8ouQTQq7QS2PWmzD93njAOTSyfNGcfWuZpRk2lstC1qkKCPcUY2fMBx3FOUBlHPWmH5D1+XuKqV7Xf39hLsO3gDJpQwPQioV4mCHoMkUudsjk9MA1Ma73e234DcCViB1pjlWQgEE4oCheWPzUYVvlIqnJyVrpXEkkOU5X604DJ6/lTQOBSnit1e2pDHcA0HBXHb0pBzR7U2BYHTFSVGKkrIbCmv/AKtvoadTZP8AVt9DQIqilFNFKKoZJSY5oFLmkBWiB3yn/a/oKec1Ghw8v+9/QVL1q1sIiYgYzwRQ0m0HcKbKiOQC2DkGg7T90GuKc5Rbd0bJJoiSRZAskbZQ8ingE+2Tk0KoDAYA9qCQJCOoxXInb3332NfIlMgHA/WmZGc9T9OlKGQdvzFO3jn5f0rpUnPXnRla3QANxyTkD0p9MQck9j0FPrrpL3bmctxccUmcGgnAoA5zmtSQ4xnFJTu1GDQAdKYSX6HA9aJeAF/vHFNYdEXvXPUldtdF/Vi4rqKFB+7kD19abNgRbVHJqQYABzgAVG+ShPc9PpWNeKjTcVu0XB3lcSQYK9u1OGGXkc0SfMi49aBk85w1KK5ZtLZg9UgA52EZ4yDT0PUHtTcc5bsKRCSS2Dz0q0+WS/rT/hxbolPTpQOnFN+c+wpdnHJJrfnb2RnZdxcDtSO+GVR396SMnaMmh/voen0qZSbgmutikrSsG07fmP4CmoMoDuIpxZcYB5psYIX05NSoRc1Yd3YXGDnqaXnPNLjHOKAeOtbqKWxDdw75zSDk9KXkGlx7cVQiKbIUHOMMKeSMHJ/E0ModSCevegIoIPU+9YOMuZtdS7qyuNhLeUoA5AxzSbP33zEZx+VKjY3gnoxprN+9XAJ4Irm0UI8zva3+Ret3YfMP3TY7c1IDwKiwX+8xx7d6l/QV0wT5nJqxD2sRQ4BYDoGqQ81DuImZV5JAOaUkZP7w5rKFXlXL2uVKN3cV3KsAqkk02Rt0SgZ+Y4prMQ6luoP5ijOLgL2+/WU6rd1fRu33/wBMqMbWJMFjt/hHWmhdskajJ45NPjwEyep5PNMDHeXHUjCj2q5NKKb3ev8AX5CW7HoMyue3FSAc01E2qATk9TT8ZrppJqOpnJ3YY4pOcdKX8OKK0JEJ+WoAP3Ke5BP51YqEfIfLIyO2K5cQtVf0/I0gK5DkKOnU0KqtuJ6Z7UYJGEXHvUqrtXAHQUoQ553Y27KyEAwMADFHegmjHrXVYyI2GJA3rxTXYsMqOnfNSsu4YI4NNOEGeABWE6bd1eyNFLbuIqjbnHBpqFmXHTHGaRfnBB6A4ApxO1wQOD1rJO6U9lsVs2uo4KFB9PWo3JI3L0XnJp+0sfmzj0pzLuXaeARitJQlONloiU0ncjGRhRgEjJpsiHucmnE9AwII7io8kn5Sx+ormm4W5Za/12NFe90AJ3ZOc45p2fnLHr2FIgKkt1oQ/MCVGG6Vywk779f6Zox4y7Z49smng4YAjntQTH3FNOQg9c8V2xlybO5i1foSE5O1fxNDL+7IPSlXG0FRkUw5eTB4A7Vu9rvVsnr6AhL8t0HamltjkDv0+tOlJT5wMHpSBBtO7lj3rK0vgjuupV1u9g2EfMD83XNOU5UHNCMSDnqDgimn5H6fKf51rG0EpR2/r+mS7vR7kgz61GGbc2ccHpSEk5OQBmkywO4H8TUVaydrDjEFIJX2P6UsjAOB+OaZwTlT1/nRkeYX69hXMqlouN+v9fkacutx65Tb05qXqKhXLHJbFOztGd2RXRRqpLyM5x1HsQoyf0puxsbv4uvtQvzvn+EdPc052JwO5rSVppye3T+vyEtNENH7xxnoO3vTTmP5QevTPalKbQGH8I5HrSou4bmwc/yrNxlfl+13/r7vxHdb9BRGAgAPI70gkzweCKASHKHnjgmkcADcOCK0Wi546W3QnvZjmYA+pqFsqSQOvUUKxJkYZ3fyqQBMZOD71lKTqPe39WKSUSLI6g8H9KCwMhb2wKRwB90Up+YjAA964W2m0maioCcnGSfenkDOGGD1BFJuK9cA/SjPcnJ7AV1Q5ErL53t/w5m73CJs8sfmNPkQnDA8joKaE+UD+VKHMZAfkdjW8U4wUZ7dyXq7xEdjsIA+c8CgrsUsnBA5B6GkYeY+QeFGM+9IxYssbd+/tUSb1cteiY12Q+Ejk/xE80oO6UnqF4FOZARxwfUUiKUUDOf61tCElaL2X4kNrcAefY0jqWjZc4JGKcQQPejPHtW8oqSsyU7akLRsY2LddvGKdHkPkAYYZFP4xjFRgAfI3GPumuWdPkkmv6f9XNFK6HEfviD0K8inwsWiA9OOKYAEJbJLHjmnoCqAd+9Okvf+8Uth/GfU+tFHt0oJFdRmITwcmo5n2xNj0qQnio2AeMgdMVFRNwaQ4uz1GN8qKo7nFOO5DySQajXLR+rLz+NTEgrxzmuePvbdtC3oNQFZGUkY6in57c/hUGSSvPPQmnqQrsAQAAKKVa2nT+mOUSTn0pHJCN7Cm+ZxwjY9abKweIgdyBWk6seV23JUXdXHIgEQXHQd6ZGmS5Xg7sCpqjjYKu1hg89amcYpxUtkNN2dhHyHTd0Bp4NNf5pEGeOTTZRtjYgkcdqlNw55LVf8Adk7Ikh4Qc8nmjjz/ouKEyijIyB6URjLOxHXpVLaMOwn1ZJmigCg9OtdJmHSo8FGPdPbtT6MCplDmGnYjzGDkYz7UiNlizcegqQ4weKZEMwr9Oa53CXOlfz2LurXJMrjtQD6VGwCyJjHOc0/IGTW0J3vfoS0KOeaUgAVGsgIB5GfWnZBA5pxqRlsxNNbgcVFgNyoGB3p033VHYsM4pGwZAvQYyPeues+Z2/rU0jorjQmScZ+ppOFbAOSKkL4+VcE/wAqjjGZG74GK5qlKF1GO5cZOzbFRSzZzg4707cwODg0yMkRg9SP5VMQGUY59KuhHmjeLsxTdnqNJLDGAPrUoOODUQ6lW69jTkYglSen610UnZ6kSXYdz/8ArpQe9IQc5pe/SukzA0mfel5o4oAaQCMY61GuUO1unY1KMY601iMEHH41nUX2r2sVHsJkp/un9KU4K8YIqPOPukkemKFdTypwfQ1zqtGLt/XyL5W9Ri8ThTk8ED6U5mHn47AA0kh5VujKfzpM/vSx6H1rklPlfIu9/lY1Svq+xOoxyx5P6UjncygHnOTTTJkDkD60KwXOOSe5rs9rC3KmZcr3H8+9OwKQcds+9GOORXWZB70ueOlIaXtihgWAeKkqPtUlZDYU2T/Vv9DTqbJ/q3+hoEVBSimrTx0qhi0UoozzSGV4xl5f97+gqX6VEg/eS/739BUmM9DVrYkjYY5J/KgAn2FLjDZPJpHOBwOa53BK8pF36IZwZcDoKSMfMwb1xTox8zeo4/GmdZXBPBrk5fhn1bf9fga33XkSsmPu8+xpBgjKnGOopVbseopBjzTjuOa6OWGjXUzu+o5DuGfTqKcKjU4kfAB9qkFdFOTcdSJLUPxpQaaSPUUbwxwOtP2kb2uFmOxk4HagHAoqMFnJ56cUSnbQErjpM5UjsaQ/MdwPIpJFAjJ3EnFG0kZBxn0rD3nJqxeiSF255Y8DtQPnO7t2o2A9STTxgD2q403fVEtjfLA5z06UpQN2pSTQATWnJG1rCuxgQDsaIf8AVin84qKE4THuRWfKo1FZdH+hV7xZIzheCeaTzM9BTW/1iZHqKeRx1oTlKTV9haJIZGSV69z/ADoIHmL75pqNt3g/3jRI2WQ4I571z3h7Nd9PzNNeYl4AwAKOKbhj3wPSkjPykE9CRXTGfvJWsZtaXHmlHSkNL/npWxIfhxQc0fQmg/yoAaSACT2pMs3QYB9aRnBUqSOlEbARLk9q5pVFKfLzaGii0r2EjADuDyQe9LLwVY9AaVDl2IBwRTiN3UUQhem0v61Bu0tRofPCjNKVYnk4+lP7cUh5NX7O/wATuTzW2IUAErjpkCiPbt2kYYdadIu7ByQ3YioySSBw2D2Fc0v3Ttbvb5mi95DpI/kJzkenpUO4s27/AGdpNPbcBknHsDSRsApDLkn0FcNV3qWXum0dI9x5LSYRThRTmWMHcTuao4lLJ1/Cn7dhyQwHqDWtNykudx36sl2TsmSxAhMEHrTyai3FMEnKk9akJr0aUly8q6GEk73Ad80vY+lNZwO2T6UiOWBBABB55qvax5uUXK7XELFnKLweuaGUKAw7Hmh/kkV8gDoc0NukBA+6e5rnlZuSesuha6diQUA+5pAMClzXWjMQjkcUv+c0dAcGm/jzTEL9KiA3Stu5x04qXOOpxUTMd+R9MnpXPXkla/Q0gmKf9aD6inketIgBGRyT3px+tXSWl+4pBxQeaXHHFIe1akjJAdnGeTzimMMqFAwDxj1qxULEeYx/urx+NcleC37mkGCj5GPboKiQgxhCecZHtTi2IhnGNtRqnzqP9msXCzjZdPzLT0ZNEXZfX61IAcgt+VIoCcfjnNP3giuunSSSuZSld6DQdrYOcNSPlcNxxSt8y4NMUMxy46dqmUZL3IrfbyGrbsVV3Aljkdh6U0MR8n8Xv6UhZkJUAYP3aNmBuH3hz9axSl9ndb/1+RWnX5EiLtH8zTf9acj7o6e9MBMvHO3+dTY471tFKei+H8/+B+ZLdt9yIAlFwOVPIp5c45U0pUdQSD/Oo8Akkk4B/WspKdNWRStLUbnLZwKCfnJxwO1Jyz9hyABQw2z5x8pHNcfK2uZ7XNb9CUOPQ00g4ckYUjpSEfOpB4b0qXaARkk/WuyKnPR9DJ2jqNQ+WAp/CnOpOGHDD9aUgHrTS5Xg/wD661cVCPLLYm93dbib/M+UcE9falY+X/u/ypArAbhgt3oH7xsn7g/nWfvPf4unp/W49PkOTON3c9aaf3jkZ+Vf50YZCVXoeh9KXaFUL7VpFOVo2slv/X4iemohUhty9+o9aYzcE7QMetSgnp0pkqFwB3ByKdWi7NxCMtdSJww2g9W60/buiLdxkgUOu0KTySwp0fKsO4JrljSXO4vsW5e7dDA4KgN6cGpIslQT1+lRD5Vzn7r4P0qyuTW2HTbu3sTU02DGBn0pCN3BxSk+lHauwyGqoAIAqML5krE9F4FTDjuDUWDGSVyVPJBrCrFJLTRFxe/cVWZH8tuTjOal5xzioUILls+wqTOT1p0JJrR/8ME1qA796aAc4pxBPfkUNwAcGtiBehoKq3BANFHT60NXAjCnzDtwuOKcr/MAwwabHwWDcMTmlPMijrgZNckPdV1vfY1ersyXp25pCPfFNLBBljgU7O4E9a6rq9jMbjjvTZDsAAGcnGM0/GKY+3GG/AVFV2i7Ow47kR3D5sYI6+hp6sM57fypuXAJAOPekPTP5ivPlU5ZcyNlG6sNXidtwOByKVMlicZJNIwbZuz1p6sAABwcd6iD95KWi3+8p7aDm3Ku4kYHbFMfIdNvc5x609vm+8wA9B3oCh5AegHTNdLSqaLy/wCCZp21Y9ZAPvcH3pwGRnjFLjjkdqZ5YzwcfjXTaa8zPRke39+dpxgUSA7fmxjcMkfWpFQhix5JpJs/KPVhWEqdqbe1y1K8kOyCB3ApQOc01lGM5wfamwsTGCeprojJ83KyLaXRLSE0ZPSlGOlaEifhSnGKO3FIR60AG3II7GmBCnC4xT2IVSScAU0MG6MDWcuRy13KV7EbH98u4YwOtPkI8piD2NIObhvZRTZlXyW45rn95Qm15l6NpEiAbF+lBjB9j7UgVgOG/A0is28qw561qrWUZInXdMa6tsOWBHvSbwUG8dqkmOImz6UqgbAOeMVHs/3jUX09R83u6jOvEYx6n0pqkIXzwABU4XjFNKKewJ96qVF3TT1QKa2I1UqFJ9MGnA7Pp/KpGAK4POajyV4YZHrU+z9na2wc3MI5BkTByc/pS/8ALZcccGlBTHyjn2pqEBmJwWpXV993+Q9exN178UDpzTQQTwc07sMV1Jp7GQY54pDnjPNHfjilFMBuCeRTHVt4cDOOMVLjj1psjbFyazqJOOpUW76Dd5HJU1GXD9Ez70/G1dz/ADMegoCZ5b8u1cslUm+VP8v8jROK1IAxyDggZ6U9zvYYGQOaSblgB64FKMiRgMZHzCuNRcZOF9NP6/A0umkxQUz0wacSvcilwrgHB+opjLt+8uR69xXcueC0s16GWjZLS8Zz3oAAUYFHGc812IyFxjNKelJRzQwLGOAakqPsKkrIbCmyf6p/oadTZP8AVP8A7poEUlp46VGpNSDkVQx4ooFKKQFdM+ZJ/vf0p596YAfMk/3v6CnD8KtbCGs69B1pv3fmbr6UpZAfWhRv+Y9ugrCV5Oyd/wBC1oMGUY7uhGaPL3AnoScipcfyo/DNCoLZ7Bz9SP5W4brRuHIUc1IRnqKQjC0/Zy7/AIai5kRwglQ2Tk/lUnlgnJz+dMgP7sfj/Ons+3GATnpU04wVNOS6FSb5mkO2qM8D8qZ/y1UdsGkbc6lSCMj1qONGSQDcW4PJOTSnJWVl1QRXcsfTpTI+N31NO2nHJNNRQVyeeapuTmtO4lazCXBRhnk1Io4pAoHanfjWkYvmcmS2rWQ0/rR2pc//AK6AM9/1rQQHpRgEGgg0mOMUAGeOBUSHaWBJ61N0pAOc1nODbTT2GnYjkySpAI54zTirHqfypsp+UHnAYU4uPcn2rC0VN8zL1srIZEMBv940svQEdmFCZy2B/Fnml2sw+Y/hiiKvT5Yob0ldjwOKZFyXH+0acW9fSolcK0mT/F/StKjUZRb/AK0JjqmibrSjGKi8w/3WI9aHfKDae4BodaKTaBQdyWoyxZyB90dTTc7CwzxjIzSLkRhf4m5JrOdXm0fz/wAvmUo2Hb0XjGB34ppURkMOQOoqRVCrgDH1pqnbBzyMVMo/zW2v6An2JRilGAetMjGFAPpTjXXF3VzN7i54pvX2paXNMRHIhaNlHGaYd6J821fpU2ahDBizkjauQB/WuavFXvfVmkG7DEj+bkkyN1z/AAihwFuIhztANTxDC7iOW5NQyEkswB+8AK5J0lCmml5/dqaqTchR+6lK9M8rUm/A5U5/OmttkdOOvX6U/Dj7pB+taUouN+TYmTTtfcibKwbW4J7fjUg3P04Hqe9I0ZKFict1HtT0bKg+vNXTg+az0Vl+ApNWuKqBO2Se9Rl8THbyWGMUZLyspbaBSyIFjJUY2nNOd3G8VZL9BLR69RGRipZiSw5x2qQv8gOfxppfdwoBP6U2MDGG5KnFEWlO0OvUHqtSRXDZHPHrS7iO1RH5ZlbsRipD09q3pybunuiJLqg60uce1N3CmCXdglcA9KcqkYuzBRbFJDOc/dX+dHmHqB8o9KjU4RvVmxUzELGeOg6VzRbabvbr/l+Bo0loN+6wIPDcGpOh5qIjiJfTk/lUma2ovcmQvfFHIpB1oyc1uQBPGM1CTtkbd0YcVMc47VC7ZbYBWNa1k+xUBoTgAt8o6U5QCxYdOgpIkGSCOR61Ljp6VFKF7S2/r9CpO2gEZX+lRxyjO3BB96m+tMZAx6c+tdJmP/D9aa7bVJOTTgOOtNZd6le1TO/K+XcatfUZ5bEbv4v5U9TvQHFM3tt2j7/0qRBtGKwo25vd26+v+fcqW2oAY4FKOtLRwBz+tdRmHHrTfKQNu/HmncHpSHkEVE4KW6Gm0QKdwjY9WJP86e+DIg9jTYxujX+8nBFPxg7mwMDiuOCvCz62f3Wv+Rs37wkSgqGPUGpM47U2IHYKfmuqhFRgtDKbu2HXnpQVBIJFHfNBJ9K1sSNkcovHJPAFM5iA6le9OkBOGXqOcGmM/mbUHfr7CuWo/ed9+n9fn5GsdvzJQcrxRtPp+NKCAOB0ppHPWupGQEk8CjGcA06jGDjFMBkwymRyVOabtO4uvIb1NSjgVFIAi5UkZ6CuWrCz5zSL6DSo2bOrMeanqGI4yD96pQfXJNVQirc39aCm+gvTn+VA69KTPHSgYrcgT14qNiS4jB9yfapcc8dKiPFz9V61lWeiXdlwAmNCV25x1OKD8mGX7pODiiIffz/eOaaxCCRD0xkVyttR5vW3kaLexOAfwpcetNVxwM8kU/PpXbGaktDFqwgIU4/Kjdt5OBQ3PHeoj+8lCH+EZNKpJxWm44q5IwDDnpUUZIyxyQehpX3IDjkHgU9cbAAeB29Kwfv1F0aKWkRrNvdFHIzk0u3HKdPSmKNzuycdhTlcBiDw3oe9KDUtZ9dn+A3pohQ2SARtPoajUkK0nJJOAKmIBXBANQRnghh8hJwfWlVclJJvv/w4RtbQk2jA3HcajlZcBVA5OMinHZj7xb2FNVSZCTxtxx6VjU960I9fn+JUdNWMX5iRnkEinK2DtcdutJEeCT2O786nkTcAwHI6e9Z0INw5o7/oVN2dmRjCglcYHOKsKeKrjAIcgbD1yOlWAeK7MP1/r5mUxc8elHGOlHU9KDwOnNdRmGe1Mdd4HOMcinGk6ClKKasxp2IXkZSVxk44xQiyLGo3AYFEeDJIffFKm6QE5IxnArjiru7be9jV6Kwu/DBWHXuKkA+uKiHzgo/Bx2NKsmE+bqODWsKlnZvQhxvsS0hoVgwzmg1ummrogjuMiFvpil8tf7ops/8AqsY7j+dSdvSsbKVRp9l+pd7RRCinzHw1EpYJ844yDxSxEB5PmGc06b/VN9Kw5V7KTT7l3fOr+QqupHBpq485zzwAKeEG3pUcagO+CetaSc7xvr/wxKtZjpv9X7nA5qRRxTCrMACB161LyB/9etYXc27diXskGRmkIo3dv5UDP/1q1JCkP50ZzS/iKAExxwKiiX7/AHO41KcnIqFdyM/BIJz1rGppKLsXHZodIi+WxHGBUi4Iz14qKRgY26jj0p6n5QM9qmEo+0duwNPl1B5CGVQMk0ByOqmmsP3yfj0qXrwaa5pSlr/VkDsktBnmL64+tMkILIc8Bual2jHamvGpBJAzSqRqONroIuNxr8SqWPygfrSl88Jyf5UkMn7td4xx1x1pxdf4BzWakmrp2v8AeU1rsQOh8xBn7rZb6mnSDZOG65X/AD/OnshEeerbgWNB+adSMEAHpWPs7Xi9G2v6+SL5uvqGQpBH3T39KeQO/T3pgGxihwVPTNHzR9PmX9RXTTk0tdvy/wCAZyVx/bFGefWgdDzS54rpMw68il6jpSEelGT/APqoAs9qfTB0p9ZDYU2T/VP/ALpp1Nl/1T/7poEUVqRelRrT1wBxVDHg07rTRTqQysOJJPr/AEpxOO3NNX/WyZ9f6U5umcZ9KtbEhxQoCgAcADApiknkjHtT+opgA70UA0EZ9KADvSMaXA/Gg0ARwH92KVz8ycfxUyI7ExtPBNLIclBjB3Vx86VFL0Nbe+yf61G3E6/7ppcN2wKYgzI2eaupJuyS6kxSV2SFgO4+tMjb5Mcnr0qQqAelMjxsGf0ptTc1r3/QNOUXeQRlcDpmn8Go5SAq/UVIOOpq4N8zTdxNaJhg5o6DmikxxWpIE+maB+tBH0pCcDnikA7H41ECzMccAHFLvX1psbYL5PfNYTqRckr6FpNJ6BImApLE/MKlwAKjYhlwvrT8gsFx+OKKaXM3HbQJN2VxinDvnjnvTi69vmPtQUDEnbTulOMJrS4m0M+djwuPrTFH718nJ4qfOaiwUkLdmHNRUp2ak3ezKjLdCAs4yMfSkPfIw3p60uCp45U9h2pSyMuCcY71jJJwtJ6/1sWt9ERyNvVSO/FSpgsW/AVADzt4wGzxT95xtQc+tc9Kqufmf9NaFyjpZD3YNlAcepoxvIA+6P1pFj+XBPH86XIBAU555rovJu81v06memyJcmj+dGcZNA57V3mIoFH+c0cdsUZ/SgBG6VAik2wUdfSpiwHJ6VFv2ksg+UnvXLXcU7vs0awvbQkLMRhVIPvTcDeif3eTml3ue1ORQuSeSepo5HNheyHADrxRjPSjAPFKa6kjMTH5VHFwWTng8fSpM59aYwIcMozkYNZVFZqS6FR7DX+SVX6KRgmhi0ikZ2gjqe9JIhZSTksOR6Cnb18sNkYNc9m3JT0T1L6JrVhER5a49KTOJiR0I5A7VHGxLMmSo+9jvzUyqqcjpVU7ziulhSsm/MSRdyHHUcikLkgBByRmlZx0AyaiTIjfHXJFKpP3/d+fyHFaakmXUZwD9KYuGUp36j1p+xSAQTn61G6lSH9O9Y1VJLntdffoVG2wkZ3Y3f3jUkjAkLn3NRKdpLAd805doJZvmbrxWFOp7nJf/hi5R1uOBYfOV/8A1VLjjNRZLcsDj0FPD5OB1967cPJLS+nmYzQ/HrSfjR2/Cms2OByfeuqUlFXZCVxSBUUQCgjncDyT3qSM7gd3UdaY5xICp5PB9KwqTj7tQuKesRSf3qleT0I9qeaRFCDJIye9ODKTx1rSmmrt9SZa7BnHFL+GaBj0oFakh2qNiTJsBAHU1ITxUCthZn4yDWFeWye3+RcF1JQqZx0P15oB2ttbnPQ03y/3O0/ex196ZksIWPXIP6Vldws7Wf8AWhVrlnbSH8/ajPFNP1rtMReuKXAApoOee1KD6UANcBQWBI+lNXDjLHkdRQuZHJPRTgA/zpH+Q7+54I9a47Jv2n2f61Nf7vUlDClOSKQc0pJrsMgyvtmgfjQfXqaTNADJH5Cr1NJsVW6ncfem4zdc54T+tCANuZhnnA+lcj9+Wqu/8jXZDslCA3IJxn0qUjnOfxqsf9S47p3qccgZ4q6MtWiZocDmlz9KQKMUdK6CBTzUJ+acAnhRkfWpcimOgYZ6EdDWdSLa06FRdhsuAu7oR0xTh0561Gp3vhv4e1SO21M9T0ArOEk26nQbT0iL+FOGKjRgTg8MOop/et4yUldEtW3EZtoJzx3qJ2DhWU/MOQD3qV8MhDdDUO4Y2tggfxCubETto3oaQXUchxLnPysM/jTZuZMDHK4/WmfdbGSyk5B9DRuzcBj0C9PeuKVW8OR9/wDh/wDM1UbO6JXUBVXvnNPMmBwCfoKiQFmL9c9B2qU+ZjPGfSt6UpO8oqy/QzklsxwcMOKaiqxLnqTwajkYgK69W4qVCMDHQCtoT552fT+vyJasroYzZmVT0UZyKc68bhgYHUUjLliynnGD6GmOcrs6EnGDSm1FS51v/SGtbWFgYeWAeGPJpT80+MD5Rmggc7jxnIB7fSmx7lXcRkNznvS1hy03ql+gb3kiSZtsZx1PApyLhQMDioyRJIuOQvP41MDx0raHvScumxL0VhoVeQABUXlvudezHOam5J9qUYIyOR6g1U6UZCUmiEribb2ZeB9KdG3BUnBHBokTIBUfMvI4pBtfDHIb64NYcvJPQu90NCbllTtu4NSRHMStjtUZYKPLTBJ6+1SphVCgcCnR+LTp/X4CnsPHSjIpMn6UnTtXUZimjgjpSZ9KTnOaAI8bJiez9/Q05cK5Xs3IoaRCSDzjriot/Yn6N6fWuGU4wlo+v/Do2SbWpJMMLvA5FMiGZXJPyg8U7fvUox+bvUUJ2wMT97NZ1Jx9qpdN/uKinytEiE5bHOScCjDd5OfTFJEpCYBA9TTnVVQ8fjVU+Z0+aX52FK3NZDHJ+VG5yw59qnHf+lQuCUTI+YkVJ5foxH0rWnzKTsr7Eys0hSinqBUcqYUAMeSOKdhx6N7U1iXZRtI+airyyjZrUI3T3HjzFHIB9hTYiBuJGCW6GpQfrmo4l3K5POWNVKDU42Yk7p3JN2cUvWoXGwptzycVJnHGa1hJttPoS1bUXFA5NAOe9KelaEh75o6mk5PcYoGKAF7UAZNGB61EpYu/I4OMfhUTny203KSuLMMQv9KcEBGOtRy7zG2cEGnBiAMg4rDmi5vmXT/MqztoMKYmXBI4PepCrf3vzFR7w1wv+6amHTiinGEm+XuEm1a42JmYsp6j0pzkiNj0ODTIRmSQ+/8ASny8Qv8AQ1ab9m7+Yn8QRf6pRj+EU/GBRGf3aj2ozxyauHwoT3DGR0poCrwAKN3PWmluc05LUSY5kDCojuU8jcPUVJuNJmpcE9VoxpiHJPoKcAR70E9cUCrS1EHHNHbt2owM0pHHFUxFgU+mjpTqyAKZL/qn/wB00+mS/wCqf/dNAFFaeDUYp4plEnbin1Gp5p9AEC48yT6/0pe9NVcySf739KXvVrYljulJn8KT9aQZFMBenWjIFHak69aAFzSMAwHUc5BFGPQUpYBScdKTdldghcY9zUcpGV4/io3M2DgDj1prbsqGbOWrnqz5oaI0irMlLYFNQqHc5FAQY6UIMSN2pz57xv3/AEYlazHFuOOfpQmVUAilpeTzWii78zZN9LEcx+RR/tCpMn0qOX7o9iKNx6AHFZqSjUfyKs3FEmfQ0E+9MUg9uabjczn+IHA9qqVXbl1Eo9yQ8ck81HzIe+0dB60M25FA/ipS2TsUY9SO1RKal6fmUo2FDKvcCkZerAf/AF6cEAGMcUiH92D2oabfLL/hhLTVD1GRkYFLxUcPMQ+lSAc1tTfNFMmSs7B+lBz/APXpelJViCo3baOB14qT3prAEYIqJpuLS3GrX1Iymep2/SmNjIUEsf0pxVS21QS3v2oAGSo6dzXnTp3dkl+Z0J9xiN5Q3HnPHFABZ3wSDnpSXBI2+g5pz/I4boDxn0NYSp8rcXtFr8Sk769WO8sjk5/DmnDKgEcj2pwcDhutNXHm4XoRzXVCEI25Xv8AeZtt7kituAPBp3bPQ1DGQDJ/dBpxdm+6Me5rpjWTj5mbhqPJAXkjFGBioymVOTuJHenRtujBOM4pqcua0kJpWuiMr/pHPcZHtT5F3Rke1Mdx5ibeTkinbWfqePQVlFp80Yq+pb0s2OjfcinsRT8544pFUBQAMAelH4V0wTUUnuZu19B2fxoPSm8k0dvWqEKAc+1NJAoLY6UxgSCPUUnsNCmUH5U5P8qjhAAIxlgaWEARgY56ZoX/AFrYzyOcetci1cZy6mu14oJDtKOM9ccUu1n68Cn/AI0D8q29km229GRzaABjjAH9abgoSVHB6ipARig/dO3Ge1VOCa9BJsgY7eQCD7GmtuxknA7DNOBIXoSx68U35id3U5wteZUjdev9fM6I6ACVXZjrTo9uACOaSX5Qhx0NKwHDjv19KShKEu/Lb7gumvUkK4HBINRsx8rd/EDRgZOSQfTNBXd8q9PWulu6aivkQtNxWck4B+ue1PACjAz9aSIjbjgHvSOTuVRwDWyfu+0erIa15RrH5srwOhNPMY8srnrShRt29KjUmQbM9OCanl5Za6tlXutOgoYvwCBjgmkAEcgx91uDn1pcbHzjg8GnlVZSDRGDad/iX9fiJtfIeBjPNAz+NMEmI8t1HFJ856kLWnto20RPKxAzksRg4ONtM42yAcgkGnMSp3gZPcjvTCAWJHRx+tcNSelvX8dP+HNoomlbbExHpUYwHUDnaMUSNu2ICfU0rMEG1OtXOopTbvZK3+f+QkrKxIsgYcfSlFRIVUAc465xUoIxkHIrtpVFKKu9TKUbMD70Ag5A7U1ycgD7xpNmzG3k9/eiVR391XS3BR01Ff5fnA+tIvzneeOeKQ/vWAB+Qdcd6Ufuzg8KelY8ycub7P69yraW6kgbHGcUHpTNm8bmPPb2pVbHB+8OtbxqNvVaPYhx7Dv50jvs69+lO6jmo5NrEHPzKcg0q1Tljo9QirsZ1kSTHJ+U06NcIVPZqCBIpxgOBSK+DnJyw5z61yxqWqJ9/wDhv8jVr3SMn5pB/eYD9KmDHcFIHNQwc7pGOOTinjJbd37Z7VFKb+K+r/K45LoTE89aTOSeKj3MDnGQOuBSu+E3A5z0+tdyqqzvoY8r6AR5jkdAv86N7KCCPm7e9PRSqj19ajx5jknoOBWMoySuvif9fgWmnvshwjGwAHkd6YDvcZx8v60Fyo2kZJ4B9aeI8IF9O9TbmdoLbdfkGy1B1DEEHB9aFbs2AwoUlmKnBK96JQuw5BGOhFat6e0iT15WRggrvcbsngelLsZicqij25pI1JiCtnctOJcbiSuOoPpXPFJxvJafr1uaPeyImTYDlhz2FOwrRjj5qiGTukPQDv3qaMbo9p/uiuOEOaVoqya/r7zVuy1YquynBAUU5ssOWUD2pkbkfJIOhxmn8IVxgqeK6YNuK10890Zta7CqNxXb91acy+hwfWnZx/hRnPtXfGkrWZi5ajCxUgOMe9MKeZIcjhR+tTHB4IyKAAuQOBUum3ZPVDUrarcrSjZHtONpwPoKnUgjjpUbjdMinnHzGlkTYjOp28VlG8JSktkU7NJDwAvOMGnU1SSoz1xyKf07V1K1tDNiAjOO+OlLjn0oA47UcDtTELg9jTHRWOSopxNNYk8DNKSTWqGtCFI1Yu3T5uMe1OLGMgNyCcZpIyY0CuCMd+xpWG+VR2AzXHG0Yq2kv8zV6vXYmH1pCeO1Ix2ISfTNMR32KZFxx1FdMqkYuzM1FtXJBnGD1pce9NByMgimyOUjJ6k8CnKaUeboJJt2GlfLY4YYJzg0wsj5DRn8KdwpC43SHuaeI+SWYn2HAricJy0jt23X9ehtdLVlbcA3B+meopxQqi8g5PShypk2ooxnGfWhBvAB98VxKN5OO/Y1vpcfvIGMYFIrAnoWIoDuhKsM/wBacZI2zwcj26V1J33lquj/AKsZ28h6oS25u3QCnnnvTYi2wZ60pA6etd9JLluupjLcUYxnil570g6UcdK0JDk1EivGegIJNSgg0rHAqJQT1GnYgYl2Tg5ByQaX971+WkgGU3nq3JojLuNwOAc4zXNHu223roaPt2HBiDhuD6ipBnuaZkMSrdaSNhghuoNawnZ2vp/WhLXUlpMUgYHvmlBNbJp6omwHIB71FD9+TP8AeqY8ioour4/vVlP44lLZizk+S2D2p4HFI67kZc9aMuOwP0ND92bdtLf5hvGwyVcFPUnFP2c8E0ySTLR/KfvZ/SpN6jGf1rKLpucmympWVhkYYNJz3/pTmDspXbnIxnNJC2S5zxuqUn2p06alDR73FJ2Yg4A7UhOOaMjpSDJrpSsQITzzxTCaeR3NRkc1lVb0sOI7tmgcnOeKcAPWkIFaRvbUTF4xQAaTilHWl9oBT9aXGBRR2NWxFkdKdTB0p9ZAwpsv+qf/AHTTqZL/AKl/900AURTh0pqU7pTKHCn02lFICJc75Dn+L+gpxOKYvDyf739BS5FaLYlgeetJz+FFN5zmmAvUetLQCD34pDjGaVwHZpkmfKY57UhDORtOAO9K0QIwSc/WsZylKLUUWkk9RY/ujJ7UjjMqfU03aVIVicHgGpVjVTwBmpXNNctrWsN2TuOz700Bt5IA5p+KQn0FbSgpWITsNIf1ApAp/vGnD3/KlApOnHqHMyIKC/sKXeT0AxmkXCuwI680D5SQehOciueKUV21d/0NHqB54IIPaiM/O2ep5p/BGMfSo92JOevSpqPkkpdAjqmhFbBJPRc1Ii4XJ6nk1HGuVwehOTTmfOQpGaijOMIqUv6/pFTTbshzEn5QeT1obkbB6daaN2MAY9T3NOj4OCMd61jLneul/wCrENW2HLkcD8BTuT1pccU0khwNvGOT6V1pGYZ55zTs5pME9qD1wKYAfqKa7bUJx0HFOAxUcw/dnn06VnVbUG0VHVoaQUjJz8x/nT1XaMdfemuu4AjnByKdhmGPu596xXuy0XTQrdED/MrtjnhRT3O+EZxnjj3zTiqs+wYAXk04qu7IHNZKi5OTXXRluaVhpynBG4dqUE4wqkfXin4xmg10extszPmIoEUA55YE5qRm4yeMVGpKzsOxGaWYFomHtxUU/cpPlW1xy1lr1F3En5Rn3pqjLMrE+tSIcoG9aidts4xySMYqaiSSnJ3/AOCOPVIWXhQw/hOaeXAAGeT6UhRmU7jgegoi+ZB2PemnL2mml/0DTlFSQkkEYx70/NRNhZkPqCKkzxgDitaTeqfQiS6oUZxSdqXJ4549qZuGcE/hWjkluKwNtGCei81GAznJO0elEnzOiY4JyfoKcQXfaOg6kVzVJc0rfL5mkVZDfKYKdrZHX3qRCu35QB9ab/q5AoOQ2cAmhOJm+gNTTShLReT/AD0HLVakmKO3rRntxR3rsMRR3o9sYxRSZ5oGRy7vlQYyTg/SkAAlxgYUcUrf65DzjBpPuO5IOGxiuOWs7vv+l/zNVtZCPlnUe+aRATER1ByKcARl2GOKdGpWMZ64qVT56l3pe/6BzWjYXblQCaOgwMY9qdnAo712pJIyuRkBXDE8d6VxlcY/GnMAQQaj2s3B4A6+9YSTi3FK6Za11BWLDA49TScRtj+Fv0NIzrHJjHB647UrAyjrhe3vWWqVt5r+vuL/ACFH7w4Xp3NS9OBUcbfJ9OtHMnqF/nWkZWV1q2Q106DC2ZFI+7nBp5H7078Y7E08xhl2gAelBLAYKg/jWbpuLu/XYrmvsNKx9eB9DUAwHwrZXNPwWPYKO4powTlR8ucD3rjrXm00kv1NY6dQORJgHgipFj7ggH6UwKDI8Z4PUGnAlDtJ2n+dOmlGV5LS/fYUrtWTHEshGTkZx0pC/lMw7YyBQCC2WfIzkCkKsx8z06Aiultv4P8AO3f/AIYhJdR6KerYyaCzM/lr+J9KcGDpkdKYAY2I/hbv6VvKyikvh6v+u5C3d9wIERzztPX2pf8AWknnYOnvSyHcPLHVh+QpEO0eXnBWosufk+z+vYfS/UFPz7G6jp70517jqP1pigySZ/hXp7mpWO0c5xWkLOD5tuhL0ehEDvlAzwBkinAs4yuFXtmmDKSbyMB/0qQKw+6Vx2yKwi29ZfPo/It2Ww1kOMjGcdelRrueQgnmnFixKhsn26CmKAX2gcZx9a5KnK5pwWnruaRulqCrl9pbAFTBFHPBqJAuWQ8Mp4IpdpD4dQSe/TNXQfKr8t/08hT1e48cSAA8Y5AqNCPMOeBk4qUKxGFTb7ml2AIE6iupU5Sd49Nf+ARzJbjjnGM1FGdmEbg/zp2ShAbkdjSSldnPU9Metayl9taNEpdO4j/vZNo428/jS+YyAgjntjvRGfLG1h15z60mPMck9F6fWstWrx+J/wBfgVps9h6Aqoz1PJNNI8yQLxtXk/WjcyLtPJ7H1p6LsXH8Xc+9aq07QS0W5L094GQNz096idAiE9/epiTjrRgYwcH2q50YyT01JUmitIoMWwfcUEk1JGNsqj/Yp7RjymUADIPSo1+5HICTgYIFcrp8k7vfT7k/8jVS5lYdIB5i56NwaWMAErj5l7+1NkO4oAMncDx2pwyJj6FatW9pzLv+aFry2JO/NJ+nvRnP0peO+PxrsMQxzmjHHJpTQOlAEbx871Yg4/Comk3gIFJ5598U6diFCj+JgDTnYoFRV+Y8AGuOqk5NJ2XXzubR2QeYV5ZSBUoIbHQg1EHIIEnfoRQp2SbB0bkVpGbT1en4olokoJ9sUHn2oJxXQZifyoyM8nn60tQN884HYDNRUm4rTcqKuTH36VBGuWd1PVuBinsWjQnIYdeaISojVSCDjv3rnm1Oooy0sWk1FtCSSZGwjaScc1N2x2qEjdOB1CrnFP2kZ2t/wE04OSlKW62+4JWskBjGcg4PtUUzFU+YZwQcip0begPTNRTfMyL6nJ/CirGLp80NL/qEW1KzFIJIdDzjGDSOGClpGwo7DvT/AC8HKkj1ApREAdzEk+9J0pvp+On3ApIrwglmY8Y4FJGGWPdn7rZ/AipAD5bR4+ck5/OnYCzbccMvbpXLGnpH+tX/AJaGjluPKh154PbHaogCxOBh1OD71JH8h2Ht0J9KbjFxx3XmuqVpWl8n/XkZq6uiSNg4z0PcelOPFRrxK4HTANP6+9b0m3HUiSswAP4etL1oGe9KSPxrQkQY/Gkb+lKKQ56UARRcAoT93+VEXGY/T+VOZDww+8P1phIcgrw47GuR3g0u34o1+IfIuRkfeHIqBmDOuM/vB2qZHDZwMY65qucLcqp6ZJH41liGtJLZtL+vlcqmt0+hMcLKmB65+lKHZ2wvAHeo3O6faOw6+lSgFsBRhaqM7zlGO1+gmrJNikOBw2fY0yBwNwP945pWymCCSCcYNHCzgY4YelN3Uk1pb57gtUShl9RS5HY03YD/AAijywOmfwrp98z0EkP7yPjByf5VJgEc9KZs+YEnOKeeegNKEXq31/yBvYiRR5knGOR0+lDBhkhjx2NIpxI+TjOMU48oelYxjDlffX8y23cEOUUnrilz6mooSxjUDsKdtbP3zmtKdRuCaVyZRsx+cf4UmMUwsVHzfdPeniqU05WFaw72wRSAil70hrQkB9OaUGmjnJ7U5cciknqMXpSk5FIR6UHp702InHSpKYOlPrMbCmyf6p/9006myf6p/wDdNAiiKd2popwHFMocKdSAU7FICsv35Pr/AEpcjuR+dAH7yTnv/Sql4pGx1bkMOPUVa2JJ2ypyCSPShmHl9evFIMouQcjqaY3Bx2yCK5Kk+RNGsVckPysuBgHigje+3PyjqKbIcFfxPFPGVUKBkmjmXM49L/otB20THFznCDJH5Ujh1UtnJHtT0UAAU2VgfkXqa0nF8t5PUlPWyBhujPrjIpUbcoOevNDHCY/AUqqFQADoKuPx/LUl/CLn60vWkANLgCtiQx0H8qQ4xjFA4o/EUAI+3b834VFuYcA5HuKkZTuDcHFM3MP4QPcmuOru29PQ1jsJtPJ24/Gm8sQGNOwW5YnHp60SDbHk/gK45w0b6I1T6CsuxgM8UBgvROtNYEMO+RUqgMMrxmtKcJOT5NCZNWVxA5YjG0U9VOSTyTTD8uNwBB70Z2Nx07j0roi2neWtvwM2r6Il/KlHApO1LXXczA88UuOKYzgdTQGDKCOhpKcW7JjsxSQBTCwzxyfamTc7fTcM1IMKOBgVm5SlJxWlirJK5EoYltvGOx5qTD/T6U0ZE546jNS59fyzWdKnpZscpajVUIvH5mncc0Z6npQT+NdKSSsiG7idqKXP40UCInyro3vg0pYAYJ59KeyhlwaTaF6DmsXGSk7bMu6srkcWSm3OMHHvSMqxurgE84Jpc+XKxJ4IpJdzocDHoTXNZKFt5L9NjTXmv0ZJnAyTj3NMhJ+bjgnIpUClQx57808n8K6Ipyam9jN6XRHN9zd/dOc04uFHJ+gpGYMrKoLVDFlYTI2GI4FYzq2m+XZr8i1G8dSUS5PIKj3FMADO655PINP2yeqn2xUBJRwyrtI6qfT2rKtUkknNXRUIp3sSKd0qseoUg/WpIf8AV5J5Y5qBm/fll6MhPFSs/lQquOcYqaNVJuUnor/oOcW0kuovDSls8KOtLCC25z/EePpUSRuQBnAzk56mplJD7M7uM9Ola0pNyUpL/h3/AMDQmS0sh5wBxSgYHp70hoJ4967zEdzjik696On0pMZz6UgGuoYcnoevpUQdi+3A579KcBvZgx+6eBRJkAEdV5rklzSvUjp+pqrL3WLsLff4HtT+fwoHIpenJrphFLYzbuL2zTe/OaXJPIo6VYhe3NNJwOTxS+mKZKu6MrnrUzbSbW41vqQtE05JHC/zqZCCo4AI4IoV1EW5sYHWkjGWZsYVu1c0LKSad29y5bW7DzGCxYnj0pRyePzp360gBznp7V0xgo6pENtjhjFRyjchCjFPyTRjAolFSTT6iTs7kEhPl5IwBxgUqLiQL/dGaJD88S4PLZ/Khf8AXyZx0FcfIvafNL8L/wCRtf3f69BsoIlyOu3I/ChjuCsAd2elP+9OfQLilh5iGB0yAaSpuU2k9Hf8LA3ZJ9hQoznaKdgdc0nHalGK70kjG5E+Y23L90/e/wAae7Dy8Yzu4A9akAz1piRBDkH6e1YSpyTajs/wLUluyOIhWKv97sfWkkBkfC/w9T/Snz8qAAS38NEOAgH8Q6+uay5bv2L2/rT+uhV/t9RUcbc8DHBHpTVzKQ3IUdPenGIM2ckZ4I9akPAx0HtW0YSbtPZfiQ2lqhAckg8imOERC2wHHNSAAUuPatJwUkSnYr9EwMb26n0qONcNCPXLVPKFSF9gwcGo8YeHHTGK4pUrSV+lvzRspXX9dglUCQHuePxoBaSL7uTnrT5gD5eOu8dKF4mcD2NNwXtGuj/y/r7xJ+7clHTGOaQgZpw6UhGOa70YjcBsqcYpoiwwycqOn1qXGKTHNRKEZNNjTaI5MbDnn0FIh8sBW6HoaSQ/vEJ+56+9OlKiMkjPpWEtZuadnEtbJdx+VpRio41KqAxycdafiumLuk2Q9wOKTgn8aDS4yKoQvFQgGJm7qT+VT4oIrOcebXqik7FfzUU4UfMfanIuCWJ+Y/pSKokdmIyOgpMtGQD8yE/iK5otp889unl5lvstyYH24pc8cUgAH/66XjNdhkAPTNBwKPxNGOKAIp1ymR1U7qa7Bmjftn+dSGQAkAMcegzUR27ShJ2t09q4qso8zs9/zWxtFO2pK674zwfaofM5iY55B6fSpY2ymCPmXg1DD80n+5kfiTU1Zczjy9f0af8AmEVZO/QlVmVgrc7vSpOpqBSXdm9OM+lKRGT8zZPrmqhXsnZ6ebE4E/HQYqCP5nd/VsUMTEM5JXHH1qSNQkag8kCtFPnqJNbf0v1Fa0fUZOAUVP7zD/69PZVIwwzSSJuKkEgjpQG2jLj8R0pvSUnNaMN0rEceUlk6suB9RT2lBiYqctikhIKlv7xJpJVVpUG3nrnvWKUo0vc6/qU2nLXoSqAiAY6CoQN9wT2UY4p53r/tCiFSqEkHLHJzW27jG2xOybJMAGgHilHp3o966DMXvTJULAFcBhyKcD2pfrUyipKzGnbUhDK4w3DDtSEqnQ8n8zUhjVjyoNRSoAUVONzdRXPNTir6evU0jZuxJGpXLH7zdacAM+9NCunQ5HvSI+5iCCCOtaQko2i1YlpvUk49aMjqMUmTQMdq2IDPFJj6Up56UCkBFudnZVIwpApGjfO4kE0+QJkZOD6jqajBc9N+PVsVxVLXald+j/Q2j3Q3dhvm+Vz69DUcp/0iJscjginkucj5W+gzSQsFch+3TPauGU22obJvd+RslbUIhuldjwO9T+YB0yT6CoDsLk5IzU4jLLw+K3wzmk1DXzIqJN3YgGTvbAx0FKgLybjwB92mrEUPIDe+amV1ZQVPFdVJNu0tOvqZy02HcdKD0pPrRXUZBQM0ZyKOfXNMBDg9qhlUBMgAZ4qYnJxTZF3Icfgayqx5oNWKi7NAcImeyjpTBv2gk8ntinZWSPHqKSLLKM4yOCKjSUl2toPZBkMpQ8H0oRgCUJ5HT6UkiHG5fvL0pjv86kH74wKyqTdOV30/Ff8ADlpcysicMCeGGaU9uKicBdmMcHA4pxbnaACa2jUa0luQ49h+T60A8mkHTpSgYJ5rTW5IpNGeKTr3zS9u1UIsCn0wU+sxsKbJ/qn/AN006mS/6p/900CKQqQc1Gpp6mmUPAFO7U0Gl6e9AFQuEeUkHr2+lMljjuYdr5weadhXklUjIJwQRx0odAY9vQe1V0EKpDDANQOuOOeDkfSkjiZAOdxHfNPOWwp615uIqOUeVrU6KcbO6Yucy7uyipVGAWPU1AwKsBgHJzTyryDkgCilUkpP3bv+v0CUVZa6EvmZ4Rd3v2pBtXPdu9AhyfvH8KGHljIbj0xWz9p8Ul/wPl/w5Hu7Icoy25uv8qfikB496XmuyMVFaGTdwHI60H2o69BijjPNUIOopMZ607PtSE/SgBrkKM96jYYw79fSncvKf9nj8aFG6Uk9F4/GuWTc387L/M0SsKq925NMlO7j0Galb7vpUTKSmD95jyamvFcnJH+v+HY4P3rsWfiLK8EGlGR8y9O4pGO+LBPPTFO2sDlT9Qam3NPmj2X6he0bMGZWUjByR0psnywgE8nin5OfunNMlX5d56ryPanU5nFtb27WCNrofuY/dU/U0m1mPLceg4p/XFDEL1wK2cFa82Rd9BmwDgACmxfcKnnBIp+49l/E1GqkyOpOO+KzlJKUeReX9fcUlo7izYEZGeRzTizfwrye5oaMeUwA5xTozlBxyRTSk6ju7XXQLrl0GLGd+5jk4qSgkDgnFGegBreCitEQ23uGOvpQaARQSKsQZxR1HvTRg9zS5x1NIAzjjNR+YZDhfzNP781HF8pcE9DkfjWNRvmSvZMuOzYFNsiMSTnjmph71FI2/AXkg54qXPBx3qaKSclHYcr2VyFCVBUKeCRz0pwQscsc+3anY9adz1xVRopKzdxOfYNvH9KhUBQ0bjAJyD6ip+aZIyhGLdAKKsFbm2sEX0GDco4O4fXmmPKhHzqaBFuBLKFGc8UxiMhIlHux7V59SdSMbbLtv+H+bN4qLZHEvmOQp4A4zTwcSkMCzj1PApGQpGZVOD296eAUkDKcq3r61xwg42T0e/fR7aGrdx252ONygVIm5B9wY9QaVSr9fxBppAjYbejHGK9GMHH3+a/mc7d9LEgYEZz0pTjrUIOyZx0BXPFO2u+Scqv866I1m1bdkOH3DmkOcKMmhG3YI6EUoUKNo4qIEq7KuDnp7etEpSptOT3BJNaDmISQH14NLtL8twvp3NNMfyE5y3XPpThKGQMeKhfE1PRbj6aEgweKMd6iEhyM8A8e9SgHj0rohNS2IasGMZNN79qcT+NNJ9a0EGckjFM/1hypwo4470shxGxHpwKZu2xIgzk8VzVZa2e39WNIrS47yRzyfpTlJzt/i/nTXXYuVzkUSHBjPfNQkqbulZ6fiP4ibvzSZHYUlA6ZrsMhc0duv60Dke1Ic5oAjkB+VsfdOcUuN+HVsdqfnjJx9TURXfllH/165aqtLRXv0/U0jqtR4GF+XJJp4GBjpTUK4+XApxzW1NaJkS3EHP50uOc0AdBzTu3WtRB9aXFIT+VBPBJxikwIosM7M3384x6CiQbJlZfvMcEeoppZid8QyB39aVSysXdeT3HpXEpe6o+e/wCprbW/4E34Uv4U1WBwfypxziu1GI3q2KCSDS9PSkzyOKYCFdykEcGo1XfGqscFT/KpgSe361HIi/eJwR6VjVj9ouL6Bt2ne7DI6dqWMZdnYden0qILtw0nIPPJ6VYHI4x+FZ0VzPVWt06+pUtELj0pD14oGTSd+K6jId2o6mkIxR1FAEcjBV24yWOAKYISdoLdOaCc3PU4CUAF5H54XjArjklOV33suhqtEKWaPluV9alGCOKjViGKHnjI+lEP+rK/3SRWlOdpW6P8GKS0uPznil5zyKaf1pwroMx3tmmtQcg9aYZBvK/rUylGO7Gk3sMUmLCnlexpc75eD8q8/jT3IVCTzx0qNA0KdM55PtXNL3ZKH2d/Q0Wqv1JGbYpY9AKRWDDI5pjkyOqjp1JqQpk5XINaKpJtuOqRNklruP6UpIA4qHeQcHg/oaa7kuEB9z9KbqrluhKLvYXcFcsrDJ6ikd4pFO8bW9aTcxysagKOM00oxGWk7egrklGck7ar8Pz/ACNU0nqIJQr8kEgdfUU0EqpA4ZzUeFDnYSccnNSMd5Xd0B5xXAm2nd7bfPfU2slYmVVVQGOR7dqVnRRgDk9hUXlnb8pDfUU9WYcfKrH2r0IScUo8tvxMWk3e4jDECoxySQMfjUmxh90/gaVIyG3Hkinnk10Qordry+4hzI/Mxw4I+vSkmb93jPXgVKeRg9KZ5KZBycA9O1OcKnK4p3uJON7h5YCjbkcdu9RRviZ93YAZxVg9M/zqGDBVm/vMTUTh78VDQqL0dybI60VC4COuwkZbkVKK2hNu6fQhq2ovvRmlwStABxitCQo4pc7e9IPXNABmq8hAnjJ6c81YHvQQCOcGoqQ5lZFRdmN3A1HEcvIffH5U5o1XLD5cdcdKZCWEY3DrySPesJTanFTWxSXuuw+V9kZYDp0pu91HzD8RSSsr7VBzlhUvGOtUn7SbcZaIPhWqGpIp4yM04tgZpCqt1H6Uwo4GFbj0NU3UjuritFjUxsMp5zz+FPVC43ScDstRxDfCYyeV+WpMy7cYXPrmuenZxTaurfj1uXLRsWVgiYA+Y9BVLpE8gJOG6+tTSZCkZy7dfYU0Jixx7f1rmxEXUk79EzSFopebJIwrFkI4PI+ho2tCeCQPX0+tNU7URuuz5T9KnA3DHY1vTpKpHzX6/wBWIlJxfkN3PnDED0Ip6KEXApg+UmJuR1FLGcOUPPcGtKXuu79PQmWq0JTjPIpB0zQfTNHSuwyFz+VB60hJJox70AHPv9KOx/woz0oBxSAjIMfK52k8j+tIxCnenI7+9AkeQZC/L25pm4oSQpX1HauOUo2utv61Rsk+u5KCGAIPFQEbZlTsGyPxpyuM74+c9VqKcgywuPXBrKtVjKCl1TXz1KhFptE0rZdQByMn+lOUkYUYz3JqInfPgE7j0qwoCgAcVdFupOUk9Lky91JDhRj2pScUg613GItHailIyOtDAnB4p9N7U6sxsKZL/qn/AN00+mS/6l/900CKK08UxelOBqiiQd6WmjpTiRSAqx/62X6/0pzDORUcXM0vPf8ApUxqlsSVQgjyMkknpTz8u3Awc1KFAHGMnrUR+eZfQV59ako6dWdEJXBiXk2njHNBBUc5HuOaGOJtvTI/Wpkbcvv3qYUYznJSeoOTSVthnIGeSPY04Kp5znHahx5bBx070j/LhwfrW0YqF7rb+rolu+xKOO1Bz1NAycUcjrXaYgT70hwaXjrR9elMA6UfhQx2rnsKZlmUADGfWs5TSduo0riJ8sjg9zmlwysSuMHsaZIu0qcknNP+cehrnjfWLW36mj7pi45y3XsKRfnJbsOB70gVm4bp6CpAMe1axhd7WX5ktibVBBxTs/hSE+vekwO1bJWIHAds0jDKlT3FKD+dHcChq6sCGwvmNSRSSHDoffFEQxvXPRjTZ2ATg8g5xXLKSVHV6r9DVL39CbOOvFRMds+f7wxinAsRkLgeppuzE6knqDiirNyS5V1Wooq17i7yei/ieKZCrFCpYjBI4qfr0FRoMSyDtkGnKn78XJ36f19wJ6Ow2RQibsDI5qQ8rxilkGUI9abEQYlPtzVxSjUsuq/L/hxPWIY7CjYaftHUUrMFGSa2bS1ZBGVx757Ux22DpyeAKmBDDI5qJfnlZiOFO0f1rKc7pKL3Liu4iof485+tNMWOVP1GetLjzCTyE7c9aB8sm3sRn3FYOMJW93Tv1KvJdR0TK68Dp1GOlPP6VEvE7ccFc1JnPtXRSba16ESWocU7NNHSne1aEhjNIwBXBGQetL/P60h/Gk1caImVY1HG4ngDrSFDkLnJPLU4fNcHn7ox+dEZ3M5P97Ari5IuVktL2+7f/L0NrtIbOuYtvQEgcD3pI8PCUJ5XinuN0iL2HJpkaHLOnLbiDUzjetdK62Gn7lvmLHnZ84yBxnvQDEpyuS3bqakSMqDk8k5NOwOwNaU6DUV+quyXNXIVBWUO45fj6VNzimyAspHftSod6g+orSnFU5OHz/zJk+ZXI8mUsOgBwcdTSuPkyvBXkCkYBJR6Nx+NLu6qg/wrP3eVqW/9WsVrdW2AyZA281Gi7JjuOcjI/rUkKhUK91NEuAAc8qcipacoKrLdf0wWj5UOYEqQMihWLKCevelBBHWmZKyEdmGc1vJ8slLp/ViFqrEh5qOUkLxxzyfSjkrkkhaRueA+c9j3rOpVvFpdSoxsxGBCFWOQRwaB8zxE+lJnKmNsg9jSRHlOvGRzXOprnXnb81oaW0/rsSTZ8sgZ54pCAXHYL/OmMxeTC84/KpNqquMZJ9atzc5Nrb/L/gk2skupLkUmfSkTKoAevel613Qd0mzJrUdwO1GKTPHSojKSSQPl9aU6ijuCTYsqkpwehzj1p4bKgr0NGeOtQg7m2g4Q8/Wspy5Jcy6lJXVuw9DlyV+7/WpM5OAKaAoXAAoRgwO3t3rSFoaN6sl66od26U7PHWmD9KGOTWpI7nvUc3MYX+8QKcTjqeKjlfCo3YMKxrtezZcF7yJGYgqiDk/pSBjvCtg56Gmq2bknnhPT3pZmyY8dQ9ZOTs59mVboOT5ZGTt1FPPQ9h71CG/0ktngDFTnpyOK1ovR+rJluNP3qTANLg7icUDmtiBQO3aopCBKu77vb61IMA4J69qHAYEHB9qzqLnVkVF2eojYwc9KbCGCZBO0nj6VGGLuYmPA5z6+1T5wOaypyVSXP20/zKa5VbuL160DrUayg9RgHp704A1vCcZq6Iaa3HHrxScd6XGO1RS5wOuM80py5Y3CKu7A/wAsqv2+7SRj97IPcGkYHBwcrTVb51f/AICa43UUZ3fr+j/zNbXQ+Q4lQ/UfpTY2O0lQDlieeKbMcyxqPQ06RgoCLx/hUSn78pX0X52RSWiRMjB0Bx1FOzgioQH2gDCgetKGdDhsYPcdq641bRXMvmZOOuhJI+1SSKYseEwcHPX60w5eYLnheT9aldtqFj0FF1JuT2Wn+YbJJELcNtPKryalyNu7t602JcDLdW5NMnUgDZ3PIz1rL3qUHNLfp+RWknyhGhI80cFucdsVIJATtbg+hpVbPIxUZO+bPZeM+9VFKCjyPf8AHuxP3r3HsqsvIzUHKzAnkAYJ9M1M7BEJPYdqSNT5WH6nk06sOeaS33CLstRuxgW2kYPODUcx2r8zbjj7oqXyVB4LY9jTJAqOino3Umsa1OSg+nz/AELhJNkMg2W/I+diPwqxGoJdTz0qKf5o2bHAGFqUcSjnhl/Ws6cFGp5afqvxZUnePn/wxGoZCVU89RnvUnzSJ0wfX0omwF3f3Tml3BXUjo3FX7PkbjfT9GTzXV+pJnHU4p2CajZCWHOAKfkgYP616CMAwaU9qXtzRkZOf1oASogrxLhcFfQ9al6j2qGbJ2Jn7xrKsklzdS4b2Ght8oZVJAH61LuI6q2PUc0hIQAAZPQAUokIwGGPfrWMfcunLX00KevQeCCAVORS1Fny5N38LcH61Jx69q3hNu6e6IkrbC9eKMUmPSl7VoSIelRiYtk7TtBxkU9jhSeeBTIFKwrnqRk1jNtzUU7Fq1rsbLIrRMA3J4x9alAwoFRTIpkjGByc/pSlHH3W/A1lFzU5Nq9tP6+8ppWQjIHnUY6AmlKOPusT7NUcbn7Q4fg4AFWOMZNFJQqXl1uErxshkchbcGGCDTmbaMn05psA3KzerGif/VkdSeKuM2qXMxNe/YbGmY1I4JGc07En95fwqQDAGKXFVGjFJITm7ld49kUhGWcimswlCRoeh5+gqzgnjtTdq9OlJ0F00Q1PuQY2yshHysM0+Nyh8tv+An1pZI8gEdRyCaVdsi4Yc9x6VHLyysvl/kF7oJSCU9d1EgAZD33d6UKqnPf37U0HfJu6KvTPelJPVPd2Gn+BKemKBx70uO/akzn/ABrrMg7e1BFBxS5oAToO1HagHjFIzBFLHgAdaTaSuxkQjaP7rDHoe1J5uM7gD9DSgbhmTp6UckfINo7HFcTUl8Gnl/Wxrp1Iyysu4RsDjqKbHiaXDDBXn0zU+xQNz5IHPNVCTvkkxgADA9PauGvGVKUZS17o2g1JNImYET4jAxjnmpAG3Alf1pkcauSR8rdQfY09S6EKcE10UlZ80lZPtsRJ9ETj1NAoABBJpcivTOYMfpQaXGO9HWhjJ6dTe1OrMQUyX/Uv/umn0yX/AFL/AO6aAKCmniolIqQGqKHj6U402lJpAVYRiWY/7Q/lU3fn86hh/wBbN9R/Kp8VS2JZGx52r1piqPNIHQDintiMcdTSBCm0qORwa5ZqTmn2/r/gmsWrDJhiQEdVGeKkAP31zg9R60oU7ixHPakClPujK+lCpu7lbf7/AFDm0sDkuCoBGRRJjZsPOeKNzYwE5pDlXG4ZZuntRJ6O/XTYESikLAdTTArE9cD0FKEQHO3J9TW/NN7K3qRZdQ3lvujNORsj+dJxUaY3uPfNS+aMld7j0adiV8MhHt2pEYGNSfT8KazgDA5+lMjyVHYe9S6i9pproCi+UfKcxMeMjmpAc4xmmeWD1JPtTwBmtIKXM5MTatYcKT34o69aUDA461qSIR+dB6YpT1xSY7ZoAM8U4evFJjHrRk0ANKAsSe/ahkBQjjkU4tgEk4FR78/dBPvWEvZxv3Za5mLEcxKfbFJIQHQ85B5FES5VhnGCcilkXETYA45rG85UU+y/IrRTHbmboMe5oVcMWzkmlBBXijcqjr1962tFe9Jk3eyFJ5qKNhGrKezHpSmQkHapPv0qOLo0r9xn6VlOpea5fP7ilGydybzRySGA+lNlIIUjBG4ZoDttJ2cfXmmMVwdv/AlqalR8tr3+VhxjqPYbJAQeG4qNc+QB3c/zpJX32+8dsU5PvIOeFzWXMpTstmvz/wCGZVrLX+rEoGBjmogd0jNnheKdI5A2rgsf0qI4+4Ccdz61tVqxUkuxEYu1x8fzMz9jwPpUmDSIQR8vQU7kdK6KSSjoRLcTntwaXp3pOvaj8K0JFB4wDRg5rLu7C7l1izvIrorDFuEkJ6MCDz9enWtMZxSAjHyzt6OB+dKEZWO0jBOaSRgTsA3H0pYssv3iD0I9K47py5Vru/8AM21tcUkRKTnLH9aWJdqDPXqaAgU85J9TUmB71tTp2d3oRKWlhCT2ozxg0fTP1pD05rckDz2qLPlSMD908gn9amprIGPIFZVIOVnHdDi7bkTBpVOOB2p8RHlAgYPcU8DHU1CDukKg4U8//qrCS9nNS3b0NF7ysDPiTjnPBp4Q7snk0pjGwqKZv4wBlvShLklefXUV7r3R5YL14qOTLoWIwB+dOjXPLct9OlSHnrVypyqxtLRCUlF6EZ/hb+EdaCFI5INCqyDCjK9gajY5bAQE1lKThuty0rg6rg4YDHakUMQWHrQw2j5vvHoBSHciEg9OK4p/HdrbsarayAE7cIOT1p4UgE4Y+tIAY8EHKmpfMOOVP4VrRhHab1X3Ezb6DRhjwSD70+Nicg8EdaT7zKV/GmctMQDgetdClyNcve3qZ2vuPJLnAPA604AYxjil6DAFRMS7FAcAferf4Fd6tk76dBoJJ8vPy+vrT2XK4HGOntQ0fyDaMEdKaD5nA4Hc1ko8l4yV2/6t8ir31QKzS/L0x1NOZdgDIPu9qQqEwy9OhHtUnUZ7VUKbd4z+LuKT6rYAwYZGMUZ4qPOx8AHaf0NAy7EfdVePrWntbKz3Fy/cEvO09VB5FNkH7s7eUI5Hp704lBjG76ikDFTwdwPUdK46sottvr2NIppIRXy8Z6blwaJWPmJ6DmmKcNhR8ucilDL5pkb6KKyVa8OVvW/9fl+JXLrckCBE3SHJ6kVJGW8sAnmoc72BY4x2p42nuw9zmt6M0neK082RJO2pP16U1iFXLflUYYpIASSD0PpS58xu21f1NdTq3VluZ8vV7AIyylj94/pTWZsBDwx4/wDr1KzhFyegqIRlxvOQ56e1Zzg17sN+v9d+xUXfVjzGpjx6dD70ws0h8s8Afex3pxlIBXHz+nrR5Y2gA4bru96mSU/4fz/yBO3xD2QMoz+BpqvhtjcH19aVHJyG4YdaSRQw9x0NbfEueG5O2jB32kDqSeKa27u+0fSmo5MwDnkDFKMb23dc8fSsHU9prfrb0L5eUZjYxKuPpTcruJxjPBFTGRAagdi+5gAAPTvXJXioK0ZX8v6ZpBt7oc5K/vCMnGBSxoxyx4J70kjFlUN93ODTtjBSRlh2waUF797Npf1cb2JPLUjnd9SaYnKSqTkDgGgbSMnfTgCy7VUKp6k11K0tYr7upnqtxLc4QbvvNzz3qZhng8imsgI24+lN5jxkkr61vBOlFRlqv63Ib5ndbgcx/wC0n8qRcSSbuCq/zpzNhSRye1NEZjHytz3z3qWmpJR1S1/4Yael3uEo2AuAAf50Ido2nGe/vSK3mSDII28ke9SugYfNTguaTqQ/ruJuy5WRPl5FTsPmapccY9KaqbST1J707j8a2pxavKW7Jk+iExzSMoPBGRj0p4wTk0bPfitGSQyLuiK8cimBTLCpH3hVnaM1GyGNiycg9VrCrDXmt5M0jLSxA0hkUoqnc3H0p8gA2qOpIxTjIVUnYR7k0qId29jlu3tWduZuKd2/loPZXJQaQ4wO9HGPWgZz0rrMhwBx/jSEZpc/jSe+BQAZI471Xm4eNs8Bv51Y7ZpjIHUr2NRVi5RaW5UXZjZBiSNuwbH6VIVyuCOMVFjehjYjcO/9afG5ZcHqODWMJJyfn/TRUk7ehGSfIcE/MvX+lP8AMOflXd6+1R3HyMxzwyVIP3cBx1x196wUmpNX2X5XsW0rJ9x6kMgYdDzS/jUSEhQiDoMEntTgjf3/ANK6Y1W1tczcVcSf/UkYGTwKkXAXFQO5MqI3Bzn61PnjilTmpzk16DkrJIiOPtCg9lzzUoNKVU9QCf5VGybclWI+tNKUG3a9xXTsRkBpnJ6AAUrqEjJViAB9aytXuZrexVoY98rSKy4HU7hWm7CRAueSQMVheLp3e7uXrzWHx7o41BGeO1DESOgB6HJFTKBigqBz3rf2Tso30I5tb2ADmlxzR0pOBW5AucdaTpQW4pMigAHPPFIyK2CQQfUUo4/xo60pRUlZjTa2IJkxE3zE/jTxHgcMaJiPJf1xT1PHUVzqlD2j06L9S+Z8pGWdCoJUgnFS9qhmyTHjj5qlPIq6ekmhS2TEJUYBOKUEHp+VQsoadQeynr9aeY1ByBg+xxQpzbdloFkkrjzmo5v9X7AjNLsbI+c0jK5BBwRSqOTi00EbJp3CbhF6bc8/SnkgAHjFRxP8u1xyvHsaUeWPmworOM7++nv36FNW0Y1zuBJyEXnHrUQXNpIW5ZsmpXOUZ/4VGR7mhwEt9vfAFc8oc0pSfZ/1/kWnZJeYkfyqh7j5San2hgAefeolA3SRnoecVJExKbW+8vBrooe77r/prQieupIOPpSjGeKQYpQOetdRkHejt1pM80pyRigCftTqb2p1ZgFMm/1En+6f5U+mTf6iT/dP8qAM0GpFqNQakUVRQ8U4jimindqQFWD/AFs3Pf8ApU/UVBD/AK2Ue9T9utWtiWM2YOSct/KngHvR9TSURiktBt3Fz1peMUg5GaMUxC4HpUcvVG9GqXFQz4MTY7c1lVXuMqG48HNNdwvBPPpSg8VG+fNQ++KKkmo3QRV3ZjgXbgLge9N2/vQG5yKm7Y71G/DIc96zqQVuZu+xUZa2Q9QMcDimJjc656GnM3pzUahvMIJAJFE5pOLiCWjuTEgDk0qnKgjmmhFHv9aRDgsMdDWilJSV+pNlbQkP0oHXtSe570p56VqSLQBzmij6D86AEOccDNKPwpVHr9KRiB7Um0tWBG4/fR8Z6ipMVE7Z2kBjtOc04MzdOK5ozipPz/yNGnZAgw7j3zUjAEEc0gULk5JJpela042jZkt6kYjbAUtwKUIo6AU8/Sm8040ox2QOTYjA4I9qjUB7fb7YqYnjgVGUIJZSAT19KipDW9r9BxfQFbjawwaHXcMggMOhphc/dIDewpu1iPuhR65rllVduW1zRR1vsRMxQsmMbh096k37WO0bmwAKZwJNzHIFK7gyJt4znmuGMnFOSfXRdf61Nmr6WJEj5Jk6mn71Bwoz9BUWw9xn8acMDg7lPbmuum5QVkrfn95k7PrceikBiTyfSn4HrUZLIM/eH8qeMkZzXdSaS5TKS6in3oppOOSeKaCzfc4HqaqVRLTqJK5JjkjpUcuRt5IUnBpY2yCD1BxRIN0ZHes5vnptocfdlqOChQABgUxciVhxg80LJkDAJOKVU+bcx5/lUqSnbk6Dta9x/el685/OkxS8eldJAFscUgozR2pAL+NL070n0FBOBQ2BEMyswboDgCiRQqhhyVNNLKsu4HgjmnDMo9E/nXEpRknFay/qxrZpp9CQcgd6AoBJAxQAB9BRXYl3MhcD6ij9aTnFLnFMBH+4cAZ7VAm4KAEwe5NWD9KilYqhI69BWFaKtz32Lg+hEO8ucnop9TT5VAt2HoKMAeWvYUsxxE304rnjTUYSv2/S7NHK7QkeNpjOMds+lCBgzJn7vT3FNK/vUzx8vWpVTBLE5PSnTpyk0mtvyCUkvmKQTwcCmtGMAKcEcg1L36UhwfYV1eyi9zLmY1WLL6Edfamt8rb+cfxUMAjbh0PWkY5O1cFj+lZyl7tpbr+kUlroKzE8LyxpEQxNg5w3f3p8aiNtp785pZju+ReWP6Vm3de0l8S6fp8x/wB1bDWJzsXlj+QpypsQLzSQ4UFTyw60SSYIVRlz2rSMlb2kt/609SWteVDZGB+Tqx6AUgUtCycbufzp8cezJ6sep9aVo+cg4P6Gk6cpe/Jb6W8v8x8yWiGq4Aw3B9xTWkUjlc/hQ7OnVgAKb5YQeZJyR0GaxqTqP3V879ilGO4xBiQEqAPShyPMDhfl6U6NSWUn7zHP4UuDFO3GVYZNckafueV/6Zq3r5iiQfTPtStIGXGC34UOmwboycdSBThuIypU56V2xdTWEvy/r8jFqO6Gyhisa87s1LGykALnjjFCqQSxOT6010w29evcetaRhKD9pb5eRLaa5RZU3AFeSDnHrQrBxnn6U5CHXI/GoZAQ5CDkj5gD2qpy5f3kdbglf3WGDI/mIPu8D3qTzBsLHt1pUcbPlHA7VCw3yFgBtXr71m7wXNB3b/q/yK0lo+hKiEne33j+gpJDjGPvHgClDqV3HtSIC7bz17ewrVNcqhB7/wBXJ63YeWAgwfmHOfeglsYKCpRxSfrV+yS+HQnm7ld1LHbwM9h6UjAFlRQMA1IUdXYjHzd6ZtCzKvsWJrinTfVbv8L/ANM2UhUUNEQe5P8AOkjcoMHkDg/WnwY2kc5BNNwBOy5++uapwbhCcdHt/XzFfVpi8F1K9SefpU1RxnK8nkHBqX2xXVRWnN3M572E+pGKTHPWlPr+lGccVsQNEaq279O1KxwpOcAUoGOabKpeMqOvvWbXJF8i1KTu1cjRCV35wzc5p6uxO1hhv50LJuO0ggjtSId8jt2Hyj+tYx5Vy8j1e/63Ld3e4/PPNO7UhPtQK6jIMdP607nFHejrQAe9JjnJoz+VB/KgCKUbmVOxOaQxleVOPajJSVmYZUjAPpUhIIJzwOa50oycnLc0d0lYRG3ZGMMOop3fn8qjhB2ZI5bmnM6qMnnnFXCVoc0mS171kO6cUd6QEHBB4p3XpWqaeqJEI/KoSXaUoG27Rn61YwKgl8vPzHDdsdawr/Dvb8C4bjXVhg9SP4hTRICd6nnowFL5kgXKgsPcVF8pYPgxv9OK8+pUUXeL+/8AR/5m8Y3Wo6fDNCQ33jjIp0rhplQHAHNMVRKV28bece9LHtWY7+WHasnOUnzbKTWvoVZLTsWFQ8AEqB+dI42KWDHjk5NL5hOcJ2zSFd33yNo5xXfaDjaOr7/1+hhqnqNl52Nj+ID86fsIPykj+VJ/rmXA+UHP1qX8K0hTUm5CbaSRGC6/eXI9RSSSKY2x1x096lOaaY1b7wBNVKnO1ov7xKSvqhohUqoIzt6U2VQXjXuW/pU3AFQuw+0Jnjg9aVZJQUfT8xwb5rkhWReVYEe9LHIHJBBDDrShqhRwN7HHLUnaElZ6BumT47ikFR+evdsU/dkcNkGtozjLZkOLW4jFtwAGR3OelGcY54paMYqktRCZJpaMn2pO9MAIBBDDI9Kb5S9V4+lOJ28k8D1oDA8gg1nNQb94pNrYrzK4kQBiee9ShnH8H5UyYHenY54/KpRkIMnJrnhD35KN1/wxcn7quQhv9IJZSPlxUvmoTjIpoBM5/wB2nbN3VRV01NJ2fUUmtLjgcjg0p6dKhjXEzAdMDj86m4Fawk5K7JkrMhiGd4OM7jSrFGvOxRzREchv941L2qKUIuCbQ5N3ZG6blZOORim7HbbvxhTnjvUvI5pcdCAauVKMndiUmlYZKNpWQfw8H6UrJuYMpwR3qQjNRqGiIXGU7H0qJRSeuz/MaehL2ozSdT1orYkDye1HakPSjJ4piLNOphBK4BwfWn1kAUyb/Uyf7p/lT6ZN/qZP90/yoAz1FOApqfWniqKHCnHpTaWkBWg/1s31qeoIP9dN9RU5Aq1sSB46ikzxjpSjNGM9xTAXtR35/SjtzScZ65NAAetNYZBHXNKR7mk59aTV0AyE5jGfoaJTxwckEGlCEE4bgnNGwYIANc3LN0+S3Q0vHmuG8n7oP40x8703evanQnMYz1xillHyZHY5qZx5qXM3fr+o07Ssh/Tp1pj8Oh/Cl3D6n2FIdzkDG0A5rSpNSVo6smKs9SUDA65pgz55B7incH2pj8Oh98fnV1dEn2Yo72JfrSknHpTCwXjGT7Ugf1BHvTdSK0uLlZIaPpTXOEJHPGaZnaAc/XmplVsxqNyRnCgmmqN2Gbr2HpSNy4X05NBy5wD9TUyleV/u9RpWQ7eB3oYfxLwf50oAC4xTY+YxmjVvlkG2qHBty5Gad7mo4zwewyafmtKbbimyZKzDP4Ug5o68mjj2qxAelRyDAHXGecelSHrRmoqR5o2Ki7O5HuGPlQ4/Ko2y5LFsIP1p7HzGKAcDqaTG9/8AZX9TXHOLn7t9P6/BGqdtRjKRE7ng44HpTVX/AEdTjJHWpJj8m31IAoixl1yDhqmVKPteTpa3z3/Qak+W/mCScA5yPWpOCOvFQxgoXXsD0p4ETc5H54q6U5KNnb5kyir3QsZzG2ecEgU2Elol280pO8bE6d8dqIhjch/hPH0pxu5RSelrXB7MXYD97k+9Pzik60xS0gByAD2Het21D3UtWRq9WJuCy8Hk07azD5jj2FDoBGdowRyKcGBTPQEZrKMPean6+RTel0NjAXKehpxYKOajYgsCvHbNPCgHcSSfU06cnblh0CS6sepDrkUEUxeJGU9+RT+/tW1OTa13IkrMXGBSfjR9RSZ4561Yhfao/wDWHJ5UdKJGxE5HYUn+qiUDr0Fc9WSvZ7LX/IuK00H5QHBIppXyzuX7vcUoQbMYz9abGcxc44yKmSbdpb7+g1boTZyOCKQdaZFjyk+lSeuK6IO8UyGrOwHgcmkzjrRjjnik471QhSc1FL9zPoc1Ln3pCBjHrUzjzRcRxdncY+W2svOO3tSEF2GQQoOfrSZMeAGGD0zTzvI5wK5tJNpp36o02EI3Sg9lFSEEDOKQJtHHFLniuinFpXe7M5O4vPekpR14pD7Hn6VoIAoxzSIip0GacB60jHYC2M1MlH4n0Gr7DZTwABlj0pYgAuedx6/WkjGR5hPLCkbCSA54bgiufqqrL6cqHOuSGU/N796I4yuSTlj1NSe2aTNbKlHm5upHM7WA0cfWkJx2xR3rUkbIhLKwwcdjUcinZuP3zwo9Kn/CopPvxdhu/oa5a9KNm+//AA1zSEnewIv+k4A+6nT/AD9KJgA8Z9Tg0uStxg8bl4/D/wDXSSAtJGo6A7jUNLka8/1RXVPyGJvBZQQdpxg1KkeyMA9aav8Ar29NoqT61pQppa9rr8SZyuA9/wBKUYAoLc+lHvXSZkTqwJZOp6g96cihQc/fPWnA+9I2FXcx4HNZezjGXOVzNqxFMCh+Q8t1A9PWpF27AF6U2EE5kI5bt6Cmt+6kGOVY4x71hH3X7Xo/w/4fqW9fd6oe0QZsn8fen9KB60D611RhGN2luZtt7i5PpR+H60hOM98dqajb1BII9j1qhDyPyqFuJ0PqCKlpGQOOvPY1nVi5R03Ki7PUj/1cjcfK3P40igmUyc4AwKeGYcMpJ9RSHc/A+UevesNOl+9rF6hEclznI3cVJg5pEVUUKOgp2fauinFxjZkSd2AHNHGeKXPHJpM4OKskXOKTPXtRxmmyEiNiD2pSdk2NK7I/9c2QcKOAe9KIwvAZhj0pFYR2ynA4XNCqWQNuIf1zXGop2bV5NXNW330As0bDccqe9SjkdKiDeZGytw3Q0+Fi0QPfoa1pT1stnt+pMlpck74oyKT+KlPHNdBmIetIDnilIqI5aRUBx/Eamc+VXGlck4I9qhkU7win73Vfan73U4YfL60kZ3yu/UdFrnqONS0OpcU46jwwzjofQ0wgPNjqEGfxp77SDu6etMQOqBsZzyQetE3JSUZarcFa10OaPPIO0+1AfbgOOfXtTldWHHWnYBHNaKKfvQYr9JEcrlU+Xq3ApoCxAD7zH8zTLhQhRlyOenapGDZEic4GCPasHKTlK+6sXZWXmHlu3Lvj2FMkVI0Gcsewz1pxkc8BD+NV5Ms6xZLO33j6D0rKu4KPuq78/wDglQTb1Y2F3U8cbsmpBhOXGVY5BoPF2igfLtxU0QEkG1gPQ1z0KDu4J6q9u3Quclv3ARIwypx9DSbAnLKCvr6UwKysVDYbsfWnDfIhUsPQ10LlenLaX4Ea99CxxtGMUZP1o7e/rScGvRRzig80v5Ug9KWmAEfL60hAIwR+dFBpNX3AhdPLUspIPQDtmljiCLnOT60T5zH6bhROcRYz1IH61yOMYSlK2xrdtJdxQ6NxuB/GmsvlnenT+IU4xgrjA9qbGxy0bckd/UVcr6KfyfmJd0Srz3pSMCooWwjL/dJFPBB5BFa05qUUyZKzF7UgHPNBxnFA4rQkbMR5L/SkEYIGQM4onx5D/Snj1zWFlKo0+y/Uu9o6EDoBLGFyMk9/apTvHRvzpkh/fRZPc/yqU9OKinTjzSt3/RDlJ2RBvZJ8sPvDGRUokQ96bIcSxdOv9KftB6gYopxmnJJ6X6jk00mxinMzfQf1qTOOP61CiL50g47dDipNp/hcinSlPl26v8xSSuNt/usc9WOPzqQcmkjTYmM596cAfataSagkyZO7bAg55P5U7K/jQMdqCfpWhIZxjFLzxTc5PIoYkjik3YYHpSBu5oz+dJjJoELnPNGcjjpSY7073xTYFntTqb2p1ZAFMm/1Mn+6f5U+mTf6iT/dP8qAM5aeKYtPFUUOFOOMU0U49KQFWDmeYe4qxn8KrW5/0ib8KnJzxVrYkXIx/hTuPSmY9KXPFMBcjoOKQcUyl7d6AFJpCfyo70cdPWgAGKC6qOTiozky7S2BjNP2gdBz6mseeUm1FFWS3I4txBwflzT2TKHOTSR8M4981JWdOlGUNdSpSaloNiOY1PfFP9qjjyo2gHg07DEcnFVTm+RK2opLVjsgdTTHIYAAHrTgi9cZPqaRgQyk9AeaVXncXfRBG19BeEHuTSlyByuBTZM/K2eF608MGXimk7uKdrB0uRvwOPutx9KG/wCPYnOPlocBc/3T+lMJ/cuD1HpXJOXI2n2ZrFXSaHhsKW6k8CpEG1RTEUfKOyinFsDA61vSkkuaX9d/xIkruyFdskqM5/lSMdqhV6mmhguQOT6mnKRyc8+tEZqbsnqxNWHKABtFO5pKCfXFdaVlZGYvGKQnNFITTADTXbahb0pc5+lMmG6JgKzqNqDa3Kja6uM5jgOT82M/jUqjYgHfFNOJYiPUUmZMAAfjWMfdaaV1bT+vuLeqA/PIPRf50kYYAsO5NLt8tDjqf1NPQbUC56VKpuUtd9/8gcrLQaikMzNxntSlR3FOA7UfjXRGCSsZuTbuA4GBUb4WUN2Iwal6DtmmOu5SvelUjeOm44vXUXJ/CmJwzJ2zkUiygxhjxTWLZD4IA45rGpVjZSX9IuMXqmTEgcGoohuX5ux4HpTwuOR370g+SQ/3WGfxonF8ylPYE9GkOdcxkD8KFO5QelBfIwvJoQFBjPf0q4u87x2Je1mEgxtcdjz9KdnAzikb5uKjQsQF7jg0nLkn6/mNK69CWo23NLjJAx29aUjj7xzTGZhgkdOh9azrTvHVDgtdBJM+UynGR+opzHMqL2HNMmbdHuH0NPQgyAg/w1ipXqcvp912y7e7f1JXbahJHaoMEQqg+83H+NOkYFgpxgcmgBi27OKuc+ebUfT/AD/yFFcquyUDHFG3nP6U1CSCM9DjNPJA68V2QkpRujJqzEOR3owP8mkznNKOlUIPeo3cA4HLdhUuM1DIuGEg6rwfpWdVtQuioJX1FEYwd3JNLGx6N1HBpdyhcgjFMXLS7wMDGPrWdlCUeT+l3K1adyY0ZGKAfekrpMx30FJ36UAYOaXnvQAu4ehNJ79qCfxqJmLPtHQdaic+VDSuAcKTgZXqMUqAE72wSentS71XikKZO5TzXMotPdO3Q0vp2JM8etH0pEO5c0oHFdcZKSujJqzF+tJ/KjFFUIUVHLGWTg8g5FScg8EUZI4qZxUk0xp2dyLKSD5uv5EUpKRg4PJ/Emmy8nAALn1HSnRkEYKgMOtcqb5+XS/e39amnS4RIQSzDluaefwpwJpDXVCKirIzbu7iZPORxS5FJQOBk1Qg9elBXIOe/ajPFNkcIpbPQdKUmkm3sNK70IlPkNgnKHp7e1LGRJIXzwOFH9acsYC7nwW96TMcnGVP0rjUZJpXSXRGra/4JMTSZ9qhUlJApOVP3alzjtXVCfMvMzasL3o6UBhQD6VoSHXvR+NHXPNAwfWkBHMxACrnc3ApNrR4KDIxyD3pOVmO7vwpqUtgHNcySm3JvVfh/wAOaX5UkgVgy5BzS54qGEE7nxjd2qUAVtSk5QTZMkk7IU8ig9OKCfwoqyRQaRhuUg9+1N4BpjTfMVVScdcVFScYr3iopvYao3QFD1A20+Jt0Sn2pm7Em4dDwwpU+V2Xt94Vy0pJSWvl/l/Xc0krp/eLnbcH/bXP4imQuRHhQSck/rRM22RT6AnFOVRBAM9f61nd+1aTslf8bP8AzH9leZLHKHXPT19qdn071XjOxAACxPJxTtzg5MfHsa6YVlyrm39CJQ10Jt2e9RRfOWkP8R4+lNklBjwvVuBUqgKoUenYVV1Oaa2X6i2iJI+2NmHOOlNSLagwSG7+9JKwLorZxnJOKlB64qbRnUd+g7tRViF2JxGwwSce1TgAVEyiSULxhRk0uXTtuHr3qIScZSk9V3HJXSQ2QZmQDqOSR6VNz3qOE7mZ8jJPH0p0j7UJ9Kum4qLqd9SZJ3URgHmTMeyjH40uHThRuTsO4p8Y2xgd+pPvTgO9ONK6u9GNy1t0IT5r8YCD1zk01EHnH0QY/Gp8AE5NRmIksQxAbqKidHVSWrCM+mxEPviTsXwPyxUsfySOucZ+YYpJ1KQfL/DyAPah8lVkQcjnjuKzjB02+61/zLb5l+Asqbl3DORyKRjwsi898DuKeXDLnPGKZCMQL9OlXJKUvd6r/hmStFqSqwYA9QelLwBzUVvkwr9KeTXRTlzQUu5ElZtCjrTqaM0oFWSApM+v6UvbIowe9ADZBujK+tMP72Eg8Hv7GnMyr1I/Gmtw29eR3Fc1Tlu395pG9h0bbkB79xUcvyssnocH6GgNtYMPuN1+tLPzA/0zUylek11X9JjStJeZGgLTug+7nJp+MT4XgbeabAQwd+gLUkZ3szA9TyfQVzxkkk92238i2ndrsSlwpA5Jx2FCSAnByD70m9Rwi5+gpVZZFx39CK6VNt6S1/Az5UugT58hqfyagcsYnTkkfrT1mTGTx9RRGrHnblpov1G4vlshzR7sHJBHINGHXowP1FKJVPQg0ue9acsJap/iRdrRkLuTIm4AnPY1JvwfukCmyf66P2yal96zhCV5WfX9EU2rLQijKmaQ9M461JgDPbNRhQZ2yB90U9ox2Yj8adPninbXV/mErNjx060g/GmRElnUnO045+lTAblHU4raE+ZXIas7CAZoI5px6Uh45FVcBtJjHWlPTNIQe1NCEPejp9KMevAo/CkAufalx8tJTqGBYxxTqbTqzAKZN/qJP90/yp9Mm/1En+6f5UAZy08VGppwqiiQU6milpAVoMfaJvwqf+Kq8P8Ax8TfhU5yKtbEsX2pMcc0uPzpD0680wGimSyeUhcDOO1PIHOSKgk3sjsuCQPl9zWc5NaLcpLqynZ6o93dmD7MyEJuJJBwc4wfetEsVOWHHqKo6XPHPa+eI1jdyTKuMHeODn8q0Mgjgg1HW3NqP5DCcyowxg8U8uF64pm1RIFycHkfWnhFzmpp87bHK2giZ8xmweR3p+DmkwR3pxPIFbwjyqxDdw4FA5o4/Gj2qhCj2pG5yCKX2FMf5EJGMgVM2lF32Bb6ByBggkeopuQp4OB6UoGRkkmg7F5PFck4yte9l5/1+pqmrgZM/SmAM2QORilJz0AA9aEO047kVyzfPJc7ujRaLTcASSRkjnnNSBVA55qIEs5IOD6Uu3B5U49RTptv3rXQSXTYk3KB/QULkvuxjigD5fkalVsHDcGuuEuZrm/4Bk1bYfQO9G73oPSuozEJx/8AXpCOOtIc5ORR0GehoAU9MmmM+Dgcn0FEpIjJH6CnKigcfnWUnJy5UWkkrsi+ZTjjnnFPJc9hSS4GDzwc1JxWcKdm4pjcrpMYqktk80/pRR+NbxioqyIbuA+uaO9Ic5oz2qhC+uaQYz9aO1Io+agACANketKw3Ag9KQttGTTPmkPGVX+dYycY+6kWk3qwRyVAxlhxSSKwXcTnac4pYxsdl/EVIfSso03OFpPyKcuWV0A5XI/DNG7H3jTED7do7cZpQgHOST7mtIylJaKxLSTAlmPHH1psfEO7vz+NSVEn7tivbtWc4cslJvvqUndWQ5FBQE9x1oKEDjp6GgLt+4etIWYL8zCs3yRj7y+aK1b0IugKn7p/SnA7cEckqBTXJOMnr0FOkI2fLwRXDFtOTTtbY2fS4qARjLEFu9KWL9yB+tIkYIzup5Vh0NdVOFRxVlaP9eZlJxv5jlZVGOlOyfeogd3ysBmhSVYqT05Ga6YVOW19vyM3G5KMhfmIz3phfdwnTu1JzJwchf1NPCgDgYFXd1NtF+YaR9Rq/Kdp79KHZV68ntikkOcADnORSRqD856/yrNSabpwHZfExEHO1u3Y1KeKZJkYcDkfqKTJfocD1p02qXudQfvakqkHIznFO+mKgI8vDDp0IqTnrmtoTbbUtyWuqH980n1oyMYNNYhVLHtVtpK7JSuLnnp+FRxEEO3csf0pQ2T8w21GP9XKCehNc06ick15mijo0Sx/c34+9zTUOHdO3BFOTHlqfaoxxLI2eMAUO0VB/wBbMN2ySL+PB/i4qTqaiiG2MZ4J5qTbWtH4ETPcXPNGeKbjml5rYgcOlNd9iMwGSB0pSaTrmpkm1ZDQyADaGyCzck0swwfNH3l/X2puPJbn7hP5GkCtK+4n5B0Hr71y6OHskve/rU1683T+tCdSCoOMUE4FJ09qQ/WutGIo9aPxpOT3pR7mmAnGajuOiD1cfjUuef8A69RXGWj3D+E5rGu/3bLh8SGy/MyIfuk80SL8hZRhl5yKHOXibqM/zqRuhrNRU+e/9aIptqxHJho0cHHINTdRVUEmCEdiR+lTrKN2Dn2yOtKjVi5Xb3SCcXa3qPwcUYIpd3Sk611mQZoBGOaaxCAkngUxULAvkhj09vasp1GnaKuylG+rJGCsNpHFV2JDeWSNnc/0p/m7Uww+cdvWnIgCHcMk8nNYVLVnaG/X/Jmkfc3H9OetRszM+ExhRzmmyM0Q65B4HrUsahUAznvmq53Ul7Pa24rcq5hEk3555HXNSD2FRtEGbcDhh3oWQltrDB7ehrRTcdJ/eS0nqh+OajZGVy6YOfvA0jOWk2LxgcmmMFB2gMx9jWVWaktOnXz8ioxsKSsuecHGOnIpillIDffXkH1FBjJ6B/xNIwbAznjua4qkpfE1r37/ANdzaKWyYsuZLmPuAMmldjK2QcIv60Mg8svnnFETAKCV+bvUvmc+WWnNr/kGlrroSKGGAML9etBd0cByCp4B96PMOfuNn6UhUyMC2Ao5xmu6ysuRu/4f5GP+IYVKXC4GQQSBU6PuOB19KYF3z5B4UYz709ow3JPOOop0oyXNKG1wk07JjiAw5ANMdSikq2B3Hak3OnH3gO44NNZvNARTnd19hTqyjKNmtRRTT8hYCEQDoTzzT5WO3A6scCnEA5BHHvUJBWYYywUZwTUyjKlTUFtsNNSlck8rAGCVwKbtdmAYAqDnPrUivuHB5/lThitVThJXiTzNbijp1oz7UdelJnFbkC5H4UmaM0dB6UAGOMVEreWfLI+X+En+VS570wqCCMZFZzg3ZrdFRdtGBjQnJA9fxpsjbsonXufSmSoFiYgtyeBmnIhjA24I9DXO+ZycFG3e39ItWte5KihVAHal59KjDkMFZcE9MVJkCumEk1ZGbT6i5z2oycUUhwOuasQBvwpaTt0NJkCkwInGJd7LlcY+lLhGGUOPpQJC5O1QV9TUbDncdgPryK4p21lFXX9dTZX2Yjlo/vDKHrilyPJZd2VIO00zL8AMGHoQaaM7tmMKx6VwyquL93Z/1v2NuW+4gbbZqgOC2c1PFFmNV/hAqOZF3IE656e1SeYyjkEfRaqmuSf7zVJJabClqvd6ljG38qhJ3TZXoBgmow4Y9Wb2xUikn5VjIHvxXaqyqNW2+8y5XEUf68/7ozUm0ZpsabcknJJ5NP71004tLXqZyeo0ohP3R+VJ5S9sj8aeT+FIB603Tg90LmfcaI8PuLE4GBmngGjHPJp/1FOMVHYG29yDcFuMt/d4/OpQwJOeRTgoI5qJwobaq5Y88Vi707vuVpIIv9ZIevzf0FT9B0FQxoyZxtGee5pSWXJIz9KKbcY+8glq9B+Tu+tBX3pgZXIYNmn7xWsXfUloawIppORwelOZgf8AGoyelWIWgHP0pAfQUuaAD8aXd6GmnrSkYHWhgWxnbnvT6aOgp1ZAFMm/1En+6f5U+o5zi3kP+wf5UAZyjinDrUatkCpAaooeDinnpTQKDnFICtbn/SZ+fSrBNVYQDcTA+39am24GBzVLYQSS7VyKYWIwRnHfNKRhCrZPcGlPzRHPPFc8pczb8i0rWEfLYUHrQcgbQee1APO49AMUKM5Y9T0oi3J+v5A1YVIkjyVUAscsQOpo+7KMfxDninDFNQEsWP4fSrlFXUUJN6sSQ/d553cU/nNM+/IP7q/zqXmnT1k5ClskHFLnnnrTaUY7VsSKaO1HagZ9KAFAIoOOh/lRnHemlhgnOQKTaS1BDWCj+gpAi7ctwD2pUUkbz1P6Uq/N8xIx/CK5HBNrTf8Aq7NbtdRduRyOPSoj81xwRxxU7HC5PFQqNsq5xkgk/jU1opOMV3Q4PdhtCy46MeRUytkDAwe9RSAmRD35FPHzDI4OKKScJyiu4papNg4xll69/eiQ/u89COaCrsMEj8KRxwE/M1ctnpa/5iXQeMEUE4FBYYwOTSbM/eP4VtzdFqRbuNJ3cKM+/aljYnIP3hT8YHtTHO1wcHB4qZXjaTZSs9EObkYPQ1HGQqlSenH4UpYtkKPxpqgrLg85HWonJuScfS40tGmL8zjGNqn86eF2jFOHApM8/wCNbRilq9yW7gcHg0fhR1PalwMVZInSkPtS4weaPrQAA0owDwaO1HA6mgCKUFlyBkjkU9SGAP5U1nGdoBY1GPMVQMHGe1csqijO8Vc1UbqzHtjzFI5I4xUg9aYnI44/nTxitaS3l3Jl2F+lHv3pPpQORkc/hWpIU0qDzj86dz3/AApMYwOR6UmgIdquflAHuaXCxjuTS+WyrgHAzmmhct32jqfWuCUGvs6v+tDdNProNALMMkkt+go4FwUPQjpUiDln7n+VRSDEpY9VAP6msp0lGCn53+X/AASlK7sSKNrbenoafkgcj8qa43xZGM9RQN5UEcg9jW0YuErR2Ib5ldi4LOrdMUwkGbcc7elPw5GMgUvlgJtHTFU6blt669WJSSH+opjsQwUdW70Rs2CGHK8Gh1LL157GtpNzp3j/AF5EpWlqKqBenXuTTCfLfPYn8jTg4KZ/Oo3zKvAwBz9azqNKC9nv0Kinf3h+C/UkL6etC5V9vbtTlIKjrTXwSAOueKbSiudPX8xJ3fKPOWBHY9qYmV+U5JHf2p46Uxxj5h1X9a0qae+un5Ex10JM8c9KjZldSpI544o+VgXbpikyDn5SR9KzlUcl0sylGwIdwKMeRTV++6k8kd6OONjHPoaRmBZWxgjg1xyqLS+6/Ff8A1SfQlU/uQW6gc1FGpcdcbjuJ/pQ2SmxTySRmnbljXauSaqU1Kyk9Evx7CSavbdjnACgLyx6VLzjrUKBupPPqadmQHPBFdNKVry5TOSvpckoOAMk4FIrB+R0pmTK3A+Qdfet5VVZcut9iFHuNwZhksQvb/GnxyH7r43Dr7044HHSoXBlbCHleprGadK0lrL8y0+bToOYedx0QdcdzTomI+R+o6e4pYypHoRwR6Uyf5yFT7+cg+lS7Rj7VO7/AD8v8v8Ahx7vlew52Z28tTgfxGmAmNghOVP3afDwu08MOopzqHUhiaqMXJe0T97+tBNpe70AZPPSn8d6ijkIOx/vDp7inO4XA6k9AK2VWPLzMhxd7Edx9wY5XcNw9qRlKjKnK/3f8KcTJjOxfoTTNxiPQhT2rkqShzObTt3tsaxTtZDOsWBzsOR9KmkI8ok8jGaiJAfep+RuD7UkpJgEQOXJ21jGtyRl6f8ADff+hbhzNCwqXZSeiLj6mpDhpRjgLyaZv2II4xlgME+lKpGcZzjsKcJRilBfP/L5Cab1Jt6k9Rk+9L7YNMHlscbRn3ppbymI5II+X1+ldvtuVXlt5GXJfRAw8yQL/COT/hUvf1piIQvXJPJ96JWKxkj6U4+5FzluJ6tRRGVEjkDgL0PvSozZKycEd/WpI1CoAOnr60yYDym9e31rNxcI+0T1/Py/yKvd8vQF+eQtj5RwtIQY2LIcjutLCdqBG+8BSyNgADqeBSXK6fM9/wAb/wBaDd+ay2Hq+4blPFD4YYP/AOqhQFUADio5GJwi9T+graTtT9/UhK8tBluSxk5zhutOh4jGevfNG3ymyB8pHPtSkwk7iRmuaC9nZNq6vv5mj97bZivKo46n0FVySzknoBk+1Pc8ERrgdM+9JMvl22wA5brWFecqid9lr/kXBKNu7ESNpI8dDtyKmhKSoVYYccGljG2TbzjYKJIwsm4ZG7uPWiNJwgpLXoxOV3Ya0bxsMMxXv60oiZ1/1uUPoKekxyVZDkdcUsI5ckYBORW1OFNySjez6a6EuUktRQgQYA4ApcU9sdKbkeld6VloYDcc9aFVdxOBn1o4pT3ptJgIenGKjgIbdICCGPH0qXqMeoqL5ocDlkH5isajtJSa0RcdU0LOq7C/3SO4pyE7B1zjmoZHDmNRyM5OPan+Yw/5ZN+FZRqw9o2vwKcXypEw9qUntiolkVjx19DTznFdUZKSujNprcU59aTGe9L14pOPWmISlHOR3pMggYoGBQBFMcsinu2f61LuwRzxSOivjIPsfSm7XXGCGHoetYPmhJyaumXo0kIxzOg64BNTbh1xzVaORWnbcNpACgVP16fnSoTjO8l1f/AHNNWQ1psOQQSB1I5pwdG6EGo4Pm3sT1Y05kRj938aUJVGuZMJKKdh+e/WoZz8u0Y+YgU4K69GyPQ1DNIQo3IQQQfWprVLU2pKw4R95WJXbYFVQNx4FKI1GMgE+ppGXeFZTkjkZoDSYHyfjmjTmvJX7B0shzsqLmqjfMZXY/dqWQ7Aed0hHHtTJU8q1A7t/OuPEt1L32ir/wCRrTXLbzHCPeDj7wwQfwp0cxHyOMEcZx1pVbEi+jLSyqcbxyQPzFaQpuMeenut/Mlyu+WQ8xqw6fjRGzI/lsc9wagGVAkRm2HqPSp0XneWLHHWtYSc53Ss/wA0S1ZaskPWjpmkzTuvrXcYidetKOo4oz1pf1oATp0pQcHpmk69BTgCKAB2Cxk+gpsEZWPJ+8eSabOMwuB6U9JN0YYdxmsHrV16Iv7ININ+1QWI647UgkHPB3DsetNhcbSB13H+dDjI4+8OhpRc3HnTv5DaV7ER+WXpgNx+NS/jTMGaJugccY9DSGQsEA6sM5qY1Ix22ewOLY89etFR5O8qevWn+n+FbxmmiGrByTjmgAk+lOHA9KUCq6iGgYoPSlyB1FDHKnPpQwLQPAp9RKu5RnPHNS1mNhUc/wDx7yf7h/lUlRz/AOok/wB0/wAqBGXHmpQKjTipRVFDhTjyKQU40gKcA/0qb6D+tWiB1qvD/wAfc30H9asGqWwiE5JOeo/WkI/dHp0xUpXjI6ioieCMVwVXyP1TNoq4AHywvc1JgAUg+8TxxxSYL8YrSFRQVlqyXFsTG4kdF7+9OyWGF/PFOMTMeTx6UMu1c5PtT9/VtBpshAoHSlAJ604cj8KdjjgV1xtbQyYwjilHApetLtxgUwG0U7ac0YNADcA0xxyqgdTzUoHPWmyDBDYJINZVfhKjuMm5UKO5xUgAApGAYAflRsJ6nIqdVJySvcNLWEJLsMfdH60wglmfGSCMf1qRztXCjk9BSomFAqPZ87s/n+hXNZXI/vspA6c0/bnnp71Jt+lGPQVqqatrqTzdhgVsckflTHT5GC/eqYj3oA4odKLVg5mRoAQMDinEetIny7lx0PFOIyDRB3iJ7jNwJwozimsuVOeSOafHwu3uDilAqFH2kbyKb5XoNHIB7YpHAADHsaRT8zIuPlNPMYI+b5qnnc4WW47KL1GHLD5enrSMNuG7jrmnx42kdMHFKwJBB701Hnhzdf1C9nYOcdKBzSJll56jg08AgVtCXNFMhqzsMJ5IH40Hsadt9fzpjnaBgHrihy5VdglfYdximSNtwAeTxSq3OGGGApgy0zE/wjFZTnzJKPXQuKs7sX5UT0x600OCw4IB74pVHmPnHCnAon+WJj6VDb5XKOiQ7K9nuDjZ8/fv9Kk6jrx7U12IhLc9KcoO0fStIaTaXqS9heB3pM+9OJOKaPcGtiA9zQCDng5Bpc9qQ5NAxjnbGW54FMIKwYzyeD9TS3H+r5PGR/OlkX5QR2IOK5Kt25eS/Pc1hsvUcOOO1Rfe85u3SpC4xxyT0xTXASAg9SMceppVZKS02V/yCKa+YKGKDbgAjvUiLsULngcUKMBQO1OP5VtTpqKTIlK4n6UuCKUUmK1JI34IYZwODSswGP0pxAP0701UVT3wOntWLjJP3epSaa1GEfMCwwCelPxSkArjFR7iw254Hf1qEvZOy1uV8SuN3ESFV6Hv6VIFC9+T1JpSo2bRTfM+UEnn0pQXs37/AMv8gb5loPyApJPFRsGdD2GOPenqufmb8vSl46Yq3B1F72iEmo7EZG6EbeeAcU4MrAYxx60igx8AZH8qQsGP3CT9Kzu4a9SrXHEqeCQRUJwW4yBT1Uv0wE9qTgk7fur+prkrOVSza/r/ACNIJRFlwqDB5pUQetMYBZFQ4wRSn5WweR6iiKtNzcVpp6A9rJkpjXHTBNNBKOF5IPSl5xlSD9aUL829+36V2aOzirGXqyM585kHAYA1OFCjAPA9KhVd5dumelPVicqeCKKHutt9dv6/EJ6qy6DZmKkAcbjjJpyKFG1QcUModNp5pEfGVft39at+7U5pddvIW8bISVvJHmAY7EetSRoAuSck8k0zb5vLD5Owx1pVJRghOR/CazjpU52vde3r3+f9blP4bdQkXHzrwR+opykOoI+opp/fPjnYOp9al6DIrWnrJyW39akS0ST3I3j3AHoRyOKZEwbdI2Mjg+2KV3Mj+Wpx6kdqIxtLRngdceorKVnVUo7fqWtI2Yi7pFDscA8gCnmLjhz9DzTVV4xtGCAO/FDs6jlgv05NS+WMffTv/XUNW9CCRCjdVGRyKeygR784IHWmMuIzIwJzwvNOZCUb1SvPStKVo7o3ey1CARlcs3Pp0qwNo9MVEoWRQ6YBPakQjcQyEEeldlCbpRSstevcymuZsfKQVwDl88U2VdzID1znNSAqPuqc/SgKSdzDHYCtuX2jfnb00IvyiBsEBvwPrTu386UoGBBGaYCYzhuV7GtrunpLb+tybc224wr5Zyv3e4pV/euGz8q9PrRISdqr1anGMoAUxkcY7Gsmnze78K3X+X5lJ6a7gyKV57c59KhiLebufnIwp7U9nMuI+Qf4vapQnykN0o5fay54dPxf/AHflVmIxwMnoBTETOWbOW/DAo8tmYKTlOv1qbbk1rFSnK8laxDslZDRjNAUegpSKXsK2aTIIWP+kLuOABkZ9abJ86PIc4AwtWCmeCBTZ0zC/wBO1clWi+WTv3f4GsZq6GdJ1PquKmkUPGy+1RyAlFkX+E5+o71JuGzdnjFXBL3ovZ6/eJ30aIdx8pZe4HNTBgRnrxUUY/c4xwcmljOYU47ClRbTV+quEx/frzSkc+lN4z1FL7V1XMwxx6mkHK89aUHGaBj9aAAYprNtBLdMZp/Wopx+5cAdqio2otocVdpBEny7u7cnH8qXzkwckgdzjihiVtyV4+XihE/dqAuBisY3VoQ00Ldt2DqJBlfvdQRSxvvTJ696jj+SRo+oxkUsRAlkXtkH9KIy95Pvowa0aJcHNGPXFOAz160grpMxMYoHTNLyaQkjuKGAnGcZpScDFQxoHDMTyWNDiSNSQwIHrXN7aXLzNaGnIr2uEShkLEZ3MTStGVUlWIx+VETCNFVwRx36UTPuhIGPm4496yXJ7LzS+ZT5ufyEhZo4V3KT34p4kRjjPNOUYAHpUVyqmPpzkYq+WdKF072QrqUtepKT8vGKjuG/dN6nipOcDpiopRuaNSP4s/lWlb4H5kw+JCqrIMLyPSlLSMcBAB6k1IuMHFB9jzR7G2ibSDn7orlArquck8kn2pZfmdVAPAJNOdGLK6kAgYwaWOPaDuwWPJrH2Lu4W0v+H/Dl8/W5CAfJif8Au4z9KtdelQxAbGTnhiKWE9Y2+8v6inR921+q/Ff1+Ap638ho+SUoOjDI/rSoTHIUPQ8rRLxLGB1z/SiYYaMjs2KPhu10f57j3t5kwIwfWlFAGaXGOtdZiLx+dLxUeTn2pwOOD1pgKOPSlyc4pAcUE4pAL261Ag2Fojn1X6VKW496Y4DDqAR0IrOpF6Sjuiovoxn+rl3DhW6/WpOcdaYCD8jjk/rSK5jOx+nRWPesozUX5P8ABlNN+orHZKrf3vlP9Khi4aT0B2j6f5NSTAvGfXqKZbkbWYdC2azlFKuvm/8AMpP3GOziUnsFpyrnDP17AVEG3MWPQHJqVQzNlsgegp05c7va/wDW4SVh4J5yaOfrQfTHFHT/APVXWtzEP0oP3DRk0NnacVT2Atp9wU+mJ9wfSn1kNhTJv9RJ/un+VPpk3+ok/wB0/wAqBGYo5zUgpi08VRQ/NKaQc0p6UgK0B/0ub6D+tWduapwt/pcwHoP61cX14oT6CZGQVHOKEUEHNKAM+pprcOq/jXBycrUmja91YaE2yHJ496mDEDoBUS5DNnseam2j/wDVV0oyd+TQUmuobie4FLtBAyc+1AyvXkfSlKgjIPPYitVF9dfL+tCW+woAoxn/AOtSIc8Hg+lP2810xaaujNqw3b6U7bg9eaB1oLAHk0NpbgGOOKQLgc0b8kcHBOBxTsjHTmlGSew2rDOFxx1o2sfQD35pZMfIfRqf1qNZSabHsrkLLtZee/enbGweRSyj5OvQg8VIBUxglJpDb0uRCLA65PrTtpp+OKUAVqrJWRO5Ht7YpQtPxnvQeBTuKxGRnrRjNL+tBpgRH5WB7dDTzj60MuVINNBYjjg45JrJvlk/MrdDeFfPQEfrSnJHHAoZCFznJHNOHQEd6iMZNtPQbatcjUBZD3zzUnXrTJONp9DmncsPSlH3W4Ib11Y3A83I64wak4FIoVQccUGtoRaWpLdxmdspx0YfrSs3YDJpsjY+7ywPFOJ8temST+ZrDns2k9FqVbZiAv3AP0prtlSQORzin/Pjtn0pjfMfRx+tKbaVtfn/AFuNbhLjaH7g0wfKrkdd3FKDuiZT1AIpIzuRM85OTWPPzSuuq/HYq1lZkiLsQDNNk+d1THfJp7NtGcZPYU0HB45Y9TW9ScYpQ/r0Jim9QcbsLn3NPHTikHy4BU89zTgOD0+taUmnd9SZdhO3tS8e1KVpMY6ZFbEhjNNIyad9etAHJzQBG0e5CpPBpFbA2vwR+tOZudqjn+VIYsIT1Yc/WuWbbfNT6FpaWYfIvTA+lAUu2SPlHQGlQArkD3p+KuMXKzb0E3YTBFNySfendKT15rYkBjFGAWx3pcGlxz2FADcUYpx4pDyDmhgREmTgcL3PrSBdjggAK3Bp6DAKnGV4oc8bcZJ9K5bLk53v/Whp1t0HbcntTSiht3f1p4BCgGggg102TSbRGw3HHGRRj604cigg4qhDSPSoiNzlScAc/Wp/rTSqk8gVnUg5KyHF2I2Py8fdHWhUxtUY9TTnGZFXsOcUqZMjeg4rl5Lz19P1ZpeyI5kGU45zTkw64P0NE54XofmGKRV/eMo69Qack41W0t/6/Qe8RVUDK85XvS+UCeTn6mnKmCSWyTT8cYzW1OjHl1REpO+jGd+Ka67jkH5h0qXAH1oI461rKKkrMhNrUjVt49COtRFfPz/dB4PqakMW5ic4B4PvUoXAAA4rF05T92e35lqSjqtyONwRgjDDgimv++YoOg6mkuBhl2ff9vSrEaqIwVPBqFeb9k3t+P8AXX/gj2XMiKI7f3RHI6e9Dvn5B94/pSuC5yvBHQ05I9o55J6mqUJr3Onfy7CuviGqgQYA+vvSsgfHYjuKk2jIoC44Nb8keXltoRd3uQlHB/1hP4UxVDNkZIHc96nKA59elMCOAEOAB1x3rmqUkpLS5pGWhCcSzIB90E9D6VLGPkY4JySaI1HnPjgKoAp0OTCh6cVFCHv3e7v+FkVN+7ZeRAuIt3HAODj0qVgGXeMbgOD6UbR55GeGWiNQwIPVTj60oRabgttf6+4G7+8PU71U+opcelOAx0xikIHSu+KstTFid6GG4EHpRjNKemKYiJIgpyM/n0p5YIpJ6ClxxUM/RQc7SfmPtWU7UoNxRa956jRGzL5qnax6fT0qVH3ZB6jqKcMY4OajADTDH8I5NZqPs7OL3/HzHfm3JB14/WlwT3pcfSjn8K6TMTpSjB7c0uM0ED0/GgAxntxSYB+lKcYxR3xikBFF8uY27dPpTXjUrgFtvpUjoHHTB7EdqgYNvCKxOBk5rkmuRWlG66f5Gqd9U7D3b+Bep4pwwBgdAMU2PaGx/F3zUnUmtaevvf0iZaaAOBn1p3FJil2/hW5AmAaXH5UBTzQMbu1ABjHFIVDAinHpUQdiCVU7Qce9Zzmloykm9hqLmEoeCBtNLGS0S5xnGKN67twHsRQoCSkdm5Fc8JJNfd/l/kW1oxknEkR75I601SfMk2j5iQKkmPK5/vf0ohXapYjG45rOV3V5V6/hYpaRuKhZZNjNnjOakzgcGoVPzlu7cAegqQ+Z2IFbUqnu6akSjqO5P+elMcgRs2O1AcghXGCehFJN/q9vqQMVpKonBtdBKOqTFiXEag9QKZPygX+8QKnA4wDUMyklCBkKc8UqitS5V6Di7yuSbeOaguY8JuXggipllUnGRn0NMnO5409Wz+VRW5KlNpajheMhQ+376kfypjkPJGAc85NTgfWoNitcNjjaB0pVFNJRTvdhFrcmwBUfLT9fur/P/wDVSlZF6HcPeliVtzkqQSf0q3JyaTQkrJsdyKMZFPxjNNzx0roMwoGAOlOAPpTcc5oAhc+XKH/hbg+1OZFcg8hh3FSsoYYI4qMRspIjbj0Nc8oNN6XTNE79dRFjCEs7bj6ntScyygj7q/qabMjNtVyDuYDAqUQ7cFGK/wAqyXM3yxjovvK0Su3qSDpR7VGXKY3Dg8ZFS7e+K6ozUjNpoYcetBGKfjnNAU98VRI3kemKTJpxzQKYCYwKhDM7EjAAOKsc+tRmIg5Vseo7VjVUnaxcbDCrtwVDVG74GyQEg98VNlkPIX86a0oxyuQT25rjqOC2lZ+eppG/YapZeG5Xs1V4RsSRM878CpGbZ9xTjuD0qSOJfLz681gnKrNRj0v+JekVd9SOBAQME4FT5A4qGEOUwvIBOKeoZXHygepzXRhpuMElEiortu5KDtHrSZ6ZGPpS/likIz3zXoGAh65z+VKT8p+lBpyxllIHND2AnjPyD6VLTFXaoFPrMbCmTf6iT/dP8qfTJuIJD/sn+VAjMAp4HFMUjrTwaoocKfjNMxUgPSkBWaxkaYvHI6bhglcVJ9iu0HyXCv8A9dVwfzFWA+BS+aaQFTdcR8NauT6ryDQssm7cbSYH/cq6JjSeafWiytawaldX3cmCUE8coaeGwPuSD/gBp5mNNMx9aFZbIAVg3G2T8UI/pTuBwFb8jSCZhjmnecadxWFVRn7pGfalKj3pvnH1o840XCw7A96NiZzxmm+efWjzz60XuMeQpowvrTPPNHnn1ouIeVUijA9aYZm7Gk89qLgPO0ggkc0u5f7w9uaj85vWl85vWi4EhK/3h+dIGX+8PzpnnN60vnNRcB3mKP4h+dMLqzAZpfOalEpouAheMcB1z9aBsbo4P40vnGjzmo5gsDEdAR+dIcY4YZpfNNIZCfSjmCwmB60gUAYzxSmQ+35UnmfT8qLodhPLXn3pcYAGaPN7YH5Ub/p+VJWWyDUMYFIwyO+KN5yen5Uok4xxTbuFhvljGO1BTOM9uaf5noB+VL5h9B+VK0bWsGozFIyBsVIG9h+VLv8AYflTdmrNC1RF5K5zg+lIIguMdqn3D0H5UZH90flUqEE72HdkHlZOcmnKhUVLkf3V/Klyv9xfyoUYp3SC7ICpYjOeDmnYxUvy/wB1fyoyv90flVKydxEWCfajBHTrUvyf3F/Kj5P7op3Aixj60hU1NhP7tGE/u0cwFdU25Ap2DjrU2IwMbRSFUx939alWSsg1ZAqkE46E5p2KlKx91/WkxHj7v60Ky0Q3dkXJzmjac9al2xj+H9aUCP8Au/rT5hEQHWjHPtUpWP0P5mkKRnsf++jRcCP6CjGKkCxgdD/30aXan90/mafMBAyHIYcHp9aEj25J6nvVjanof++jRhOwP51HLG/NYd3axCQaNpPNSlUJ6H86QpH6N/30au4hgUim49smpfJi/wBr/vo0eREOzf8AfRo5gIe9KB7VYCoOg/WkKIfX86LgVvLPmFuMYxSomHY9iaseWnq350eUmerfnUcsdx3ZWkiLFSBwDk0nlt5u/tjFW9i+rfnShQKHCLdw5mVgD1waXafSrOBSFVNXcRAE79KMemKmMY/vMKTygf42/Si4EQHqKCCOnNTeWMffP6f4U3yR/wA9H/T/AAouBDHGVJZuWPX2pNrCTK/dParIjAGNxP5UeWD3NQoRSSXQfMyAClHJqbyl9TR5Y9TV3RIwdcYo+mad5Xo/6Uuw/wB79KLjI+e4oxnmpDGSMbz+VN8o/wDPQ/kKLoCFEKvISPvEY/KiNCibT2zU/lYH3z+Io8r/AG/0qIwjF3Xn+I3K5XZCZlbHAXFCIRI7djVny/8Aa/Sk8oev6Uckb387/oHM9iIjtg0uPWpfLA70eWPWtOYkhIzRU3lD1o8r3H5UcyAg5HT9KXHHSpvK9x+VHle/6UXQFPa8ZOwZU/w+lJGsiL90ZJyeau+Uf736UGLPcflWHsop3TL59CupY8MuPenkdOKl8sjo36UhiOfvDH0rWOi3JbIhweuaXGev51J5JA+8PypPJYHPmfmtVdCGc+lR5YsRjirHlH+9+lNEDZyXB/4D/wDXqZa9R3IzzwaZHHgux6k/pVnyfQ0GI4wCKGk2n2C+hXZA3UdKSMNt+br71YETA9Ril8o+opcq5uYL6WIsYHPSjoRUpjPtS+X/AJzV3EQ9aXAyaeYTnt+dKIiPT86VwI+DURVkyU5Gc4FWfLbPb86PLPt+dTKKkNOxXZA4z0NRBHIKkEFfun1q95Z9qPLPtWcqMZO9/wDglKdtChMrSRphT159qfIrnbGo46kmrnln0H50bCOwqZUE23few1U28iqgYZAXHue9LscchgfYirBVuyg/jRsOen61caSStcTkVyu+P0P8jTMFhESp9Tx0q5sPpRsJ6inKnfqClYhApcCpRH7UbP8AZrW5JAY1PUAk1AYm8/5CQAOM8irwU/3aTYfT9aynSjOzZUZNFXe6n5kJHqtLCMl3IwWPGfSrIj/2aNhzwtCg+ZNu9g5lYjx3oH1qQqf7tG05+6f0rW5IzHHtTdvpUuw+hpCh/umi4DNtGKkCnoQRSlPai4EWPyoxxzT9hHY/lRg+h/Ki4FdxmeMdhk1NgetP2cdMUFD2H6VMVZt9xt3sV5Blo1/2s1MBTtntRt9R+lJKzb7hfSxG7YIwM5PQUoYH2PvTyMdj+VIVzwVP5UWle9w0GkZooZcdA3/fJowQeFb8qskUACo+ZCdpwo7+tSD/AHW/I0YwOAfyNRKPNo9ik7EWFQ4Ay350BGb7xA9hU2wde/0pNuB0P5VCprrsPmKlwoRGI5bGeT0qNQw+Uk/d3AVdIXP3T/3yaMLn/GueeDUp8ydi1VsrFYxMmGj6elPVyw5HtU21Tx0o2p2xWsaMoP3HZdiXJNake0ls5OMYx2NKRTsJ2IoUBmwCa6FfqQyPq2AMmrkabEA796jjjG4txx6VKTQ3fQQUtMzT6kAqOf8A495P90/yqSmTf6iT/dP8qAMpKkBpgp4plDwaeDUYpwJzQA/tTScUHpnrSAZXJH4UgHA0ZpvTjNFAATTG6+1P7U0igBRRnFFGKAFDUuaaKWgAo7+1FJQAtFJmloAKWkoJ96AFpN2GAweR1ozRQA6l7U2lHSgBaKQUUAOozSUtAB2oopKAFoxTdw/XHSlIJ74oAUjNFBo70AJR+FL2oJAHNIBKUHtRRxQAoNKDzTUKsAwOR2NLimA7NLSCigBaWmiigBwoptLQAtITRSZ4oAXNGaSikAuc0ueKYc0vagBc5ozSUUALmjuaTtS0AL0ozzSUUABNGeaWk70ALnijNFJQAuaQmjPNIaAHA8UueKb2paAFzRnmkpBTAfmjNNpc0ALmlBpneloAdmlpoopgLRnFJS0ALmlzTRS0CFopKKAFopuaKAHZozSUCgBc0UlFABRS000ALnFHJptLmgB3SkzRmigBaAwyRmmlgCATyelII0WRpAoDMAC2OTigCTNFNpaQC0UlFAC0UlFAhc0gYHoaQjIxUNvCYS5L7gx49qBljNGaTNFAhc0tJRQAUUUlAC0UmaKBi0ZpKKAFopKWgQUUlGaBi5pabRxkGgQ6koooAWikooAWikooAWkOe1FFAC0hNFJQAA0tNAxTqBhmlzTaWgQuaKSigBaKSigBc0UlFAC0UlFAC0UlFAC0hOBwMmiigABOORzS5pKKAFopKSgBc0ZpKQ5oHYdmjdUbMQM4zSigLD80ZpmaWgLClqaTQTjJppGfvcD0oGBc9FGamquW9OBVigTCmTf6iT/dP8qfTJQWidR1KkCgRlgU4HtUgtZu6fqKcLaUfwfqKZQwU4U/7PJ/d/UUogk/u/qKQDaTr7VJ5Mn939aPJk/u/rQBEQMUgyKm8mT+7+tJ5En939aAI6aam8iT+7+tIbeT+7+ooAiyKWn/AGeT+7+opfIk/u/rQBH3o71L5Emfu/qKPIk/u/rQBHS08QSd1/Wl8mT+7+tAEOKKm8iT+7+tNMEn939RQAwUyRflyMk+g71P5En939aXyJP7v60AQqpxz1pelS+RJ/d/Wk8iT0/WgBmaUU7yJP7v6ineTJ/d/WgBlFPEMn939aPJf+7+tAhlLThC/wDd/Wl8p/7v60DIzSZNS+U+Pu/rSeS+Pu/rQAylzTvJcdv1pfKk/u/rQAw0detP8p/7v60eU/8Ad/WgCP1pKeYJN2cH6ZFL5Mn939aQXG0tL5Un939aXypP7v60ANHFLSiJ/T9aXy39P1pgIOKKd5belHlt6frQA2ineW3p+tHlt6frQAlFL5belHlt6frSAbQelOMb+n60myT+7+ooAbwKWl8p/T9aURt6UANAop/lt6Uhjf0/WgBpGRQBTvLf0/Wjy39KAExRS7H9P1o2P6UAJRTtjelGxvSgBtGaUo/YUCNvSgBM0lP2NjpRsb+7QAwijvTvLb+7+tHlt/d/WgBvaj2p4Rufl/Wk8t/SgBMc0dKdsb0o2N6UwEBop2xvSjY3pQA0A0tLsb0o2H0oAKM0u0+lIUbPSgAo7+1GxvSjY3pQAClFAVvSjafSgApKXafSjafSgQlL2pdp9KNrUwG80tLtPpRg+lACUCl2n0owfSgApDSkEigqfSgBtFLtPpRsPpQAZoo2n0o2n0oAKM0bW9KNrelIApc8UbT6UbW9KYC0UAHHSjBoAKKMGjBpAFFGDRg0AGc9KKMH0owaYBR2owaMH0pAFFLikwaAClowaOaACkpcUYoASjNGKXBoAb2opcGjBpgFFLijBpAJRzS80UAJS0YoxQAUUYpOfSgBaSjBoINABRRg0YNABRRg0YNABS0gBpeaACijmigAoowaQKQeuRigBaKMUUCCiijFAwoo5o5oEHOfakpaMGgYnaiggkUgDd6AFoowaMGgApKXBpNp9KAENA7UuD6UuDQA2jOKXaaQqfTNAxDxyfwFMJJp5Rj2pvlv6UAMxVqq/lv/AHf1qxQJhRRRQ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4" name="Group 23"/>
          <p:cNvGrpSpPr/>
          <p:nvPr/>
        </p:nvGrpSpPr>
        <p:grpSpPr>
          <a:xfrm>
            <a:off x="0" y="0"/>
            <a:ext cx="9144000" cy="1714488"/>
            <a:chOff x="0" y="1"/>
            <a:chExt cx="9144000" cy="1426223"/>
          </a:xfrm>
          <a:solidFill>
            <a:schemeClr val="tx1"/>
          </a:solidFill>
        </p:grpSpPr>
        <p:sp>
          <p:nvSpPr>
            <p:cNvPr id="30" name="Rectangle 29"/>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TextBox 26"/>
            <p:cNvSpPr txBox="1"/>
            <p:nvPr/>
          </p:nvSpPr>
          <p:spPr>
            <a:xfrm>
              <a:off x="3302648" y="112010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8" name="TextBox 27"/>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32" name="TextBox 31"/>
          <p:cNvSpPr txBox="1"/>
          <p:nvPr/>
        </p:nvSpPr>
        <p:spPr>
          <a:xfrm>
            <a:off x="857224" y="142852"/>
            <a:ext cx="6000792" cy="477054"/>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GIẤY PHÉP KINH DOANH</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pic>
        <p:nvPicPr>
          <p:cNvPr id="2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3460" t="21004" r="29204" b="14310"/>
          <a:stretch/>
        </p:blipFill>
        <p:spPr bwMode="auto">
          <a:xfrm rot="10800000">
            <a:off x="4571997" y="1785926"/>
            <a:ext cx="4071968" cy="471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p:nvPr/>
        </p:nvPicPr>
        <p:blipFill>
          <a:blip r:embed="rId4" cstate="print"/>
          <a:srcRect/>
          <a:stretch>
            <a:fillRect/>
          </a:stretch>
        </p:blipFill>
        <p:spPr bwMode="auto">
          <a:xfrm>
            <a:off x="428596" y="1785926"/>
            <a:ext cx="3758139" cy="4714908"/>
          </a:xfrm>
          <a:prstGeom prst="rect">
            <a:avLst/>
          </a:prstGeom>
          <a:noFill/>
          <a:ln w="9525">
            <a:noFill/>
            <a:miter lim="800000"/>
            <a:headEnd/>
            <a:tailEnd/>
          </a:ln>
        </p:spPr>
      </p:pic>
      <p:pic>
        <p:nvPicPr>
          <p:cNvPr id="33" name="Picture 2" descr="E:\anh\P2280232.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500" r="6406"/>
          <a:stretch/>
        </p:blipFill>
        <p:spPr bwMode="auto">
          <a:xfrm>
            <a:off x="6929453" y="15875"/>
            <a:ext cx="2280315" cy="1559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Picture 25" descr="logo.jpg"/>
          <p:cNvPicPr>
            <a:picLocks noChangeAspect="1" noChangeArrowheads="1"/>
          </p:cNvPicPr>
          <p:nvPr/>
        </p:nvPicPr>
        <p:blipFill>
          <a:blip r:embed="rId6" cstate="print"/>
          <a:srcRect/>
          <a:stretch>
            <a:fillRect/>
          </a:stretch>
        </p:blipFill>
        <p:spPr bwMode="auto">
          <a:xfrm>
            <a:off x="71438" y="62521"/>
            <a:ext cx="785786" cy="884007"/>
          </a:xfrm>
          <a:prstGeom prst="rect">
            <a:avLst/>
          </a:prstGeom>
          <a:noFill/>
        </p:spPr>
      </p:pic>
      <p:sp>
        <p:nvSpPr>
          <p:cNvPr id="29" name="TextBox 28"/>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sp>
        <p:nvSpPr>
          <p:cNvPr id="20" name="Slide Number Placeholder 19"/>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7</a:t>
            </a:fld>
            <a:endParaRPr lang="en-US">
              <a:ln>
                <a:solidFill>
                  <a:schemeClr val="bg1"/>
                </a:solidFill>
              </a:ln>
              <a:solidFill>
                <a:schemeClr val="bg1"/>
              </a:solidFill>
            </a:endParaRPr>
          </a:p>
        </p:txBody>
      </p:sp>
    </p:spTree>
    <p:extLst>
      <p:ext uri="{BB962C8B-B14F-4D97-AF65-F5344CB8AC3E}">
        <p14:creationId xmlns:p14="http://schemas.microsoft.com/office/powerpoint/2010/main" val="350693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875"/>
            <a:ext cx="9144000" cy="684212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25" name="Group 24"/>
          <p:cNvGrpSpPr/>
          <p:nvPr/>
        </p:nvGrpSpPr>
        <p:grpSpPr>
          <a:xfrm>
            <a:off x="0" y="0"/>
            <a:ext cx="9144000" cy="1477817"/>
            <a:chOff x="0" y="1"/>
            <a:chExt cx="9144000" cy="1426223"/>
          </a:xfrm>
        </p:grpSpPr>
        <p:sp>
          <p:nvSpPr>
            <p:cNvPr id="26" name="Rectangle 25"/>
            <p:cNvSpPr/>
            <p:nvPr/>
          </p:nvSpPr>
          <p:spPr>
            <a:xfrm>
              <a:off x="0" y="1"/>
              <a:ext cx="9144000" cy="1426223"/>
            </a:xfrm>
            <a:prstGeom prst="rect">
              <a:avLst/>
            </a:prstGeom>
            <a:solidFill>
              <a:schemeClr val="tx1"/>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TextBox 32"/>
            <p:cNvSpPr txBox="1"/>
            <p:nvPr/>
          </p:nvSpPr>
          <p:spPr>
            <a:xfrm>
              <a:off x="3302648" y="1103080"/>
              <a:ext cx="3631552" cy="292388"/>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35" name="TextBox 34"/>
            <p:cNvSpPr txBox="1"/>
            <p:nvPr/>
          </p:nvSpPr>
          <p:spPr>
            <a:xfrm>
              <a:off x="207434" y="1103081"/>
              <a:ext cx="2535765" cy="250176"/>
            </a:xfrm>
            <a:prstGeom prst="rect">
              <a:avLst/>
            </a:prstGeom>
            <a:no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155575" y="-13652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307975" y="158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SP8Acb6VmMr7m/vH86Tc2PvH86BS0xlfe5uXUyPgKONxp+GP/LR/++jUaj/THP8Asipz1p8kXq0F2hnzf89X/wC+qNr8/vZP++qdgfjQfzpexh2DmYg3jJ8xj9Wpd7/3j+dJ+VLjiqjFR0Qm2w3t3c5+tKGfH3j+dIBR261QC73x94/nS729W+mabz2oHt0osA7e2fvH86NzdNxz9abnrzzS89DQIXe394/nS72x94/iabx9KBSAdvbj5j+dG9+7H86b3yBz9aKNBi72wOTS+Yw7k03uM4peCMUWQhd7Z6n86Xc3ALH86b3IFAPHAoGO3N/eP50Et/eb86Tv3pOo7UWAduPqfzo3MehNN9PTvzS+9ADtx5+Y/nSb29TSduelIT7UALuOPvH86N7H+I8elNHTrS5/GjQBd5wfmP50m9ufmI/GkzxyetIT2FGgDtxx95s/WlDN6t+dN96WjQBd7erfnRvb+8fzpvrRntiiwDt7Z6n86Azf3jTc80E0AODNn7x/Ojew7n86aDzR70APDMOrH86N57Mfzpm7vRnoaNAHBm/vH86N7ZPJH4039KOlGgDizY+8fzpdx/vGox0/GlzQA/c3qfzo3EfxH86bnHHFJ+FADg7dMnP1o3t6n86bRRoAu8/3mz9aXc395vzpv5ZpfwNAC7m/vH86XLf3j+dN96PrQAu5vU/nRvbj5jSZHrikLUAP3H+8fzpCx/vH86aCBnmk680AP3Nnhifxo3HP3j+dNB96D15oAdvbH3iM+9Jvc8ZP50h7cGjtg/lQA4sw/iP50bmH8R/Om55xxRj2pgO3N2Y/nRvbuT+dN4x/hQfwosAu9s/eP50oduu4/nTcHsKPTigBd7ep/Ol3vn7xpo4zxQKAHbmwOT+dG9vU0gBJ6/pR+PFLQBdzHu350gY5PzN+JNHPOOtGe1FgDexOAx/Ol3Pj7x/OmjHTrS/iKYC5bruaje2epz9abnnikySfeiwDiz+p/Oje395vzpPpSfWgB29uRuP50m5+u4/nSegFBI//AFUALubPLH8DQGYk/M34GjPSgA9xQAu9um4/nQXP94/TNNzjik75/rQA/wAw9Mt9c0F2z95vzpoGetLxRoAu9v7zfnRvbpub86b36Ude1FkA7ee7nNG5v7x/Om4o7DvRYB25/wC8fzo3N2Y/nTQKU+nagBRIx6sRRvb+8fzpuT07UZwaQC72/vN+dKHbux/OmjHWnHnvTAUM3dj+dG5v7xppOOP0pd2Bz+VIBdzZ++TSb2z94/nSUh5HSmA7e+fvGk3t0LH86QZ/Cjt1J46UaAO3n+8fzo8x8Z3H86b/ADoyTzQA7e+eSfwNG9vUj8aaTS98HmgBd7H+I5oDt/eP5009Ac0oNADtzYyWP50b27MfzpuCRycUZosA7ewH3jn69KN7Z4Y/nTe9Bx3oAXc3945+tAZh/E350hOR/PigE56cUaAO3t03HP1pNz/3j+dIaQ4xzxQA8swGMn86N746n8KaCOvU0Z6UAODt/eNAZs/eP503GB6e9KDx04oAdub+8fxNKHb1NM/ClB46UrAODMe5oDHrk00nI5/Oj3xRYY/Jx94/nSbjzgn86TvSA8HjvRYBJHYKcMfzoWRtucn8TTH5U56UKeDzRoA/zGz94/nSb3xwTn60n0puT6fjQIHeQdHb865fxJqk1kbeUz3EYWYYWKUjzPYjPIzjrXTMRjBFYGuabHfzWckhUIkyk5zz7Y9zipki4WvqbcE8rRKzMwJGSCelWFkbH3j+dV1wMAdqlWqIFZ3yfnYfjTfMk/vsPxpzZAyabQA7zH/vt+ZpQ8mPvMfxqPPuKcKAFMj/AN5vzoDv/fY/jTT7UdqNAHeY399h+NJ5jf32/OkpKYDjK395/wADS+Y/d2/Omd+1H40AP3v/AH2/OkDv/fbH1pOgzScGgCQSt/ePHvT97f3j+dVxx3qQHjrS0Al3kAfMfzo3t/eP51GPalOadkA4k85Zs+zGmncP439/mNHGee1IfTpUOEX0HdmJq11cRSx+XPMgJPRyM9Kqre3eObqb/vs1Y1Zd0sf1b+lVFTiuekvdNJbk3226x/x8zf8AfZrr64zbxXZ1qZsKa/3G+lOpG+430piKtOHSk60tMorY/wBLfH90dKm9M1HyLl/XaP61IDzRFJMTDpzTGHIYHDCpPoPwpgJDbW6HoaKnLa0gjfoCtuXOOnWn+lRn5ZB6NQ/LBAcepqFUstd9h8t2Scc0hAzxTEyrlScjFOZgvHX2q1UVuaWguV3sh5H5UnH/AOqmGQDqGA9xTgR7c9KcakZaJg01uMcHcqjqTTuc98elNxmX6CpCMVMNXJhLZIjc8ooOMmn4zxTGx5oye3FPzz7UoNSlIb0SIpFZBuVieckZpyupAB4PpRIMIAeSTinlQwwwrJU2qj5PIpu8VcRmCqx9BQg+QFs5x61FKm0AKSMnGKeGdAAyH6ihVLVHzrb5hy+7oPYgIxz2oQYRc9cVGzq6YB6nFSjgitYSU5trsS00tQ4Iz60uADQenXFFa2JDgen1oPWjAx1+lH4UAR52NtboehpWANKygjkZHcVGY8HCsRWLjKOiV0VdMeoC9B+dMJ3sAPujrTAVP3mbGe/FTAKAMAY+tZwkqmiskU1yi9+lIOCeMU7PpSHkCuqxmGD1NHFGPzpaYB60ZpOnAoJ/CkAAc9O/SmP2YDkH9Kf681Ciq68k7u9Y1X9ldS49xxYB1bqDxT+3WoSjRg90P6U+N9y89R1NZUqj5nGas2OUdLoZkiHj1xn8achLMXPToKjkY7CB1L8UsrFUVF5JrmjUSd3skvv1saOLencerDczkjHbJp29emRUQ2LjeRn09Kl3oflxjNb05u1rpMiS8h27gnjFNTklvXkfSmOPLXj7p4+lSjG3itIS5p2e6JasrrqDAc88AU2P7uT1PNPxxgj8KZ5ZXlTx6HpVzi1JStcSatYeeKhUNgsMkE9PalaT5SuME8VKAAuMVD5astOg9YoYHU+3rmljB2bjznmmzBWwuOSaVdyD+8P1qFzKfvapdhtJrQe52oSeKRMhAD196YWEjKBzzk1NxW0GpyclsiWrKwmOc45ppAOeo/GlHAJPJJ9KU9K1cU9yU7EbDJCDPuaJH2rtH3j0oZG3ZVgOMYxTAg84DOeM5rkqc6ukt+vl5GsbPUdGDlgSeOKU/LKBnAI9aSIfe/3jSyHBU8cGqStST/rcT+KwzMgbuQvBGf1pzSAruB6e/X2pWbbID6jHSnAAnOBn3FKFJ+9GLG5LRtDux6mjB9aQcilI5rrsZBR+dL24o7UAB6UmQBk9aMj/AOvTXTcpGSKUrpO241uIhLZb16CkcMrbl59qVGHKtww7UkhBAVeprBtOnvr+pWvMPUh1DDvS496APlHtSdenWuiKdtSWOwcdRSAkdKOv0o7/ANMUxAOuDUcpwPckVIP1+tMnyUOAfl54rOr8DsVHdCOcbOvJFOQc5/SkKh0+vTFJukKbFQ59c8VDlyybtdPYdroVCW3HtmiNsrz6nk0cRx47AURgqgGM9zRC6kovtr/X3g7WbHd+KMHFLz1zR171uQGOehpCBnn9aUdaX6/zoAb14x2pce3NBxRg9/0oAjYncVX73f2pxUlcbufWmEGNiRnaTk+1SEjrxisI2blzb/oW+liNGOSrfeH60/r2pi/O28+mAKecH3NVRu46/L0FLcXgetGOc/rQD37UZ/yK1JAHn2oPK/4UYOOlH6UmrgRMzgclaRQeFLkseTz2pw+aUnsvT60J87u34Vxcl5Xv5fdv/ka3shWzsLc9KYxbahBPI/OnSHEZUdaGABQe+KqsrtpeX5hDRCsxKBkP69aRd33kOQfU0v8AqyRtJU+g6URhgDngckChJymr7g9EJ85O0Jj3JpyrgdSfrT+c0nX2/CuiNNJ3buQ5dCMnbJ8xOD69jT/frQyhlIIPNIpyMHqOtJe7Kz2Ybq4jZV93Y9faldwo+vYd6HbOUVcnvzTIwAWB5Ydeayc3z8sdn18yraXYfMrB2J29CM9KlwD0JpCAeCO1RBjzGMEj+KndUnbe/wCYviQ6Q5+Vc7u1SDPp9aRV2jAB+vrS8DqTx1rSMWrykJvohrAlehBpA67Nx4xwabkydMhPX1owC4UdBzWUpNvmj6epSWlmKDI3IAA96TeyffGR6ilO5mKqcAdTQd6nsw7jGKTuldX9f+B/wABWy5AbgjIppysoycg9qjJwwdfug8j0p85G0MPWsPaXg77p3/r8S+XVeZJEcpkgknnmkkboB1PFG7bGM9AKYDj5iPmPQV0OSjBQv6kJXdx7HGAMkn9KkHC454qEMAcgbmqRH3EqRg1VOcW7sUoscR0zxjtS/jSdsdPegDnFdBA4DHrR3460n4UuT0zQAEZyDyCOhpenApN1MaQjgDJHaplJR3GlcVz/ABDJIPQUZ3DrkUxlZhknnsB2pMZG5Tj8Kw5pc225VlYXAyfmJ+ppGbC9Oe1IfM2ngfgKcq4YnkmqitLRVgfdgvC9eeppe1L1prYrZKysRuNZcjrkYrE1NI3itTLOYws6fLjhmzxmtr0NY2uRqLaOSRQVFxGWB9NwqZGkNzXGMc/rSk4ZcfSkTGBSOcLn8aVT4bkx3JicionyCCemadvxjNRSvkYXJ75qKs4qL7jim2SA46YpJJAqnrk1GC7clgPYUpVQpPfrk1NSU5QdlYcUk9R4Dtz0FLs4bBJPvSg9Oacfer9kra6k8zuNXJQH260P909jihPu464pff1px96APSQLyoOaCMGmx/dx6cU/HHpTg7xTE1ZjCD60v48U4c8Uh6VSSAQhTxilCjpz71EWIPr7U9ZBsJA6dqhundjtIeTk7V//AFU8LgADPHvUanYue5609WyMkc0oWvd7g9h3rzTe9Ln1pMAEHr9a2ZJk6on7yLH+0f5VXVBir2ormaLHof6VDs4rJpLYorlK6yua25rpaBMKbIMxsM44NOpH+430oEVPmHU5FKDS7aAO9MogAP2lyT1UfzNS9DxjFM63D4/uj+tPA4xRbqIdUcxURkk4AGfpT+nemk98ZqpJNWYLR6EO8NAHUjjninowMjHjtikICSZ/v8VHApEkhY5AxgY6Vw8zVWKf9WT/AMzW14skLfvGx1PAp4VYxknk9zUMf8TkZycKKlRSSS45HQ0UJOfvJf8AACaS0HB0LAA5703GxuD8p/SnSBfLJx9DTXGYiTjOK1m5a33WpKsCAbmOec4p3I/xqMlo1LAjHUg0pkIU5X8aqnU5I2mrClG70HfK3y8Gk8sj7rEfypI/mVTwD3walPpWnLCepN2tCFmYOoYZx6VIrqwwDz6UgGZicDgYpzRqw+ZRWVOM1dxfXr9xcmtmNc/vEX8TTwM5Oah2FZPlBOB3PSneYAfm+X60U6qTbnpd/wDA3FKO1iTaCcleaXtQp75GO1L17810K3QgTpikOPpQTweOaTJxVAKBk560Z60mcGmt654oAdmmOcKT/KlU5Ax1PNI6koQMfhUTvyuw1uJGvyAYyT2pJECgsuQc9jSiQKMMpWkfDFVGDk1zT5HT5VuvvLV+a5IDxS9KTOBgYqhf6rZWLxpdXkUDP03uAcV0ylyq6ISuy+OuM0ufSqkNyk6FoJ45lU4JBB5xn+o/OsrVNXWC9tYo9Qt4H8wCWN3XlcgknPPQEcd2HpUKqtpKw+R9Df8AbtSgnGMVQstVtb66uoICXNuVDuB8p3DIwe9S3F5DAdkk8aO3QMwBq5TUYuQkruxOZBkgDcR6Uwhid23B9QaiN1BHEpEsYDfdO4ANSmZSqs06gHpg8GuWalPRvXytZGi01JBNjh1x79qjYhG8xCCO4rJsby+uNVn89XitCP3AJQ56ZJIJOT6YrSJVJAQcgdc1x4j2kUud+j6o0hyvYVm+YHBxkmnxKzneeM9T/hTJLhZVwnbk80gmIUfMfwINc6cI1btuSNLScezLahRwgwR1pJSPL+br/Wq5mRVLNKUHcnAqRHhPIfefXOa9GNeM4cqsv67GDg07j5P9UM9eKd5ZHKHB9O1MyXYEjCipQRjg1tCmptyfl/w5LbSsJ5hHDrg+vanZ/OkJXHzAfQ1FyPuMMf3Sa09+HmvxJ0Y4gPJg4KqKXDqflO4elJHwvzYyeopzMEHPQdqhU1y88tHuNvWyGqweUkjoMY71KScHFQhMrnOG68UqyNHw/Oe4pU5OC/edev8AmOST+EkxySAB70vb1oBHtn61navqU+mRxTpbebb7ws7hsGNSfvYxyBXSl2M2zR7elH+PWgMCM+1FMA6dqiH+vOfQVLkZ68VE52OG7dDWNbRKXZlR7AhAkcds5pXwQuO7Cs7UdXtbC9tbedwjXBKq+9QF+oJzjtmtFUwcsQcdBUcsrOCWncd1e4so+VT/ALQpwHHFRucuijtycVID3rSGspNCeyF69TTtoGPam9//AK9JuHXGPwrUkfjjrzRz60wHqRRkE+tADuwoPv0pu4E8UxiWcLk46monLlVxpXEch+FBOO9NBdGLOpOe45qQttwAuSe1IHyxVhg9fauZxXPdy19NDS7ttoPBBXKnilx0waiU7XZcnHUCpe4zjNdNOTktdzNqzAZo455pc4zzxSDr1qxCY56e1Lz3FKW4/wAKT7xoAi2vHwvK+lBlCjJVh74qQ8c/5FRqDMdx+4Og/rXNOLh7tN6voaJ31kIpMx9EHY9TUufypjqQ3mJ1HUetOV1ZQRVUrxbjLf8AMUtVdbDsetHXn+VJx69fWjoK3ID8c0vtSA4H1pAQTQA7txSHjk8ClB59xUUh3OE7dTUTlyrTcaV2L5hdTgbh79KjO5Thlwg/GpGkCnaBlj2pVfcxVht79a5pRUnZy1/D0/pmibS0Q4EMOCMGjoKjT5ZGUYxjI4px5A6CumnLmWpnJWY7HcmkwcHHBNHuxpJJFjQs5CgDkk4AFWIXOMmgcnr+lMjlSVQyOrp2KnIp4+vFADIsbWOTyxyKdHg7gfWo93lvk/dPf0NSFVc5PX61yxvolujR+fUawDuFUjAOTSkZlX2yaDhF7AUkY5Lnv0+lPlu+V7vV/IL6XJTyO9Jjn0zSE85/nS59TXSZi+3WjuOOKTnqT+dGRjJoAXv/AEqJ0Jbcp254NP6cUDnp0qZQUlZjTsIqhB0/GklHAfuOvPWlZwnXFM2+actwvZayqWt7OC1/IqP8zFBMvTIX17mh0AG5AMihMKShOcfyqQ9OhGaUIKcby3Buz0GFlC7uuf1poBkOWGB2FKsaqc9c9Ae1PGc//XqlCUvj+4TaXwibgpCjgY4wOKb92U54DCnnp6UjAMORkHpVTi2tN0CdtxpyrbgMg9RSiVS3UDHUGmYZOjj8ajLM5IwrH2Fcs6sqb0Xy3+7U0UVIkfDAsCM9D6GoQxaIrtJwaDC+3LbQKWKQKCoGR1yK4pzcqnvrlT/H5GqVo6ahJLkgjn0FOVQvzSN8x7ZqEDzJGwdvtUyxFecKcdqVGVSo3K11+H3BLlirXsPEo6Jk09FOdx6+1Mwq/eTA9etLt25Kfl2Nd8HO95a26bfgYu3QmHT/AOtSHpxTVYMORQWH0rrUk1dGdraChgR1pwAA9KqSFslowSO9LHIRhtxPY1k63ZaFchazjrUanbIy4z3FODcUxyQwb0qqjslLsKOuhLnp1qJT87L1xyKAGc5Jx7U8ADpwPakrzkpbJD0SsKflHI4pOpNGcH0PrSb8N0rYgXHr+tMZeOMe1P4z70nb60AQdDxk81ma1dx2scKsiMJJkXaw45brn1rW24Yktwe1cv4onFvFBtjVv9IjJbPI59KiWiNIK7OmUjHShh2weeD7U1Og4pwGBzzVWuQJ5ag55P1NI5ypwMCnE/WondQcAZP0rN8kFbYerI43+UZJJqbd8h3d6pBJSxAXAzVuOFgMtkk881lCUpQSSKaSerJEcEDaCTilw7dcAfrRHwCD1zUmM1VODlFczFJpPQRV2jgnmnYA7UmQO9N8wdB8x9q0coQVibNiJwzDGO9KAZDkcL7d6YQSwJ+XPFPdiq8fQHNc8XdO+yNH5bgYlzz19c03lG55U9/SgMHAGHD9/Q0cj5X5HY+tU1y62t/XUW/mIo+Zj3FNfhx/tdaEG2YqTwRxTpMKVJPqayupUnfSz/X/ACZVrS+Q9fmf2X+dS4PpUMeAgzjPepNw7E1101pd7szluO7Ufz96SlwOea0JKV4N06fQ0zZxU9wB5yY9DSEVm9ykQbK3qx9vHStikJhSN90/SlpG+6fpQIgFFL1oplFfJ+0uB/dH9adjPFNPFw/uo/rUmM00IQcioWLRkkDA/Q1PjAqF5tufkPHescTy2V3YqF76IQyCROPvDkA1GW2lyP4hxVeS7jLDbGeSOR0qwwUwggc9sV51R1Kick1p1279DdJRsu5LCOMkcDpUvmKGOBuNVIw78Ag47GpR5o4xj/dxWtCvLkSjF/mTOCvdsmKljufGB/DTWbzG2j7oPJqLnq4Y/WpVdWXAwK6KbUvdel/vZD01FwxY5xt9KXGfxo3Hij6Y+tdtjIQxqeo/EUmHT7rZHoaeN3ejI7dazdKLd+o+ZjIw3O7qTmn9KO3NIc4ziqjHlVkJu7uNj+Zmb1OKfgHrg59ahyVUowyD1IqRWDZwelY05x5eWW5ck73Qka4d8dBUnaoI3AB4Jyc8CniQZA5B9DSo1IcqSYTi7kmTikP+RSckUGukgPrSYP4UDjrkAUdeKBEEVukLu67gXxu+YnpU2fwFLimSM24BeSfWonJQVyleTHnn0qJ0AYbeCe9HmYOHGPwpc7peCMAZrCpKE7R63XqXFNaiNvA5UEeorib3UW8PeK7u81C2aSxvAgWcLuMWBjBH513R/Piuae+nW7vrfUNMnntHkIhkSLzAy46EDnrV8kk0k7k3VtTO1K9g0Xwrf3ukTIY7ubdC0Y4jLAA/ToT7Vu6NpNtb6FBbvCjl4w0xYZ3sR8xPrWBYeFJLjQdUtZVe0iu5zLbwtyYwD8uR+A49K0dM1a6s9OS1vrG6N3CPL2wwlhJgYBDDjn3xWvM72ZFkU/CTNbaprGj4Pk2sxaHHUKxPH8v1qL4ibToMLPgkXaDcRzjDVr+HNHuLFr6/vMJdX0nmPGDny1ySFz681l+OBJc2FnbQ2tzPILlZmEULMAo3d8Y/CsnFKquXzKT9zUntEt/Ffl3BWJtLtZP3MAx+8YcZYdh6L36n0pvjuKFfCkmIAvlsgTCgbfmA49KqX8U3h+/g1fRreeWC7P8ApFmsTfN/tYx8p+v+NHivVRq/htoba1uvOd1JjaBwwwQTnin7109UHu2ZPL/wjt55FlDFbpczn5GgiAdCBu3Zxx0rqAgaNmkAK46EcGsG61mx8iJora4ubpCGij+zup3YIHUcdTW9JJ5dsvnFQQMvtHA9a4qkJNupO+m1+5tFpe6v6RxXh2TTbHW9beaS2gdLjEQkYLgc5xnoKbpZspfiDfSWwhkt0tw67MFQ3y5I7Z61c8KSQSavrCSRN+/uTJEXjOGUZ6HFQ6XJbt4/1F1DCGeFY4n2EBiAuQOPY/lXQqUuW6etjPnV9e5N4cC+KXvNUvlEkQmMVvA4BSNQAc46EnI5p1xM3hvxVYwwDZY6h+7MC/dR8gblHbqOPrTNAjHhWS706/byYWlMsFwfuOCAME9jwKmngbxH4lsLqNSdP0/MhmwQJHzkBc9RwOelXCN5bafh/wAOJvTfU2fEM839nCytGAurxvJjJ/hGCWb8FB/SoPCOpPe6FGk+Rc2rGCYN1BXj+WKpQtD4j1q5lg1GSIWg8qEQMuSDgu3IOQTgcf3ay7S4g8M+N7i1lvTJb3kYeSSQjKSc/eIwB3/MV0W0M76mnDM/iXxLfW0k0iadp+EMSOV81znJYjqBg8fSr1z4dFve2VzprSQiOYGWHzTsdOQTtJxkZzWPYyDwv4p1Fb7MdnqDiWG4P3A2SSpPbqfyro/7ctJ7iO3spFupGIL+U2RGvdmPQf1p7AtTD0qPHjbVYnuLgw2yxmKJp2KgsATxnn/69M1Tc3juwtlurlbaaJpJY1nYKSN2Oh46CoLGPSdU8cawLlYJ8iLyg2DnC4bFI8Wm6f8AEayS3EUKG3YMFIA3Hd+RqZK6sNHbTRJc27RF3CsMZRypH4jmuU8KS3Eeq6npl/dXE11by5VpZCQ0R6EDOPf8RXWMAnzKcE9vWuL8Ttc6Nr1lr1vAziQG2mjX+PP3fx/wFczqcz9nJa+X9aGlre8tjVtZpLrxhdbJ7r7JbqE2qxMRlxlvyBHHrTPGmp3drpy22n7vtUgMpK9UjTlj/IfjWpo1qLDSYkkYGXBeZz3c8sfzJrDtIb/W7681azvIIoXzbwh4fMzGp5IORjLZ/SumLi9UZu6Oi0jUY9V0q3vo8ASoDjOcHuPwORUevPJHol5LFM8MkUTyKynuASK5rwZM2lX+oeHbiZXeCTzIWHAZSASAO3Y49zW74qtYLnw5fG4QN5cLyJk4wwU4NMOhkeH01XVfDtvfnWrhLmUMQCkbJwxA4257etaHhnXJ9UF3Z30apfWT+XLt+63XBH5Gsnwha6VZeGrLU59kcqKzGVpCAOSOmcdKPC7+Zf654gmUxWc7gxOwxlFzk4/L9aNA10JfFOs/2XqVosUKyQqym9YpuCxsSqg/juP4V0F9M62bLHceQxXKui5Kj1wc8VyyaRqutaVezE2Qj1T97iVWLouBsGRxwAD9a0vBt+19oQhuDi7s828inqNvA/T+tc9SlZJR0+ZcJau43wXqF7qOlNe39x5rPIUUBAAuPwrQtZL0+Jbm1a8LW0UKShCi5yxYYzjoNtZvgKVB4aELcPBLIkinsc5/rV7SH+0eI9VkUZjjSGEHqMjcxH4bhTguSfItvyC/NHmLmrDUpGto9PdYy0h82VkDBFAPbI5JxWBa32uXfiHUdKF/AotERlkNtnduAPI3e9dkR6jFcfohB8f6+RjIWIf+Oiugghv9Z12xuNGtZGgWW8maGUGLphgNw56EHNdHrM91ZaHcXFtIgmgjMhLpkNgZxjIxWD4vQrr3hudv9Ut3tY9gSVx/I1s+JZUj8NagT/HCyD3JGB+po0AXTNNmS7OpXVwZLmaFUdUGIxjngetag/1w57elJENkC57KM5pruOG6Ec8965q84xSu9jSEWx68yuc+lEnBVvQ0ikeccDhgCKWblMe4rO/7mT9fzuV9pA3+tXPHB6VLnrUBYCQnP3QB9aU+YF3Hg+lONVRcnbr/AMD9BON7EvTPrS8fSlyBSA55zn39K6zMD1x+XNGc8j86Q7WzuPBqMt5YCKPmPaonPl1ew0rj85XnpUYLRsFPKnof6U9JMgdsdRRKVCcjrxWc2pR9pF7f1YpXT5WNdiSETgnrSSSx2sDSSFUjRSzM3AAHU0kJK5DZ3fzrmviHJPH4PuvK6FkDnP8ADuH/ANaii+b33v8Al5BPTQWy8V3esyyNo+lme1ibaZ5pRGGPsME1e07xD9snvYLm0kspLNFaXzmGBnd0PTGB1qh8P2QeELIKOu8/U7zS+OIjF4V1Oe3TEzxojsvUoG6fTBP61tGUZbEO61ZVbXbjxHM7aLHe/Z7ZiDNG6Rq7e24En6cdea1tE8S22sLNDGjpe2+Vlt5QFYEcfzrM+HSxr4Ot2VRuZ3L47ncR/ICue09nHxfuRbbvLbeJcemznP8AwLFMVzp7DxzZXeuNpFxBLa3SsU/eMCpYdsg1pNqzpr404Wcp3x+YJQy7doIB756muO1rwydX064v7JdupW93OyMvBcCQ8fX0qXwl4hl1zUomuVYXdvavFKcfeO5cH8cVjUlHfs/6/MuN9jo7vxPBbakNPtoJby+bJ8qHHyD/AGiSAKZL4le1uraG+025tpJ5FijOVdGLED7wP481yPw0Judd1a6uCftRAznryxLfqBXWatr+jw6lHYagZfODI8cXkscsGypXA55FS4KMFF66r8x813c32dlcsFLkITjPWsGw8YWupavJpsFndfaIiRIGCAJg4JJ3dj6ZraSXMZk5AccA8GvMPDc14nxA1prOCOVyZsrJLswPMHfBp0JJp+eoTurHaHxjaDW/7INnd/bc48vanpnrux05q3rWu6fYolpdqZ5Ln5Eto13M4PHT/GuBtHuJPi8HuokimOcor7wP3PHOB/KrGmM918Wrl7nIaIuI1PoFwP05rosZ3Og0TU7PQWTSboXdqs0jNai6QAAH+EMCQefXHWuvLDrXBfFFE/4R+2c48wXIAPsVbP8AKte21eS08EWl7McztbIE3n7zsAFz9SRSfcF2Nm01S0v7m6toZA0lq4SUe5Gf8R+BqwRg7Yy2fQdq8r0K4fw948ezluxPDegAzBgQzNyDx33ZH416nFyBgL7nPeuerHnkofj/AJGkHZXMW58U6XY6l9gu5ZludwVUMLfMSeMcVdvdes9PuILecTCW4H7tVhZi3qBgdawPH+i297pLX5CrdWqnaScbx/d+ueR78d6h8D3o1uI397L5t/AvkKp/gXAyQPVu59sVpTpxgrImUm3qdTqsF1fac0NpdG0eTGZQMsq98e9ZPhWO6Ie4m1ptRhXdDH8u3GDgk+p449vrVzxDeSQWAtrdwlzduIIm/u56t+Cgn8K5DwBdyaVreo+H7mT5g2+I9iRwcfUYP4VoT1PR25X5lyOvTNY6+KtIe9FmLl/tWceV5L789emM9K1z0ry6Wdrf4t3Mq20twyLwkIBb/VAdyKa1Bux3tz4o0m0vPslxdFJ84EZjYMTnjAxz+FXLzU7Wxs/tNzMkUWODI236DnvXl+tXbX3xL0hmtprYq0I2SgBvvk54Jq1r9w2p/Eux02dj9lt2Q7G+6TjeePfgUnpuO51On+KI57qNbyW0jEn+p2s43c9PmUZ7dK3b3VbPTo1e8uI4Vb7rOcA/jXM/ECOKbwhcu0eXhZGjYj7p3AcfgTXNajqM1/8ACu3kuGZ5fMCFz3CsQP5VzxlBS5ovR/mW07We6PSLfUbW/jEtnOkyg/eTkfnVqWdYVaSR1RFGWZjgDFc/4LjQeD9PBUYeI7gR1yTXMePLye+8S6doQlaO2laPzAvcs2PxxWsINSbfUlyVkdpH4m0SWfYmo2xfoDvHPsD0qzJremQqrSX9vGHGULSgbh6jmm/2VYvpwsTbRG22bfLK8YrifH1iumeCbGzVt4hnVVY9SNrVpYm5239u6X5Sy/2hbeWSVDeauCfTNOGt6cY2kW+tSgIBbzVwD2zzXn2ravaP8NY7NEnE32eFebdwuQVz82Mdj35q9oij/hVE7beDb3BJ9TlqVgTRtXN5c3uqxjT9Vt2hDBpEUowRB97PUknIx0Awa2YdTs7hvLt54pnxnbG4PFcb8M1U+Hrg7AXN0wyR/srW14biVG1UIgDtqEu447cVxz5o3UfyNo2dmzWlurdJNk9zFGeu1nAqWSaJYmkLoIwo+Ynjn3rn/GOkJq9pYWeRG8lwVWTGSP3bn8sgVy3hrWZLJbvwxrC4cKyxb+n+77g9R/8AqrOWHUYNt6vcaqXlY9GSWJ0WWN1dOhKnPNINVs45hDJdwK56AuAT+FcFrWuSaN4I0m1s/wB1Ndwrl142gKCx+pyOfrXRaF4d0210WAXFnDNJJGDM8qBmLEc8ntShTVOXMpaPy+/5DcuZWtqdKLiJg371fl64PSmRzxncodSAeOa5210C20uy1VMiS1mJeNGO7aoXoc+hHH4Vx3gG+021t78381uruVVfOI6YOevauqX8/Rdupmv5e56iLhRuC4Y5PANc3ba1r8t+sNxooWKVhsfzBhFzzu98fSuZ8BQWtx4k1V9iSpESIcjIALHkfgKTRbeF/iXdwbQYYmkZE/hB47dO9FOkrWk7ilPtoepA4ApGYGMng8dqwPFWpTWekyQ2is95OrJEq9ehJP4AH8cVS8B6qNU0CNJHzNa/umB/u/wn8uPwqpNtWigWj1OqWViox2HJNIdrDg5PqahuIFuIpIJAdki8jOP1Fee+F7uTRvFl9pWoSu7gERPIxPTnj0yvP4VlCCcXzu9inKz0PSxMMAk0huEBJzzXL21pFqet3V8rSfZkHlIoY7Xb+JsdO+PwNcz4W3zeOdRt5JZXht/MMaNISFw4A7+lVCUpKy+8TsnqejXeow2cKySCRtx2hY0Lkn6AZqW2uoruBJozlG5GRg/keleYGUj4iT2NxdzR2CBmZPPZVA2Z9eOa6Sw0y5mgnvLC5uVt7yyIijlnZvLkPQgn2reN7a7kN66HY7x0z+tG4E8GvL/Gcd1oMOmx2uoXu+QOJHa4clyNvPXjqa7Ow0maz1VLiK6uJLVoGVopZ2cB8qQRn2zTsK5ukj8a5rxZarPZRkRlmMyDduwB8wFO8XQXT6YjWNxNBd+YkcZSQqCWYDBrnNB1qXXLKbQtUlaPUIXyHb7zbWz/AN9DH+eaUldFwlaR6Chwo6GlzWP4dEn9hWsk08k0kkYdnkbJyRXPDxc3/CeCxZyLJ18lCeAXB+8PxBWhknagBmO7PB6VIAuOgx7VheIHlTSLuWC4khljTcjoe9YPgrxDey39/pWrT77mA5Ut1wOCP5fnWNPlUXL1Llq7HoMJVWcHHXIpXxk4615hq/iPVZPFNrDaXTwWVxMIU2gZYBtrNznvn8q9KjysYUknA6k8n61dONkJtNjT8spwDkiglz/s59ak45NA688UvZeegc3kM8vuxLU8AY6AUZXP/wBal4I6VcYRjshNtjHU446g5oJDrx0pQCOp/OmlSDlTg/zrOcWnda33KT6CK2Dhhg9PrTsbsgimMTj5gh/Go9xHQke27Nc7xCj7r1/MtU76oGyrgnqvv1FDndIi9iKQszkKSME496WSMINwJyP5VyczmpOPw6X+X/ANbJNX3JSccL1/lToz8uM59z3qoDuH3gq1ZTG0YOQO9dmHr+1lf+vuMqkOVEw/ClGMjiowTjtinAn8/Su0xI5VBmU57HpSlaV8eaPpS4zWT3KQ0DitKs8LWhSEwpG+6fpS0jfdP0piIeM0opoPNOHApjK+P9Jf/dH9aecD+tR7s3UgI6KP61I3GKtbCYdKhlhDg7iSDU3HSmu2PlHX2rOryWvIcb30KBto0XywvyjHvj2qURBfLGCAf0p5XJCfmadMoO0j3rypUnPmnba35nSpWshu35QJOH/vL605XkU4bB+tScOnsajI2/I3Knoa6nR5XzRdvP8Az/zM+a+jHmUYGVI/CmZ8yQEKRjqelOAKD/Y/UVIMHuMdq2ipT0k9iXZbAM9ehpcc4pP8/Sl3e+BXUZhjJ5FKR0AoBB5/pRgE+lACY4wKM47UpPrSE59fwoAKhKK7kY4HU1KeKjj6H1yc1hVipNRexUXa7QuVjAHbtQQrp6+9JHhmZj69aG+Q7ux61F/du17v6Dtr5gmfut1Hf1p5pjjDq3vinO+0d/TirhNRTUnsJq+w7v60d/rTEfeT1BFPAwfWtYyUldEtNbiH9aZ1mPTgVJ9ajj6u3qaiesooqOzY4jnBHv0qJYw7sRkc9qmPTNRxk7Qe59KmpGMpxT9RxbSbQEOoOCD9abCQUAOODzmpieDzkVEiBkyRyec1m4ONRcnZ7/IaacXcew+UgHGfSmxgbOByTmmyJhGG7I9DSq2wBWUj3FP2n7z31awcvu6DpDiMkelKB8oA4xUbMGwARjNZ114k0qzupbae7CSx4LrtJ28Z7D0NXBqU3JEtWVjWwD0x0pML1wM1kR+KNHmkjSO+QtJwgAOW+nHNTW2vaZeXP2a3ukkmGcoAcjHr6VsSXSCjkhc5HakUfvVLdSM49KpjXtMN59lF5H9oLbfLz82fpUevRyyWDvDetaSRqXEobA49fauapSSs79f1NIyNKJVAbA6MaJVAAYdQahgmPkxyy4XegZsHIBxzzUcGp2N+ri0u4ZmXG4RuDj60rpUnHt/SD7SfcsyKMqxAPrUoAx/gKoXmqWNqfJubyCGQrkK8gU4+hpBrOmmQRfb7bzM7dnmjOfTGa1jpNruS9US6jZPe2MtvBcPbO/AljHK81OsCbRvUMwGCxHJqvJqlhDIYpbyBJFxlWkAI+oqy0qLH5m4BMZJzxj1zW1ybCyRRyqVdFZD1DDIpI7aKFNkcaIp/hUYqBL+0kcBLmFj02rIDUr3UMRUSTIjHoGYCi4W1ESxtY5A620KsOhCAEVHLYWRLSPZwMxOSxjBJNTfaoNgfzUKk4B3DFNaWORCUcNg87Tmoqzag2nrYcYJuzRIi7cs2M96jkEFwFWWIOoYMNy5AIOQayNQ1e5GqW9nbwP5O9fPlKZGD0CjIP1PIFbhAZCvbFYpSWlN2sVdPciuIIpUZJY1eJxh1YAgj3FJaWFpYoy2lvFArckRoFyfwp28GJlJGRnNPV1KA56inSmru2z1/zCSKf9iaUlyLhbC3E4bf5gjG7d1zn1qxeWFrfweTdQJNHnO1xkZxUwZWG5SCazdMvL+S8vLW+hRTEwMUsYIWRDnHU9Rjmt076oztbQE8NaNGwK6Za8esYNWrrTrS9tPstxCHgOMp0H6Va7ZJNJuHc02+4JIgt7G3tLQWsEeyEDAQMeB7VRtPDemWFy1zaW/lTnOWDsc/XJ5rQ8xx82PlPYelO81NhfICjkk1iqsZpp/0i+RppmPc+HrC5u3lMTwzycyvDK0e8e+CM1p2FhbadbCC1iEcYJOB1JPc+pqrZ6nZ6nIywSkyL83KlePUZHI9x61d80rkSdf51lTqSgm6mz6/5lOKfwjpGBBU554JHGKyrPw3p1jqLX9uswuH++5mZt+fXJ5rVQYXkZJ5OKQqUYsgOO65rRSqR957P8BWi9CDUNMtNVtDb3kIkjznB4IPqD2NUYfDdqk0cs811ceUwaJZ5mZVI6HHf6nNbCOHGRTSWdiqnGOtW6qUU1rfYnl11FblCoYZIpEKyAq4G4dqaRGvG3J/M0wqucrvUjuRxXHUqyUr6PurmsYqwNmF1B5A6H29Klc/dGP4qiaQMux8ex60wu3lgkEYGM+tc3t4wUlHVb+nf/gGnI3ZvcfH8ztKxAUHineb5j5Vc46e1RLl1CgcDt6/WrCxt3fHsBVUHOoko7bvzfzFOyeouZOThfpSo27IPBHUUx96DIYlfeiRthRx9K6+dw1bem6Zla5I7hPcntSIgByeWPU0iqclz949vSnkhAWJ6d62iub35iemiI5VIPmg8j170RfvMu3XoF9KADIQxGFHQUOu0l1H1HrWDT5va293t+v9fmVfTl6/1oLIoI3Zww5zVae3i1G3khuYw8TqVaM9wamB84hjkIOg9adIufmT7wptOb9pFafn5/5f8MGiXKzlrLwpe6OZI9I1QRWrtv8AKni8zYfYgitax0zZb3Ed7cNdy3AxMZANpGMYC9AOv51qIwcZHX09KSRM8jIYdDWzd/3kP+HIS+yzgLxG8ChLezv8Wt5KSkcsBkMXTLZDDjkcVvaL4bTRxcXMb+fqFzlnuZlxknnoOgzz1rYmt4buSJZoEkMZ3gOoO0joRmrHzbyqnAA61m63PrG/b1GoW3MXSNOvtOWcXc8UweV5V2RlcFiSR1PFFr4etrbXLnVbdgn2mPbJEBxuzndW3sc8bs+zCoWBRiwH1x0NYTlKDbknyvf+kaJJ2tujmj4akttbl1bR5o4LiQETQyqTHJnr05HIzVW68MXmp+ILXWL+4gjaArtihUtu2sSOT711oYly8Y4I5pm/D567eFHauZ4pqCi331/X7i1S1uvuHujLCzrtMu35A3QHtXI6J4V1PTPElzqzS2kguS/mJlgQGYEkcV12S53Nlj7dqfmMcFCB6kV0Ua1tlaPn+ZE4X66nGJ4U1geMP+EhL2RfP+pEjYxs29dvpWjqvhaWXXYNc0yWKK9j4dJAdkoxjkjkHHFdIQEy6Zx6dqfvXGScCu6NW+klb/IxcOxyWo+HNR8S3VsdWaC3srcljDA7M0h9yQMf/XqfUtMvbvVrJRb2kml2zf6l2PzErjJG0jjJwK6PLSknov8AOn+WCm3r2qeec9YaL8x8qXxHE+K/Bs2py2raTb2lq0JJMinYSfTAXtgc59a6fT/tsVpH/aCxi4xh/KbIJHcZHergk2jacl1PT1pAm8bi2T2weBWdSo6q9zdfgVGCg9djAFjq9/rsM9/bQfYYcmKNZs7X7ORjk/yzWHP4Y1nTvFsusaRFDHAWy0Rl++D97jHfr7Gu+R8rzgEdRSbmkPyDgdz3rRVYxira3JcG3qc02mXmr66k+qadA9kkRSNGkDbWJyWII6nAH/66xtV8JahF4nt9S0Gygt0gC8Bwoc9+O3BxXoKEMoYdKduzW0Zpq62IcfvII2kNurPFtkK5MYI4OOma4K30fXI/HUmuvph8iTKlBMhYDbtB6+2a9ExSE46Ypp2Bq553rOiazeeNbXWItNdre3ZAVMqbmCnORzV7xB4bu73VbLX9OjUXduVLwOwHmAHpnpnt/wDqrtCcA4H5VFnEI55IrGpUtJdkmVGF0cVq9ze+LrBtLsbQwp5oW6lklRhHg5wApJJyP0o8RaDOvhG20TSbOWcIQxcFQOM5zk9STXTaP4esNEkuXtA+bhgX3NkDGeB+ZrSQY3+m6jmcZJdGFrpsxfCUVxbeH7a0ubeSCWBdjKxBz7jBrM8YeF7nVLq21TTSv221I+RzgOAcjHuD/OuuiHBPYmnnGOKulJuKkxSj0Oej12+kiWIaHeLdleVfasYP+/np+vtWN48tdR1LRbSwhs5J7oOssjRIdnCkHB+p6V3Qx+FGATnHNWrITu0cDqsd3c/DyLTY9OvPtXlRReX5J4KFST9OOKs+HNPuJvA8ujzQTW9x5UkZ81Co+Ytg579e1drjFIT2/ShtWFZ3PPPB8t34ctLnT73TL0yGUujRRF1YYAxkcdutdXoFrLb2kss8eya5neZkznbuOQM+wxWrEv7vB7cEUgIiGw8DtXNzq0ZPZ/n/AFc15XqjC8QXvkXmmr9muZPLn8xzFCzBVKMucgep6dazPGfhddXsI720QrfRAFeMGReuPr6V2Q+dgzHgdBQcvKOOFobbfMuui9OoW6M4PWPC8ur+ENMWJSLy2gQorcZ+UBl56HgflUw1hJ/Cs1ndx3EOopAU8sxuGMgXAIIHc813JVW4NGxQOAOOlVGlaXkv1E5aHnfhqC7svDV/d6qt0J3LJGJi5JXaMYX657VV+H6RWFpfrfwtG2VceZGeVxj0r07aO2KQKtbJRWyI1e7PLPBU62WtarLcK8KzHfGXQgEAkn9DTNBnjT4iXt5JlIJmkEblSAxJGPzr1UouOg96ZGi4K45BxUaRqev5/wBfkOzcfQ4xJm17xBcT2moeQLVPKiURhiwONz4I9cD8K5/Qpx4Y8a3FqZxJZTHY0ijCg9QeOBg5H516q2xQQRyR0qJIg4xxgfnWbqKM+Va3K5W1diSHIXb1zXDeM9Fuk1vTNTsM/aGkWIk9N2flz7dQfYV3/lYXA6UincMleR+hpQi1Ubl1HJ3jZGZFAul2MMe791EmC7EZ9yf1NcF4TuIR481SZpFEc3m+WxOA2ZARj14r0+QIw2hQ2eoI4psdrCMfu0DDodtVBrnduopJ2R5MW0+7+I90160D2cm5d7n5Pu4HP9fWu50PUrVZrTRbKaO5WC3zLKh4GMAY9zmrHiHQrnUbOGPTpY7aVZQzNjGV/D+VbFtbxxKGVFDYwSF61o5WlZslI86+JrK9zpqKylk3llB5AO3Ga9Ft3jmgSSNg6kDBU5BpJbK1mctJbxMx/iZATUsUMcMYSJFRB0VRgCq5lsKzvcxfENxDDFZrLIqk3cWNx6/Nmuc8beHZXKa9pZKXcGGfYOWA/iHuP5fSu1urO0uHU3FtFM44G+MMafhEg2ooUAbQoGMe2Kh1oRurlcjZyseotZeD7ARMq3MsEcUW44y7AAflnJ+lcr4s0HULLSbO8JtR9iwu+Ene2SOTnrzz+Jr0qbS7GWKNJrOCUIMIGjBx9OOKSbSbK7ijjuraGVY/uKyAhfoKyjvqrv8AIbWnZHOTanDqfgs3quql4gsg9GyAR+dYfiPSry08X2N/ppCy3f7ot1AbG0k/gf0NdymgaSA8Q0+22Z3Y8sdauR2VvE0MccKKsWSihRhPp6dT+dTGMY2lFdbNFNt6M868SQQ2Xizw7bRkBIBEMnsN/U/lXqCY2g4rOl8P6VcTNNNYQPIxyWZASTWhFEkMaxoAFUYUDtXWZIU+wpPrTvalPvSGN+po56k0pNLj0oAbjjjpUYXczbicA/dqXHbpUbqu7OMsewrGstE2XAUKg5wKY0iqDtBNL5QHLck9BSiPu3OOgrC9WXuxSRXurV6kJV3UlyF9BTHDZ2knaMZq04DMAOO5qJV3iT36VyVsOm+WLd3+Nl/wxrCfViJFkcHHrUqrtAGf0qOPO3jqvX3FTLyMjpXZhFDlTSszKre44c88UZyelHXnNOx/nFdhkMIy4+lPxQP9Zz6U7gVk9ykJVyqoFWqQmFI33D9KWkb7p+lMRB3p3NIOtOpjKxybp/TaP61IajPNy/rtH9aeRVrYTEI44pjkIOBlj0qTGfXHvTfLAJbvUTi3sNNLcjUYcA9QOaJD+8T60rDbJkngjFMbLbn9BxXHP3YuCXX8jVau7JI/lynp0pWG4Edaa2SA65JA596cpBXIOPSumm1bkfy9CJX3GKcfKSdw7+tAyjYP3T09jSyghlbPfBokGUPHIqLNJ23jt6f1oP8AUk78GgcHPrTVOQPcU48AmulO6uZhnHPFAJPem9vwpePTFMAz7YFHWjijn/69AgwM0wfJIf7rc0/0zxTJCuMHnuMVjW0jzdi4b2FBCSFT0PIpzKGUj1qAMGG1jhh0JqVGyPcdaxo1YyvHo/6aKnFrUjYnyDxyvFOUbnLenApshAMgPORmkD7bfPcmsFPln72yX5X/AMy7XWnX9RQwBZ/fApwMh5AAB9TTEwoXOS3YDtUmZCCcKBV0pNx1v8v1FJJMQSFQd/FOi4Re3ekXEiEEdKYnmbQVIPbmrUmpp7q3zE0rdiweRUZhAOVJH0oEm0fMpHv2p4YHpj862bp1NHv+JHvRIXMiIx4IxilV12gEkEetLLyQPU08oCvIB/Cs4wkpvle3fUptcupHIQVA45IqQAZzUDxjzAEyO+D0p4dl4ZPxFEKjUpOa/wAgcdFYUqMlsc1ka5bQQaDrEiIA80EjO3cnZj+QFa4YMMj6Vl+IVuJNFube0tnuJZ42iAUgYyMZOSOK6YW3iZyv1KuhWUF14Y0rzY1by445EOOQwwQaxtHvobHxP4hJhnYtMmPJgeToD12g4rf0Bbq38PwQXNnJDNbxBCmVO/A7YP8APFZfh6HULfXdVmutOmiivJd8bllIUDPDYP0qyexX025S7+I11KiOoFjjEkZQj5l7HmtDxMh1PydFjl8szgySvnlY1/xYqPzqjBFfw+N7vU3024FrJB5KsNpOfl5xnpwatWGmLq2oX13q+lurl1WATgECMDjHPXOSfrSlG6sCY7wbfNd6GLOf/j4smNvIP93p+nH4GsPU7K8tfEuo6vpvzSWZi82Af8tUKAt+PH+cVbt7GfRfF8z2GnXA06dAsmxQArj+Ie3+JrT0gXEmuao8trcwxTlDG7oAGCrtP0rGSabfLctNNJXsV57611i70C6tyrh5ZCMjlf3bZB98/wAqqTXFrafERpJwFVbHhtpPO7rx7VJH4amsPFdtdWin+zpZHdox0ifYRn2B/wA9qbC1xH48nvHsrs2rQfZ1lMLYzkc9OnB5pRbvzvawO23mRazdWOp+K9A8kpKBI+/K9cYIzn8a7gqGQhgCpGMYrkNdkdvFWkSpZXbw2jOZZEgYgbgMYwOenausllWG3aZgxRRk7VJP5Dmt9bELqec2Eehq3iQakLdcXLiMNgOoBP3O/wCVOvYrhvhckmoITOjKYmkHzqpcAdfb9K2PCKZ1DVRPZTRma6aaJpoSNyknuRxj+tWPHT+Z4fktIopZZpmQqsaFuAwJPHTpVa3J6EWr32gnwrc2sNxYsFt2MUauvDbTjA9c1lNdyaP4AsDYRrHdXpWPeowSTk59z2/Guh1u4gm8J3MsccjGeBkjXyju3EEdMZFYUmnS614HsLe03Ld2m1vLcFTuUEY5+tZzlaOuxaWuhvL4Y006c0DwBpwvNwR+9Lf3t3XOaj8G6rcXtpd2d5J5tzYzGFpO7gZwT+R/KnDxHbizD7JxdBebQxt5m7+7jHPPfpTfCOmTafBdT3qKl3ezNO6L/Bn+H9T+dckKjjK1TTojVpNe6ZvjmGET6ZIwCtJdpG8gOMoc5BPpS+MGsf8AhF3NvJCJLcIIvLflcsAQMe1M8eXdt9v0i3lZSFuUllU8hUz1Pt1pvjGPSYfCzmCO1Wefa0JjUZYbgSRjtjvUpP2lumv5jb91/wBdDqtJghsrCNIl2IEBOTkk45JNc3pGtXLeLma5bbZ6nETaA9thOPpkZP4ipdT1ixl0e0tI76Nft22MuHHyRnhm9jgEfWqPijSDpmkwX0epTSS2MiNBHMEA6jgYUHoP0q6U5Ja2TYppX0PQc5rgPEhvdJ8QR3WlNPIiQtcXNuZWKsoYA4Bzjr+GK6vSdTt9TsEuLeQMjKCR3U91PvWWbm3PjhYmmTf9hKkZ/iLj5frjtWkanO+Vr1Jcbapker3kGs+GoL+yuZo8yRBWikKldzqrA4PXmo9SubifxBa+HbCZ4YhD5tzIGy+0dFBPIPTnrzWVq+l3Xh7UlWyXOk391CWj7QyB1PHscf5wK0buI6L43h1afK2d1B5Ek3aN88Z9AcCqnBSfK0JStqTa1FLoGnHVNOnuM27AzQTStIsik4P3iSDz1FU/Et3Jdx6LeWd1dQJezxxkJIVyrDPTpmr3jC/huNIfTrMie9u8RxxxkE4zyT6DHesvXkj0628LWLyLuguYg5zj7uATULVqM2v8ytrtHbwKbaJIyzMijAZ2LH8SetT7skYXj1FNLrszjOelKi7FUZpxTU+VPQHZq4OvJcHB/nSQncHJ4Oegp0jADA+8eBTShQ5QEjGDWco2qc0dluUneNmELKqkHAbv604yoBgkU1njPVf0phI6Km3+ZqHVcI2i07eQ+W7uxszbjtCjJ9RzSF2ZTHgA9Cc1IEEMZbOWPeiNGEG7HOd1cjp1HJ3erV36djRONiFHePHOF7cZqykjtnG1qjzsbaRlG5FOaIJzjj27VVCM4LR3S38v+AKbT3Q8q78MwCnsKbJmRwqnG3k0qxDr5jYPvUgQKvHSu1UnNWez873Mua2w1GyMMAGHUU5l3DBHXtTJFy25c7h096cj7x+mDWkXb93P/hxPuhkbEP5b9ex9aWRyTsX7x/QUkxBGP4u2KIiBkMPn7+9Zcz5vY307/p6/oVbTmETETCPsehp7tjAPLHoKWTaEO41FH9/9597HGfSht037KOz/AA/roFub3mSRxhcknJPJNDtsGT09KUlVGT0piqXO89OwIrV+6lCG/wDWpK11YwKySB279fanlTuLqRz1BqQhehGc+tRiIqeGIFZ+xcNErr8bj5r7gWfH3Rx33VA8rsflPJ9BUhXe23JY9yegofbCpCr8xrlq+0km3K0V/VlsaRsumpFHI0eYwAT/ACpiHY24qGz6iplTFuW/iPPNJtHmNGw4bkVzujO0Lu3byvt/Xmacy1OV8e3NxY6N9vs7u4t50dVwjnaQfbp+NZmlf2zeeD01e21m5N6VdjFIFZH2sRgAjg4FSfEm0ZdD843E2BIq+Vu+Q9ecetHgyCO08J2+oSXVyI0jlZoiR5YAZu2M+/WvQhOXJeVr7ar/ACMGlzWVzS8HeK/+Eg0+ZJlWO7g++F6MD3FZF7Df3mpyXh1mC2vonH2WwM4wVXs2D1P9fy5nwSl1bxa5qkJwsFm+Pduo/LbU1hHFJ8NNVuZVDTm5Deawy2QU7/ifzNaKKhPVabInm5o6bnr0E5Nqksy+SSgZlYg7TjkZ6VFBqlpdsyWlzDM6/eEbg7frivKdZ1u+k8B6HFJI5Fw0glfPLKjYAP5/pXb2nhi3j8SQaxa3HlRiEKYUXiQYwOc+mPyrSo3dR2uKNtzc1COX7DM0M7RS7SRIoBI/AjFcz4D1y/1eyvZNQuPNMThV+QLgY9hXWXhVbKYnAARv5V5v4EhabwtrAS6FszMQJT0j+X71RyKF+T+vMbldrmL0ja4+pnVTeBWEwI0rzRuMXTkZxuxz/nFd4buFAA8iqSMgMcHFeK6wI4PC9kbeMSvFdMG1FF2iRuThT95gP7x9K2PiLk2GjSOMzMjbn7kYX/69V8E0u/kK916HqC3MP2jyxIhLc7d3NWd2T1/SvJvGGnw+HBo13pxaO5+bfJuyzkbTk+vU/nXpouStn5pVmYLkqOp4qXJUnrs/6t/kNe/tuXS4HBOKaxwpwc8cVyZ8ZWwBMularn/atv8A69W9P8S2mo3sdrBa30Ujg8ywlV4GeTSlUqW2/wAxpR7kmvT6jbW9mNJVGuJ5xGTIMrt2sST+VcprPijXtH1i000y2krShTvMJGCWK9N3tXoMZO7Y689RXl/jdSfH+mqeARFj2y5rOioy5Wl5P1/pDm2r6nbW11rdtrkVrqD2strLC7rLDGVO5ccHJOOtbYfbFweTUVzGk8LQSAMjKQ4PpXlvheWa50XxN5s0r+VAGjLSE7SA5GPxA/Kqm+aT5emn37iWiVz11MAAA9PWlLY6GvKPBVjqOrwQXb6hKkVpdlsGRmMhwvy49P8AE133ibUpNI8O3l7FjzY0AQnsxIAP5mt4SV+RdCHtcTxPqtzo+jS6haiGTycb1kB5BIHGD70/w3q0mtaFb6hMiJJLuyqdOGI/pXnM1nLd/DmfWLm+upLqV8ndKSrL5gXBB47Zq/ba1Nofwts5rc4mlZokb+6S7En8ga1toTfU9NDjJxTsDOeM15ZqF5feH9G0LV7e+uJJbhQ06zSl1kyA2ME4HccV6ZBOstuk6n5GUMPoRSGnckbKtuAOD1H9aPMQ85596w38ZaHnAv4SfXmn2uvaVqM6wQX0Us8mdqr1OBn+lcsnJN+z/Hb5GiS+0WdYv7iy0+a4tI0maJC7K7EcAZ4IB5rA8MeLbzxA9x5VjDGsAG4tMSSTnHRfatzWmA8OX5Axi2k/9BNecfDyfUoV1A2NjFcglNxebZj72OxzWtOPMud6siUrPlR0/wDwm943iNtETS4zceYUDG4wvTOfu+nNdmhJjXzAA+BuAOQD9a8h0maef4rLJcw+TKZH3Rht20+We/eut16+1NNfhtXeSz0fYWku42CnOD/ERxzgY6mtrEpnZ7h9aNwx1/WuB8E65e6q+qWNzdPMsDYimwA2CSM9PYHmsXSNY8R6mNXjXVSq2kTOGMSliRnAHpnHWizC6PTtRuzY6dPdLF5vkoX2A4yByf0rM8OeIF8R20tzDE0IjfYdxB7Z4/Ouf0DXLzWPAupzXrh5YklTfjGRszzj61yugXOr2Pg2/vrG8WCOC4BKhAzOTtHfgAZH1qJwU1ZjUrM9mVVHufWk4WTOAMisfwzq0uq+HrS9uCvmyKQ2BwSCRn9KwvHus6no8dpc2Vz5YkYoyFFOSOc8jNZStpGG6LXd7HbF1HufQVzWs+KoNE1GO1urafEwyjJgg9j3rnNR17XtAGmX93cRz292AZIFjC7eAcbupOD+lVfiNOZNU0ZogG3AlQTwcsMUezc9aguZL4T1FCOAOBiob68jsbKe6l/1cSFz6nFcTZ+ItZtvGaaPftbyxTLuHlLjb8pPB/DFQ3esX1x45/sC58maykOSjJ227gPfB/lVqXSKDzZ12iazLrFp9o+xvBG3+rLnJYetaQJXKqcnufSuH8P+ItQuPFF/pVw0RgtVcKUTaflYAfoaZD4n1bVE1W60pYvKs2Xy0MZZpRk578cDOMVnOlKUkNTSR3uxO5692o2gcxn6jNUdDvJdR0qG6uLcwzSLlo27f5/rV9k25ZRg9xWfLpfl+7cq/mMBDSA46rSSL+9XHQ8/lSbtsqMOh60kzkMpHXnpWDmvZtvo1+haXvKwoyzFjzzgUrPtGe1H3V7cVHnfywwvXHrXVzckbdWZ2u79B6Hgsep5p0fJLH8KjA8w4/h+nWpwOOBjFOmr27L8fMJO3qOH6fWl6ds0nPHHNO6cmugzEo70dR/9ajOKAEOc9qM4Hb/ClPvk/WkOelACO2B0GTwKaAEUsSSe5oHM2PQUrqcqMcE1zt3vLtojRdEEYJG9jyf0p5wPT8aMVG3zts7D7xxVfw42W5PxMZyEZ8ZLf5FICUR9vbjFSMMsq/jRjbN06iudwakrPbT5vr97NObQijHG7HzA9KmUZGVFAz5rcdqFypI981dCPs0kTN3HilHHFHGDnOaTknmuszBTmU44wKkx0FRggSn6U/rj2rJ7lIXHFWarDrVmkJhSN9w/SlpG+430piIRilHSminZFMZW4+1uO+0f1qUfmahyDdSc/wAI/rUtWthAaQjPXv2pe9J2+tMAIHagjA6UvFJuHYdKAGJ8pKH8KQoVJKEfjTnUP0OD2NN3MD8y59xXM4qPuyWnRl3vqg2sxBcjHXilkOF569hSNI38KY4/i4pApLbi25vbtSTTvGHXdj82PVcADnilyOpNA7Cj6iulJJWM2Ljr70YGcUfX86Mn6ds0wF9qTbz696AKXr0oATnGMVETsckjg9SO1PZ9o5z16Cm4duSdv0Fc9Z30jui4rqxcJIDwDUTo0R3IcihljBPzsW9qTEgB2l/xFcVSblvHXujWKts/vCSRWG4HBwQc1GDvKqO3b3p8e0534DehqI5DnZxnp71x1ZSdpt3v0W5rFLYtoNvfLHqaVnVV56+gqv8AMv3lb86kQ9NqD869CnibrlSt97/QwdPq9R6AqCzcZpY8bSfUk1navPdW+mT3MHll4kZ9r5wwAJxxXK2/jjUm0R9XfToHtI5fKcLKQw6c4I6cgV0Uou97aIiTXc77j0prRoecYPtXIaz4yey0a01azt457S5O0B2KsG5+voRU2o+ItS07w5Hq0lnbsCqs8YlPyhsY7deea2lBSWquQpW2Z0wQ7gd+4DoDVf8AtWy/tL+z/PUXeM+UcgkYzx+FZVh4kL+Hf7Y1GKO2gK71CsWJGcDsOT2rLS9vNdSDXLfSYwtuzNAWn2yyLyCB8pGDzwTRCCjpEHK52IG6Vj2HFO6YrA07xAusaTJe6WgedOGt5G24PoTg9ulZ/h3x1ba5cyWssP2acDKLv3bx3xxWUZcibmtO5bV2rHWp/F6bqcMc1g6ZrNzPqd1ZzWaRLb43SiXcG3DIwMDtUMXij7fqFxZ6PaG8MJ/eSmQJGvsDgk9D2qqEk4pLf/MU1ZnS008cVgweILgazBpd7pzwTy7irhw0ZUAng9/pitW9untbR544TIYwW2BgM/jWxJYHOeKX+EVyNh43Go201zb6TdyQwf60oVJXv0zk1u6TrNnrVmLmyk3qDhgRgqfQigDQDoWYBgWX7wz0oJDx5jYEEcEd65XxVZ2S3VrdTX9zZy3Drbk2743g56+w9a6BVXT9OSO3t2dYUCpGhGSB6ZP86mSurAnZllHHToR2ND4LBR65rntJ8Yadrd61kiTRXCjO2UAZx1xgnkVbh1ktrElgbS5DxjLSELtCnODkHocH3rnm5RSi9jRWeqNkdM4pCy7sHr6etYl34msre/8AsMYlubrGTFAu4r9T0FQp4mtftkVnd21zb3M7hUSSP72e4IJGPxrSU5OygSkup0YAFICrDIwRnHFQSSSQxs4RpAoztHJP0rI0/wAW6dqd99ithOZ1zuUxEbMcHPpVxm3urCat1N1iFUVGcso/dgD3rKl1+0i1gae6ztcBQQqxMcj147VWbxfpsuof2eJZluS20RGFw2fyrnm5S01tsXGyNtSyn7uRnjuaG2PyDtcevGa560S18MQhtSuZprq7k+aQI7AsTwqgZx1/Gtu5lhhgMpDtgbsAEnH06/hXJiYTpwabvHz/AE0NabUnpuPk+dNzJyQBnFKsYlYZUADgZHT6VkWnivSr+4Wytpy9wfl2eUwx9eOPxpZtesLO9FpNcFbg8iLY2SPbA5/CuaXMqier/A0S917I3FtoQciNT74pJ1jkXYVDHPQjOKxJfFOj29y1rNdFJwduwhs5/Kpn8S6RbXAgkukimbGFkyp56da7/a80eW1l8/8AIw5LO+5qmJEKLGig5zgDikW2tXl8028XnA5LFBnP1qvd6nZ6bslvrmOEPwpY4qC48QaREy+ZqEETkBl3vjgjI6/WtYqom6i69P66kvldos1ZYkmTZIoZQQcMO/aopI12GORQ8R4wRn86o/8ACRaUkaNLqNsgcZVjIAGHTI/KrMGoWt9CZLS4inXO3dGwYA1U2nHnTs0JLWxQ0TR/7O88O0MhaVmVo4VTCnoOOuKt3Wj6feS+dcWVvLLjG6SMN+HNQy6xplpI0bahah1OHRpVBB/OrMOoW15Hm1uI5d3dGDY/KojP3Xz/ABf1axXJty7EkCRqAkaKiRrtVF6D6VYPAOe1RMqrGCWC7e5OMVVj1S1upDBFdQSSDqEkB/lTjKVJWlq318waUtUXVG7Mh6np7CpOo9aTIC9ab5i7toIyBnHeuiEeVWM27sfxyTUQYb2ZiARwM055UjA3uqZ6bjSBomXeCpA/i7VFSDla3QcXbciZi+4ngKOAasLgJgdhVbzYzC58xeTnrUyyxlch1x9aww695uT1a/z/AOAXPbQbtxF6lCaVdy425ZT+lJG6GR1BHrinw4CYHODilTguZfNfc7Dk9AhUqp3DGTkD0p7PsUscBQMknpS5I5z3o+prshFQiooybu7hx1zUciENvTkjt61JjvzRge9KcFNWYJ2Io1Odx+8f0ocBV3KcFakNR8StnnaOnuaynFRhyLd/1cpNt3YiYlO89B0Gac67x7jkH0prgpIWA+XjPvUoIIyOaVOKs6c9+vn5/wBbDk9bojCs7AuDgdvepOBS5wc4pMbhyPyraFNQJbuHU/1oxnr+VAzgnNL1PGKskgUsildvOTzTMZxuOS5x+FTSjKYPc4prKBMgwBwa8+pRV+W+it+L/wAjeMuo5l/dsO2OKidQwjbPUYzU7YCHJHSoz/qkPuO1aYiCk/l+pMHYwfEPh4+I4UtZ7x4IkIYoqA5bkZz+NUbXwX/xKk06XVrtrFc/uUVVzkkkE4zjJrrnCkZYDAqiNb0vouoWmP8Arqv+NbQU4v3noQ0nshlnoWn6fpp0+3tlW3YEMh53Z65PevP7rS7Cy1FvCkd/cLbXUyyMggBKscYXdnpwO3Ye9einWdO/5/rbH/XVf8agM+iyXiXrSWbXKDCSkruA9Aa1bTVmyeVrZFHUfCen6p4fh0raYY4APKdRyhA6++e/rUGjeF7nSVi+06xPdR2/+oixtVe3PJJ+nato6naK25bqFgewkHWnLe2pO5rmIt6bxxXM5ynH2fXv+pooJPmG31tLfWE0UUyxSSKVVmXcFzwTjIrlLHwLLp+jahpzakHgu1GSsWCjDv15HqK65by3ViBPHhumGHWlN1DIdqzR47tuFRzRjDl+1+pXK3K/Q8tj8P2l9jwyuuTSXVvKWjUxYiU4O4DnJPXmpfiLYvZ6dottJcNPIgkDSsAC33ew6V6Db6fpdvqMt5HFAty4wZR1IqLV9E0fWJUlv0MzINqgSsAPoAcVtGpBrnl0/AzcJfCjCufCF5q91ZSatqEc1paj5VVMO4OM7jnGeByP0rrwmZEJGBjio7SCG3t44lkJRBhQzliB9TyatM6sBhlyORzWc1Kok9ktUio2i/UaY1875wDxxTzEpH3RURnjI2uADTDLGq8SPWUq0IJ3s0/vLUJMkkicAHOR2z1FcBrnhnXNY1yLVQ1nG0AUIoZj905Gfl9TXc72kPyk/UtSpN5eV4bvkGuVV1GfMrpMtwbjZ6sr28k0tuouVSKU8yBGLD8CQK84l0i88O3GoWCX9lDa6opRGlzuwM4Ht97BNelqyM53fpVXVPDml6zJBLdoXeHphiMj0PtTwLnUk2mrfiFZJJaGZ4I0DUfD9jPbXawMGk8xGRyeoAI6ewrZ1jTk1rSbnTpTs85cBuuD1B/PFXgAg/dsQOmD0pWYPET3HSu/mlFt7Pe3RmNk1Y87PhfxIvhaXQAlmYQ2Vk8zlhuBx7c85P0rSTwddXHgePRLt4VuIWMkLoxIzknngf3iO9dpvUKCWA4pNxcfLx7nrW7rRW25n7N9Tz668M6rq9npGnXkSW0FiuyWXzQ3mDgDaB7Dv616HHEI4wgC7QMAU0IuCDz/ALRpUcFee3BqVUlzWkrFcqSuim+mWPmg/Y4OeD+7FSrY2Vu4kS1hRx0ZYwD+lSSSLtwOT147U8BSQWfJqFOTk4wG4qybMrXUuZdGu4LS1eZ542jUBlXblSMnJHFcv4I0jVdAF7HeadLtmAZWR0I4B4Pzd88V6BuwDSZBzjGK3pxUY8pEtXc8wttG1uDxy2utpUvkGV22B03YKlf73vVvxDY62fF1vqBhim06EK0azyhY0OMEt7g8557V6J8vTNZXiDQ4tf077I8zRYcOrLzyOOR36mrurk2aRx/hLSdY0jV9UluLEPBPl/NRxhsEkbB3zn2ql4e0nV9Ni1rz9MuN13Awj2gH5ucDr7/pXpOm2Men6fBaRuWWFAgZupxVoHHpmi6CzPN/DemajYeD9YsrjT7hbiQOY12/e3Lt4+h61nafpep23gfU9LfTLoXE0ysg8o8j5c/ltP516ycVG0kY/iANTKpCPxDUJPY5zwNBLbeHILa5t5YZoWZWWVdvUk5GfrWD8UywsbBf+mjcfgK77KiTOQARXL+LPDl54kltkgmijhhyfmzkk/8A6qxp1IN2XcqUWkc3rUOpeJbbSNNg065iaL/WvImEXgAHd0IxmpPG2n3MmtaattY3U0NoqhykTFeoOAfoK9C023nt7GKK5MZmVdrFM4OOnX2q2OODzWsFaKTJlq7o80mjnf4i2uoJZXf2SMBDJ5D/AN0jPT1P6Ua1aXmnfEWHVfsdxPbsAR5KFj9zbj616ZgZpSF5GOapWWiBps8w8K212vjfULm5sbiBLpZQheM4BLBsZ6dAah0I6h4N1q8tZ7C4uIJiNrxJndgnBHboa9TAHJprkKMnFTOSSbYKLuVbCae4txNLAYJG5MZYHA7Zx3xV3zAPvfKar4J5VMU7lgK4OaoruC/r5nRaL3EmIxuU5qNpAzKccDk0jgL6Z9KJJAy4A57AiuGVS7k5NJ9u5so7W1Bny2D07LQqs/JH501NynoAfU1J+8xgFfwrSFTn1nf0QmrbEwRs53fTAp0ZJ4Y9DUSrz85arCjaAAOK76PvO60+buYT0Q4YzS9KAQBkilyMV1mQ36Ue5FLgjtR160ABwe9J3pHIRc0wb26AKP1rOVRJ2WrGo9RWG2QN26UOCRwehzzTSvzqCxOeOaAXQ4PzD1FYKWslJaF22sOAduuAD3FOCiNSe1J5gxwGP0FNCs7ZYDHpVpr7Gr7ifmKhJJc/xU5grAdfwpwX60evr6VqoJR5Sb63GhQo/nQRxTvSkPPY4qkklZCuIBg9+PWl4p2BjvTTx36+tMBo5lP0pxcKcE0IMyNg9qkrKW5aIvMX1FXaqlFPYZq1UoUrBSN90/SlpG+430qiSEUvamDrT+1MZUWMJeTMowWVc/rUpPeo8Zu3Of4Rx+dPJq09BMX60o5P0phAZMEAg8EHoad04pRuDFyOoNGOKOo7ZpMetUApIPT/ABpp4HsKXHP8qOpxxQBHLgsgxkZ5o8pOo4+holP3c8fNTty44IJ9q5uWDnJSSLvJJWGDKy43ErjNS9+tR8iYfQ1IR1q6VldLuKQwuqnBb9KUMCcAg00cyMCOwpfLU9VH5UoyqS1VgaihwI/ClByMgVH5QwMFgPrSeW4H3+PenzzW8fx/4YLLuKcGcA9lzQ37yQqT8o6+9MDHCufoaeVydyMAffvWCfMnZbu/qrF7DgoAwAKjkcAEA/U07DH7z4A9KYyhsAYC54461NecnHlirfmEEr3ZFsxCW9TxT/LG0HHyEZ+lSSqNqqAOTinxANEucEYrCGGjzuHl/X5luo7XIVZoztb5h2xT8RtyOD7cUYGdh6HocUBQSQ/3gOvrWsIyj7r1Xn08r/kS2nqZ2uMV0PUAT/y7SEH/AICa4XwtoNxrvhV7Rr0QWbXJZ0WLLuQB3zwOnavRb7To7+zltWkkjSQFXKEAkHII5Bqrovh630KN47WecxOd2yQgjPHPTNdtGLjHUxm7vQ47x/YQab4SsLK1XbDFcAKM/wCy3NL4pt9Qj8D/AL28ikh2RDYIdp6jHOf6V1WveGrfxAI0u7m4WOM5WOMqBn16ZNR33hWLUdJh02e+uzBHjuuWx0ydtak2OL8RRSn4aaP5YJRTGXx2+Vuv4mu38OlP+EX04oRt+yx5Oe+0ZqWz0C2t9HOlSvJdWu3aFmxwvpkAVQi8KSWti+nWurXMVixP7vapYA9QGxwKAW5yfw8WT+0dYmiytrt7+uSR+mabq3hq4/sLTdf0zKXcFvE0ioOWAUYb6j+Vd1BoFvp2ivYaezW6sDmQAFiT1Jz3qxp+nNpmlJam4aZYxtRnABC9AOKxqSSbb6IqMXZI43TNYk1jw3rt+qeXcNDtIH95Y8Eil+GO2PRLqQAFjcEN642jH8zXWaboNrpf2tbYbY7iTzNnZTjBxWVF4Xk028nuNGuxa+b/AKy3kj3xsfUcgjvUT5vh27f5FLuIniewu9fh05rC6F9E5ADIvyZHJyG6YNbWr+f/AGXcm3MYkEZ/1gJGMc9KyNK8L/Zdcl1q7vDNduNpCJsUcAdMnsK2b6KS8spbeGQQtKpUOybgAevGRVqrGyu9xcr10OB+Gy3X2S8aMwiHzR5gcHd07VD8ODIPEGprDn7IEOfTO75f03V0Gl+Dr3SbKe0tdZEcc5y7C3+YcY4O7itOx8Nw6Ro8tnpkvkzSDm4ddzZ9e3TtWzsZq+hxnjWaHVorq5W7QPZSiKGHPLDo7Y+uPwT3rsfDWrPq+g291kNJt2SD/bHB/wAfxqzbaW9poS6ezxOwjMQbyyAwxjkZ5J5zzWToHhbUfD8U8dvqMUkUvIWSE4VvX73p/SsppTfKnsXFuOvc5bVdAkg0qz8QaYWju4gJJlUdefvD+vtW34f146t/aOoQxH7RHZIHjA/jBkOB9ePzro9K064sdPisbmeOfYMK6pt+X35qtpHhyPRNSv5rYr9nudhEYHKEZyPpzWab5m5a26lW0Vupynw4xcSancSPvundQWbrg5J59z/Kujvtc0J76G3vXdbq3lDxr5T7t35Z5/WobfwzcaTrE19oskIim/1trNkL+BHT8qZH4Z1C98Uxa3fPbwiLGIoiX3Y46kCiEFKTqxYOVo8rR1xbKZHevF7LV7vSdX1u7tLYyuCyl+0QL/eNeyMjiKQwhC44VWbAz9ecVyHh/wAJ32k6ne3N79klt7tWWRFZieTnoVwR2q4tTptz2FK6kuU0/C0thd2K3tqTI8+POlkOXL9w309OnpWD8QdIktmt9fs/lmt3UOw+vyn8Dx+NP0TwpruhapLNaSWps5W+a3aVvu9udvUetdB4n0u+1TRZrC08ombALSNt24IPoc9KyjCUWrq66a7XKbTXZlHRrp/EzW+qTRmO1gUeUh53S4+Zvw6D8a6JY95yeEHp61j+FdKvNG0dbK7WPfGx2Ojkg5OfTitudjDauUXe4BwoPU1z1aac+aptH+kaQl7um7PILfWzoXivX7yO1adt0qLj7qZkHLHsP/rV3vhlbW+sl1lJTc3kq4klf7y/7AH8IHp/OsnQfDWpWviHULjULSF7a+V1dQ4bbuOenf0qLRdD1/wxq1w1rbCfTZXYeWZRnbnhvrj863qU1ON727/15MyhLldmin4gxN8T9MyMf6r+ZrU8X6Ade1GK2jcLcR2ryxH+8QyjB/WodQ0LVrvxrbaqunn7NEV+VpUDEDr3966MRX48VLP9hf7ItuYRL5inBLA5xnOOPrVQjK6b3W+v6A2tUcjo3iJ77SRoepgi9guIEAkHLqJUBB9xTvinw2lHHJ8z/wBkrf1/wmLzXdP1e0QCaKeMzr03qGHzfUfyqj480XVNaubJbGxeVLfcWfeoBzt6c57V1JdjJvTUo+P9RguvDtvFFBcIwnUgyW7oMbW6EgCux8MxbPDmmnAA+zR4wPVRWH40sNS1vRLa3tNOnMnmiVgzINuARjr15ro9AWaLQrOGeB4ZYYViZXx1VQOMHpUSgpWbKTs2cP44SNvG2hgqvzNHu46jzO9Q+OYxoF/pur6aq20zswfy/lDAYIyB175q94tsdRvfFmn3kGnzyW9oULsAPmw+Tjn0p2uaNqXjHUrNHs5LHT7fJZ5iN7ZIzhQT2ApcvNNa7BdJMo+KNal1nXNG0eN3SzuRE8wU4Lbz0P0H863fGej2cXhaWa1gjgmtNrwvGApXBGeR7Zqr4q8M3Danp+raTCJJbLZugBxuVTkY9+tTeI76717Rv7M07T7zz7kqJDNCY1iUEE5J4zxjjNVB3WmoStfU0vBusyav4ZhublszRkxyN0yR3/LFcqviK5g+IdveXIKWV9EI4c/88icK3tlhn6GtmbTpNA8LWuiQQ3MzXDBLmaCMtsVj854HoSB/9as/xp4XZ9HtprSS+uZ4iBFGUL4Q9QAF47dfSrURNnReMbKC/wDD8iSKm8vGqSMOYyzqMj8647w1qU/hvV5vDOtgG1mJEbOMrz06/wALfz/Gugk1a4u/CluLqwvReiSISRfZ3ySjqS3TGCBn9KteKvDcXirR1lgXZdxjdAzKVJ/2SDyAf0NLpZj63Rl/2bYx+BdVZbWLcrXBDFBnKM4U59h0rL8Dz6Kvhq7XUZLTz5JGGJiu4qApA57ZGfrWnaw3EHwzkgljmN1Ik0ZjKMWLF29qj8FlNP8ACd1FeQvFMju214jkggYxxzWXNJJ82mo/durEHwshikjvrqRA0yOqq55KjBzj0r0aHnJ9T3rz/wCGkc1ta3ttLDJFI7hhvQjjGO9ehxrtUDsKXxVL9ENO0fUeCBwO1HH4+1JnsBjPtSbiCPU1qIcQQeuBRwB0ppJB57UpOcUAB2ng85piEodh6dsjrTtwzgAe/vUcrqV25yQe3asK1o2nfVfj5Fw10Hu+TtQDJ9ulORQqgAcdBUMbqD824E9SR1qbr3ootTfP1/IJK2goGD60EcYximEn6ilBHrk+lbkDhj/69Lj3P403GOcn6UYx1A5oAbL0DY6EUkgxhhzjtUh+cEHof5VCd0XBG4eoFc1VWbb2f4WNI67AziRAF/EntQ+CyqO5pRMpHCk/QUKp3Fm49B6VCanpF3v18h7b6EhAK4PTvWEfBugHrpsP61un9aQtz0x9K7U2tjFpPc59vBXh4n/kHRg/7x/xpD4F8Onrpyjvw7f410J69acPcZp80u4uSPY5o+A/Dh5/s4Z/66v/AI0xvAfhoDJsMY/6av8A41027k9/ao3GZFLcr6ds1nUqSjG6KjCLZzH/AAgPh5x8tiVHb96+T+tOT4f+HGXd9jfHp5z/AONdQfbimK22VgOh5OOxrK8qck273KspLY5h/h5oGMrayA+nnN/jSL8O9Bx/qZj7+a1dZyfpS9B/Stre9zE2VrHKf8K80HoI5x/22ak/4V3oecgXP/f411uaXBJFVcVjjpPh/oqAkNeAnpiY0g+HumhPmu9QA9RP0/SuudVYYNQsm9tuScdSa5a0pxldK/Y0ik1Zs5NvAdiSoivtTAPA/wBI/wDrUp8AWqbQuqaqPpcf/WrrYwC5bHTgcdqWTiVDg96yipcnPLq108yna9kcavgWDaWXV9VDA/8APf8A+tT08EDHy65qyn/rv1/SuqQbX56E4NPKrv2n7p7e9Z0+ayl12f6FStdo5X/hCZh93xBqo/7eDSSeDLhAAviLVee3nGuuEbA/K5xRtAzxknrXRyzaaSt5vUj3b3bOT/4Qq6xkeJNTz6mQmnL4PvQePE2pf9911UTfLgnkHBpzglTjPA4NbRkuTmSIad7XORfwpqK8J4n1DPp1/rTR4V1hTt/4Sa7UN6oD/WuuVV2hgPeklHybueKyldx53b0sila9tfvZyv8Awimt4/5Gi5x/1xH+NRr4b11dy/8ACUXA2nHMI5/WuuDs+AowPU0FNjq2c54yaUqj0dNK3ewKPST/ABORHhvxDjI8Tz468wD/ABqQeHvEbKCPFMnTvbD/ABrrseuaYnyuVOeORWusWr63FunY5X/hH/Ew6eJz+NstJ/YXikD/AJGQf+Ay11x6YFA46n61tp2Is+5yJ0XxYPu+IY2+tsv+FH9k+LgM/wBvW5+sA/wrryeCTgCozKpBINRKcI6Ow1FvY5H+zfF7Aj+2bUgesP8A9al+weL04GrWH1MeP6V1YJSMZHJpUQKMEA+/rWEW5bJX/rQtq3XQ5E6f4xPI1DTsevln/Cnx23jQj/j903jrlW/wrq4/vMBwM0sY5Y8dacLXTUUr7/IHe1mzlBbeNh/y9aYfwb/CjyfG4/5baX09G/wrryw7/wD66QkEcHNdOnYz17nJBfGwP3tLP4NRjxsP+gWf++q60YGeeaABnOTRp2DXucl/xWuOU0s/i1XtKHiBrljqi2YiVfl8nOS3Hr+NdB9KifJO1evc1lW5eWzRUL33Iy7527Rke9MYyN8ufqB2p+MHYvXufSpguAAK5FSlU0lLQ15lHZFVowo/2j3NMMZIbH8NWThn9Av86SJAVbvntWFSjGclFLTX8F/n+RcZtK7Gw9MNj2qUxKe2CO4qNFGNp456+hp4Ypw4P1FbUZLkSqLQmafNeIqk52v/APrpVyrBex+7SD53DYwAKRmIlwMnHpWjlZJ+enoTa7sTjgYNG5RyTUeHf0Ue3NKIlBzjJ9zW3PKXwr7yLJbsPM/uqTTg29QeBmlxxTIvlBHoelCcozV3uGjWgsoJjOD05pwORmmu6DIY/hUaFygGQoxUOolU010/r8xqPu6jpTwCeoNSkGmiNRyfmPvTuc1pCMruT6ibVrITrR7Z6Uo6U3YASwPJ61o79BDscdKCMck0g9M/hS4Pp+lMQHp3waTHqPxpeB3pCeeaAAc9CTS4z16fWjPHpSEmgATHmtj0qTHPWo4+JW+lTfrWUtykNqxUFT0hMKRvun6UtI33T9KYiAU4U0dad2pjK3/Ly49VH9ad6UgH+kyeu0f1pxxiqSExoPO3vinE8jApvf1+lBzSjuA7PHWmgmlx0z0pRj+laAHOKTv36d6ccAcUmD6cUgEPI6U0xITkjk+lOZgBknpSB1I4NZzdO9pWGubdEbJscbSQT+NKRL3waVjmRD9acKxhTi5Stp6ehbk7K5EHYO52ZPHQ0/zR3BH4ULzJJn2p/YUUoStpLq/zCTV9UIGBxhvaimLgM478cU/pnNa05OUbvzIkrMZHzH+dHlsmNjce9EPEQ9akyOvPFRThGdON+xUm1JkYjJ5ds+1L/wAtfYDpTx+dI6KwAPWnKlZe7uJSvuRFt0q+gPX1NSRH7y9MGmuu1VwBgEUN8rBu3QisEnCTk9+vo/8Ahi201ZD3BKDGcjmg/vEDDr1zS7wR7UkONntnitZJOdujRK29B6NuXPHNKSOnamRjG8Z/iNPJB6VrTbcU2TJWYhPOT0oP86aeeOlL1JNaEi9sUnQc9adgfWm4FAxCAQRimA5Uo2cjjipMflULbn5SPGOhrmrtRae77eRcNRyNuQ5zuHFRXchgjadYzIVQnYvVsDgCl34O7GGP3lNPkw0eRg45FZKqp02uq1+4rltL1OPbxfd5Knw7qeC2cCM/4U4+Mp9yhvD2qjH/AExrqQoNySfTNJhWcsRnPQCsVUilZLr+C/4Jdmcu3jSf/oAaoo658ilTxqy5L6Jqox6W/wD9eurEbEklgvpjmhU3Eow7dcdq6V8V9Vfz0+4y1tbQ5P8A4TaNmBOj6rj/AK9x/jTv+E6t8gNpOqg/9cP/AK9dPGFQlSMc9+lTEDnjtV0JRkr9RTUk7HIf8J3aB8vp2pKTxzB/9enHx9pw+9a3y894f/r11TQoeSPxqNxtBBwc8ZAolL2Sba0Gk5bf1+Jyy+PNL5by7tST0MNP/wCFg6N5ZJNwD6GI11CRRkh8AnGKHjRyFKj1qVGMI3g3r5/8ALybs7fd/wAE5iP4gaEEAM0wPvE1Ofx/oLYH2mTGef3Lf4V0pgA6KrD0NNW3iZi7Rr6DIFPRpU7Nf16Brfm0OfHj7w//AM/jD/ti/H6U8eO/D7H/AI/jj/ri/wDhXQG0tyQWhj4/2RTfsFr1NtEfqgrpsu5ndmC3jfw8y4/tAD/tk/8AhTW8aeHj/wAxJC2f7jDj8q3jplif+XK3I/65j/CopdF01oyBYWvTj90v+FYVqMJRbZcJyTSMtfGnh8yHGpR4IxyD/hT38X6AyMP7Tgz9TVxtA0mRFI020z1/1K/4U1tC0hgQdJtN5/6YL/hUNwUWm9H5dxrmbTtsVT4t0IoMalb7hz96pl8V6GRn+07X/v4Klfw5oyw/8guz6Yz5K/4Uq+GtFCc6VZ/9+V/wq4JKe/RCbdhg8T6GemqWv/f0VrowdQwIKnnNZn/CM6LnP9lWf/flf8K0wgVQFUALxj0rcgXvS0cjtS/lQMaVDLgjioTmIEdV7e1TOdqZIqIIW5diB6Cuatq/d+L+ty4eew5EwOep5NPwBio/LHJjY5+tORiy+hzgiqpStaDQSV9R2AR2xRt3UY9e/vS4/CtyAwOpA4oAx06UvPpj3oGD/WgBpXJGRUJXe+3Hyjr9asc4qE/u2/2Dyfasa2yvt1Kj5biOgjO9RweoqVMFcjp2phPmMEHTqTipR8o6frRT+J8u36jlsr7iHp1pueehpxyQOcmk2n0rYgCuSfSgAZOM596dgUoBI/8ArUAQyFshORuPWj/VABVyfSnOMSJn0PJpqZMkhJGcgc1yyb533bt8rXNEtBAfMyjDB9KWM4yhP3ehpWGJkPbBBoXmVyDkdP0oTfOu6dvla4PYXHFAHy4Ax+NP2n6Gjacc11GY3GQOOOlHpzzTsdx1pep9qAGAZbOajclzsA+UHk1OAPWonwj7uqnr/jWNbZX26lQ3GFdnzr2HT1FPBGAe3tSMST5aH6n0pwQIMdqVO3O+Xb9Ry213FPTg8YpOCfen4x+VJgD1rcgQ+wpfrS8CjjHvQAzgHqfxppUMCM9adIQo/wBo8AVEIweZGzn3xWM57xSv+RSXUQGQjaAcjjNSqoVAMfnTQmFDIxHpzkGnIdy+/cVnRVpe9v0KltoL29KCKUDApcZGB2rqMxO3tSjHrTSCTinAD14oAYeM/wA6jT/VFs9QTUxXKmmRgNFtPGBg1hU1ml5MuOwigLGqjGKQ5afB7ClywG3aSf0o27EJzz1J9ai6aStZLf5Dtv5jUUMHGOCxo2HIy+dvSnxoQvPXqaeABV06ScU2tRSk7uwY5703PzcU/AHX9abjn/CtyCP7swbnnrTz9aSRcrwORyKaC7nCgr7nqaw5uSTjbfUu11cQMELLjPoKVlaQEH5R6DrQVCMG69iTzmpdvb9azhDmvGey6DbtqiNCdgHTFOkxsweKi3YdlTBzzUgi5y5yacZ88OSKv08gas7sI2LAHGM+tI/DBvfmn49e/tTJWVQVxnjtWlSyp6v/AIcmOstBWYAYAySOlJl8fdB/Gkj4j3sc8ZpQrsMgj6VlzylZ6+isVZIa5DJg8YIyKJlwu4DnpQ65GCNrevrQDvhIPUDBrGUuZyjLdrT5FpWs0KgzIM4OBT3IUE4/CmQ4ZCxHeguCd56Dp7mtIVUqV1uyXG8rdgAMaY43H09aci4wO3rTA3zbiNzeg7VIjbmxgg4q6U4tp/JCkmL35FKAR3xRzilGecV1GYgBJoOARTsAUmCcmgAJwvPHfiol27M+oyTUhHyketMTBQKBjHWspfGvQpbDIRlckcmnu+3gdT0FNCuoIwD6HNKq7Tljkms435VBKxTte7EKbUC9zQo2yN2zzSqdzZH3RwKV03c8g+tKML+9Hpt6A30YigNvU+tJll4Zc+4p6oB0OT1pQQc81caTtfZiciMM78Bce5pyp5cgyc5HX1qQcf56UxuCrH1pTp8q5m7tDUr6EnHfNNZ1Xr+hpc5NMI/fA+oxV1JNLQmKTeou5j91ePeo1Ql2DE+vFT981Ex2yAg9RisqkNpTd9SovohyxgdBSRj93jHQmkMg7Zb6U1Q5dl6d6HOKkuRX6af15BZtO5McDrwKUEHp/OmCJc88n3NEZOzB6jjFaqUua0kS0rXQ/ggZzil7d6Tk9KMn61qSGcdsUHBo4I6c0ZJPNAAfUikGOtKT+FIc8UAAwePypTx1/KkPPGaBigBU/wBaenQf1qaoY/8AWMPYf1qU81lLcpDTVioce9TUhMKRvuH6UtI33T9KYiAEZpc8UmBS9qYyvg/an4z8o/rTz9KYeLl/oP60pPHHWneyAdxSDHakzgCozuE24thTxjsamU0mrglcmPf1o6D+lA6UVqITtyRRjvRx2oxjof1oAbMv7s/Wl8tD1UU2bhB9RipFA6iseVOo79l+pV2ooiaNd6gcUuwjgO2PelOPMXt1p3HPtURpQ5padf0Q3J2RACyyMCM59BUglXoePqKRsCVfpTx24/GlThJXUX166hJp2uhiFd7cjr60/dkHFRrGrMwIHWlEK9iR9DRT9oo6JPV/mEuW4sX+rHXFPAFC4VcClxnOa3px5YJMmTu7h0HWjAPrQPwxRirEDKCCKjU/wnqPWpTj0phjDDnr/Ks5xd+aO40+jGeSuTgkZ9DxTiVjXtxSeWRxuY010CgA5JJ61hLmhFuMUmWrN2bBGXHPUnJzU3cECmlQwwRTEGyXaucYzirjzU7ReqE7SuyXkHvSnOT39KOhOKMiuggMA0hzjigMMcdMUv5YoACeDUO7yhjKkencU5iXYqOFHU+tM4B2qoY9/auOrJyd46ef/ANIq24peKUYz+dRHMeQvzKe3epTGzZJKj6LUDgRONpywPOa48Q5xSlNW89n913c1hZ6Ia25STjbkYqaPYqjLgmo5GM3y4xj+dKkfGFcq3oa56UpQqt09V0v/SLkk4+9oS+ZuPygk/TFKMINzEFjTQsijkt9QaegVjnOT79q9GE5yeu/n+i6/eYNJLTYRFO0k9+aPLK/dOPapOc8DP40HPArq9lGyXYjmZGrgnB49qTG6THp2qRlDDkUgCoMA9fWp5JtpPVBdboaYxnIG0+1Mjfklhgnp6U+Q5XHQk4p20BcEZHSocL1Pc0sUpe7qLgdxxQenFMA2uAp4I6elSgnBreEua9+hDVhOSfSjAHSgGl6f/XqxBjI5pM57Z9RRwTwaUnC0ARFWRiU5B7Z6Upk2jlSKf8ApTXG5wvYcmuapFwXuO1y07vUaCZGwRjHY1NgjrimFN3PRvUUsbEpz/8Arp004S5Zat9QlqroXqOnNHejOKAec9fwroIFPAxmkwOtAP1/GjcpyCaAGSfeT0JprYaXbjgDNLMRjgjcDkCmBsyK2ThhiuKclzNPujWK0uOxtcEdG4/GlUfvmxjpmkm4jyOxBppfEpIHOAMUSkqc7dL3+9P/ACBJtFjjHQ0c+vH86g+ZWXLZY9R6VLla6KdTnvpaxDjYUHPrijOO2Pc0A98fpTHO5ggP1qpy5UJK4CUM3zcA9D605iAvIyKCo24xxUStlgGyyjocdawlOcPdk73LST1Qsf7oYYYDdOf0p7sc7FGCf0FLIylTuHFRRko/z5+boT/Kod6dqaen5f8ADj+L3h+4xHBJKnv6fWpDyBwfp6UjDKleo96jUmM4b7p6H+lbJ+ydn8P5E/F6kuD69PekkJCFlHPbNIWLNtTHrn0ph95ufTilUq6NL79AjEa0bbAytu7jNOib52xjnn6U1HKN1DJ7dqaxCusqHKnr9a4Paxi1Uj03X4XX3mtm9GSMf32WJ+VSabESy4U4zyTUcjbmIU/ePX2FOL/KFjwB03Gk66c2+n5/0raj5HaxNHlWYAkj+tPIPODzUCkf89QMdAKky6EbjlT39K7KNVKPkZyjqPBGfwpjyNnanWh252KMsf0pUQIOvJ6mtZSc3yx+bJStqxqkxvtc5z0NEhyNgGSe1Ep3fIBlj09vekiGMj+LPNZXd/ZJ6f1oV05mEPyjaRyO9K8mOFGWpJPvALyw/lSxKuARznrmiDf8KPTr/XUHb4mORwy5zz3pQaY3yHcowD1H9aeME5FdFOT+GW6Ia6oPakzzgYpc0yQnKqDjPenOfKriSuwPMwGOgpqgSMWPOOBTSzLKA3PGA1PiYCMevrXJCSnPlfdv8v8AM0asriBdsjAcKRmiLIL8ZGfWjcMu+eBwKRMRqNzYJ5NVFpSXZXYO9iXvSntTDjrn8qcD712IyHcd+lHT1pMn0zSl+2OKAE46VGw6spUeoPepN2OlQr+8+ZuT2FY1dbRW5Ue44TEkcHOPSjaXbkYX09aHO3DAdODTwSD2qIQbbjN3sU2lqkO+lIQAvBoLjHfNHb2PrXSZju5J5pG69xikzjjNKOvFABwB65ppBPTrRz6/pUb58xR2PFTOXKrjSuDkFSmCSR0FCAuvzsSOmBTlAUcCmrw7AnqciueVNualPqWpaWQsi7QrAdD+lOLhRkn6UYJBzQsSrz3960cJKXu9SbprUaAz452j68mnbFCEcU7jsaO2DjFVGmlq9WDkyOP7nlt2GDQHdByD9RTnjUjJHSoju/hctj2rmnenZfd/wxatIczxtwSMVCpIlwuGBHanMjtyXx61HnY37vnHU1x4ipPmTmrfn9xrBKzSFDGNPLYEc/nThg/M7AegHamO/mONw6cYFSrAu3IYY+mayoxlObUNUu/+RUmkrvQd5y4CoMe+cU5VOdzMCfbtTCCv8IYe1SBVI3KcH9DXowU7+9r5bf8AAMHboScYwaMD3xTUYOvTHrTsnPFdkZJq6M2raBzQSx96QsKMjFMQvPtUT4B3BsGllJEZ65HpQqKozjk96wqJzfIi42Wo0Skn7hzRhpB83yr3GetKRiUHHan5PQ9aUIOV1N3sDdtUhFA6dKX6nNL29qK6EiBuOuO9NRArMVUAscnA69v6VIAOtGORQAmPfpSSfNGRTiTnFBAI9qma5otDTs7jeoBzimuQChxyDQqORgtgD0oeNQh6k+prnnKcoaItJJ7jhJz8oz79qjKFpVL46dKmUDbmmyAgq3vRUheKcnfb0CL1sh+3j2qM8SjnqKUyKDyfwFIN7MCBgA5561c5J6R1egkmtWSVGhw7DHfNPGf/AK1NziUZ7irnpZ+Yl1H0bqOvfNHX8O9aEhkng5xSYxR82QeMfSnckdaAEPXp+NIQeKXH6UgO7J7Un2AOmTxS4BHSjH/66Mc9aYBF/rW+g/rU9QxD943ToOn41NWT3KEqWo6kpCYUjfdP0paRvuH6UxEA606milpjKzD/AElzk9BThnAJpCM3Dj2H9akxj6UcrbuFxABTTtcFSKfjuaY/B3Dt1FKpor206jjuIhyCpxleKGkAPQn1wKRsb1YdCMUJyGY9zWUZy+BP/himluODBk3Dn6UZ45qNGIj2qPmPNP8ALPVic+uaqFWUoqyE4pMSXlQc55p5PGAaikVlUHqM9O9O832I/CpjVSm+bTYbi7Kw4puI5IIqPaRkiQ08Op7jNKDx1/GtOWnN3X4E3kiHEnmjoTin737ofwpSMTA99tSc54FRTpvWze5UpbXRCjDzGYnBz3qUNzwQR7VGPvvkA89KeY0btz7UqftEtLPV/mEuW44Y64o7dajjB2evXGak5/SuiEuaKl3Ias7ABzR1pf09qPxqhCY/KlI56UnU0h456UALjJFMdCcbTkg55qQHGKTjp+dTKKkrME7O5Hv28MpA/SkRgzMe3apSOvNQqm4swyvPGK55KalHW5orNPoTEjBIqJEyuckE+lDh1QgkEdKcrqAFPB9+KUpQlO09LdwSaWgHzF5OCPbrTGfOMcc8hqmHIpGAIwQD9a15JL4ZffqTddURL1cA85pI2CYDYBHr1pCrLIxQdO3rT0YKoDKxPvXNGTW+jV/NbmjQFy2dowP7xqJE3SEkHA6ZqUguMt8qjnGetKvyQlm471Moc81Key1GnZWRFCNxkGMgnPSlZN3yk4YdD60sQI2nPUVLIuVyOo5FTSoqVHVa/wBP/hglK0yNGfHGDjqDwacuTIGI2j+dN5YbwOfSpVIYAit6cL2i2+68yJPrYd1HpSZ544oxQBjkmuwzAg0maM5OaBnmgBjoWwQcEcigPt++CD+lP7etNcjkAZP0rCouX3k7fqVF30Y1TuYvn2FOz1//AF03YQMbvwApFJUhW5z0NKnJxXvKw5K+xJ170oHpSAdMd6UdO1dBAdM0uBj2pMcYpCSMcZoAUgHvmmshJ3ISG/Q0M+3kAEn86VXDZxx61lJwk+RlJNaoYZDjaQVY8VKBtUCoivmP6beAaC7IDvHPY+tYRnytynt3Kavoh+/58dumacCBn09aYqDbjv3PrSbGjPycj0NaKU4q8tV+QrJ6Il4wc0Z444NMDBlPP1HpTD8y7nbA7AGqlWSXu6iUX1GkJ5jB1GW6GmSRlASCdvX6GnFFZcBW/Om5kQYUMy+hrzp6p80fRq/+WpvHyY9mDxZzgEgVGrLvaQngHikRC4JX5Rnp70xBlwGcBV96xnWqOUZNfPpp1LUUk0Spk5Zm25/OnhVbIWRs/WnL5SjKke/NIxVmXYAWB6iuqEVFatN/e/6+Rm3d9hQ5AKn73b3qSNNq88k9TUTpulyDgheop6NuGDwR1xXRSfv2l6L+u5nJaaBISSE9evtS7Qy4OMUrIGGf4h0NM8w42lfn6VUpKEm59f6t/W4JXWgg5l2Mc7elSMAwwQTTPK+XrhvX3pAxY+X0PfntUR/dpqS3/qw37zuh8QJUjOQOh9qWTGwk9KdhduAOlR58x8/wjp7mtXeMFBatk7u42EEBwfvfWnRmMKBxu75605lIbcv4570xixzuiB+prBQdOy7eV/yKvzCt5P8AFg/SqwKeZkZ2d6cFMpxwFHpQQGdYlA2g5PvXFW56jUrJa6abv/I1jaOlxkmzzAVGFPXFTR+UAP6ikYBSSB909PY0bSo3x529xU04Sp1JSST+X5DbTSRMzR45IwKYSfIOfwzQC2MhFPuKdgthn4A7V3+9U+att3MdIhCOoP3v4s09iQpwCTimuMHevJHX3pw+bp0+tb01yr2ZMnf3hsYULu5OepNMnJQB1+960N+6ctng9aVV3HLDJ9PQVi1zR9lHdfh5lLR8z2HRrhcdzyTnrTchJM54bj8aA3lgqxPt70KhJ3OOew9KpNNKEFqvw/r8Q2bbJOoxmofMMfykcfw1IzbVGehqEg5Vm9enpTryt8O/6Cgu484UfO5JqNgDwj+4BqQ/I5Y8g9/SlZo2HJU1jKEWnFtL8/vKTa1GbvNiI6OKbE+IiehB4FMlKqQUbkUFWEW4Hg84rl9vNTb3aWr8u5pyK3qL8xIjU5xyT707CrkAbnPXPamR7iuACB3I708R45MZP406UpSV0vnr+Gj+8JJLRkqLtjA9qdx61FsVl/d5BB5FSK2UyePWvSpVEkkzCUXuPB4IqJ3Cngbj39qXLSdMqvr604RheMce1NylP4dF3FZLcMcZzUZIjfPYihW2koBkjoKHjO0tnLDnispVHON4rVf0ylGz1FALsNwwP7v+NSHG7GO3QU0fdDE8daRW+fpjPStYyhHrqyWmxxHtkUAnHXIFIRkngYHTBpwzx/StiRDnP17Uh4560r9OOopOMcGgBRjIyKjcYBP8Q54pcl2wCOP4sUCL/bYk9awnNzTUUWlZ6ieZkfKNxPpTkQ53OeemPShfkIUgYPQ1J/npRTXPrPddOwN20QhJzg0vekxg84zSkcdq3IHZ+n5UhPFJnH50Yxx60ANcbkIGc1G8m0ABCPY1KxAGScYHeoyMKXOCew9K5q173i7O34GkfNERVnIHr2HanlFUBAM5NSJHgZP3j1pCMygf3RmsvYpR5nux813ZbIgC7g4AOQcilRiBlfxFPjUBz/tUCPDlc4PUGsadN2Ulv/TX4FylumKJFJ549jSoQpYngGgEjqp+tIwZlOBjj8a6XJ77teRnboKjgL15POKCXI+Vdv1NPUAqMD8qXafWrhCXKk39wpNX0Qwx8jcSfakQAEqeQD3pzOoPXn0pgLeaSq4yP4qiThCScdxq7TuOblW9KbHLlRgEtS+WTyzZ+lLEuFxx6VT5pTXTQWiXcXDkhmwPQUvO7ilGfwpRkda3jFR2JbuAPGKXPftRg59qTHuKoQvzZ4FIMe3pS5OeKP5UAJgn1xS4weBQORnOPrR396ADdkcmmMygcnr2pCCzsu7A9qcqKvQD8ax5pS+HYqyW5HGW2AKPxNDoSpJbOOcU+MAZXPGaeQCD/Os40ualaTvoU5WloNVQBwMfSnY/AetQq/yqApJ6U/a5zk/lVwqJxXKhOOuopYAZyMetMzuddoJxzmniNQc45Hc01juO3t1pT52tQVhRJz8qsaUS9mBUUFypCqM+v0poIPDAZP60czv8X4af18wt5DywA5NNDgkAgjPTPeo3yPkPPIx9KfLwmccjmpdWTu1pYaitu4rMGfbyAOtOGNox0qIZwFH3j1NSKNq4BP41dJtu7/ryFIU0oB4z0pADmjP1x9a3IFi/1rcdhU9Qx4EjfQf1qXIrJ7lBUtRVLSEwpG+6fpS0jfcb6UxEAPNL1pBS0xlcZ+0P9B/WpMnPpTP+Xl8gY2j+tO5zz1q1sJi5NJzjHajpUTSeW5yDt+lZ1asaavLYqMXLYQ8Ky/3TkfSlD7bfPtRIythgcg8God/yKueh5rzalVU5O3ay/C39eRvGPMiVG2qFAO4/oKf5eckuTx64pI125JIyetL5gPCDP8q64KMYrn+4zbbegqgnKtzzj602PO3GenFO4jXrkn9TTkGE569TV017yXVIl7MYVU9QD+FN8tew59jU/wCX0owp7CtpU4y3RKbWxEse185JOO9SYOPal9eaTGcc04xjFWQNt7kIYIzbgRk8cU8SJjginEc+tRuAzbQBnuawkp01oylaT1BHXy+T3P8AOpN3HFMWONQMqPxpCm35k49uxog6kIpOzt2B8rehKeCKQAelCNvGe/f2p3vW8ZKSuiGrCUCj35pTkCqAT3xUR3NIwDEYHapBwBUcfJJPc5rGouaSiVHRNgWkVTkAgelETrtAJwfenTfcIHfinbBjGBjFZcklU917Lr5/8MVdcuo18EouepzT8BuDg49qhdNjqUOeemak80Y5BU+4ohUSlL2mn5bA46Kw3AEoA44zUnQ9s0xfmlY54GOacxwPwrSk0otra7FK7aRHHglj2JqXC0xBtVfXFPz6mrpK0FcmW4jjK4zjNM2McbiCB6d6l5OaaaJU4yd2Ck0QgfulYdV7VKpDLkUwERykHo3INBUr9wjB7GsKXNHbW2j+XUuVmIvDOo45zTo8AsMcA0qIQSxOSetIhDOzAnB6U4ppxXm/u1/4Anrck/H9aQkUHNH0HNdRAlIOCadj0/lSfWgBeMVGh++T69afgj+lRZ2OVxweRWNXSUWVHZiBS43Fjk0dYyD94GiMnbs5ODRgiT2PFYKK5E++j/r1Lb1aJFbKL64oyD3qFAWwnbOTTlwrMegzxTp4htRvt/wBShuTc46/nQfyzUZlUev1xSlsLkck8D61v7aDTaexHKwHzOSOg4GaSUYUsOD2IpyqVGPSmnDSgdlGaylH93Z7v8/+AWn72myCMhdquMHsfWlb53x2HNOIBUg9KiiJTOfuk8NUSXI1CXw/5dxrW7W5JhkORyPT0p6kOBjpTXb5O+TwKUDC4GMVtBWnaOxD1V2RzJxnueKTlo0IGcc4pwIZyew4pdhBJQ4J6isXTcpOaWj0/wCCXeysxu//AGGyfaopJXY7B1PYVMVfbkkAd8VGgVAXYdayqqpP3W7Lr6FR5VrYiEZVwgY5IyaNgBGeAe/oalhGZSxOCRTnTLFTwG5H1rmjhk4c6XX/AIb+vM0dSzsyPbInOQR64qUByAAVXjqKSPeqgDkdCO4p0YPzHGF7CuqhDVJXs/XT5/0zObHIm36+veh1yAVPzDvT6QZwK7vZx5eXoY3d7jVfOQ3BHUHtURDSZcfKf4alZA554x6UencVl7OUtJ7IrmS2Gebgcj5x2pwiyuTw3XNNKlmMi446D1qVH3Dvn09KiCU3afy/z9SnotBhYkBMEN3xUgGAABTscdOKYWB4reELO7d2Q3cRic9PxprhmU4zzTsnPWj6fjVySasJOzK7M4QKF29uadENjsBztGKc3MqD6mlXIdx3OD9a4lTtUTbvZ2/C/wDXoa83uiMMy/N3WkT5RwfYg0rDMy9+CaEHzv8AWm4J1Pn+lxX90VAST8uFPY1ISelJ/OlzkV1U4cisZt3dwH5Uz/Vt0JU/zp/Q0vP/ANeicObbRgnYiCb+X9OB6UbxGCr9R0PrT2YICx6VEwY/vD26D2rnmuT4N+v/AATRa77C7Cw3Nwe3tSiT5ck89DT1KkDHf0pCilwxq1TaV6b3/q5PNfSQ1VZiHYcnoPSnsoYYOOlLjjJ70ZB6gfhWsaaUbCcm2R/vFGAQQPWo23Mdqhd3cgZqdhlTjINRZKrwmD0rkrwS0u7fMuDInVUGSd7ngU1o9gAycgZqZYx5hOckck+9DKGkIx/Ca5JYVSi5Wt0RqqlnYjUmPA3cHkE9DU28jqp/nTIwGiCN97qKdGD/AAvtI6jrWlDnilyvR/1bUmdnuCk7i5XAxjnimxruY7uhyVFSbCeGbI9MUr/Ku4dRXR7N/E1tr6kcy2Q/7tMDFuF47E/4U4EEDA60inY5GOG6VvU1t2ZERjKIyGUYx19TTnbaNoGW9BSO+QVUHJ4+lEKjaD371kvj5IbMrpdjY0G/DdRyMdKfIuQMD5hzRIAuH9PX0p+c9vxq4Qik6Ym3pIQAMAQBz3oPAzimr8hZcdeaDLk/KCfcVUaqS97cTjroOHXmmkgKSOcc0hcMrAZDY4GKidQE3Lk8c+hqKlfR8muhUYdyQ5VFUfeb/JpTHtQtzkDOc02Pl+OyinP2U8E/yrNKMqbfyX9eo9VKwOcxq3fIxmpBk0z77gAAheTT+CPxrop6ybIewdOooHOPWjnpS4GeuPpWpImOPWjGODS896Tk+9ADHGdq44JofllHvTpFYrkdRyKbxIBzg+3Y1zyV5Nd7FrZDshRn8/amgbUZyME/5FLt5BYlse2KQnc23GQOtE+Z6v5f5grAE/drg8jnOKAjlgx47cVJ1HtSd6tUo3TFzMdjntTT9T+NLgetJg9K1JGxfc70kvK4yeOtCZDsvbOac+ChHTisN6TXyL+1cFRV+6MetNcgOpH0pBKCqkZJx0FMfcWXcMDPrWU6keT3F2KUXzakpcDjPPpUasSzBV755qVEGeABSHiX2Iq5xk2m39wk1rYYQxUtuOccYqRW3KOKCO+KSI/Jg544q4xUJ2XUTd0PHPekz+NLgHsMUfQ1sQH49KQdfWlHJ4xmkYhQSaTaSuw3AlRyeKYXjJXJORz1xmlAHV+f6UBkPp+VYucu6RdkIG/e5HQinGRQeT+FRvGB8wyPbPapVUKOBwegqYe0u46Ib5bXETOWOMDsDTsUDIpfcit4x5VYhu7ExnnH60YwOKMCjgHNUIKZj96RnGRT+3vSOgI9DWc07XXQpDB8rnJ4NOIBGCOvQ0wnK4Zc+6mkEpXOSCP1rD2sI3UtmVyt6oY5OVJzlTg1JMwwATwTzUUrq4yhyTxihn3um7gAZOa43WScop3vb+vuNVHZk6DjJ4JpSCM80wuev3V6ZNORlK+3rXfSqRvyIxlF7sdj16Uce9IPmBp3PQ10EBHjzG+g/rUmwAccUyMfvG+gqUGsnuUNC47mp6i6CpaBMKRvuN9KWkb7h+lAiALSjpSDmndqYyv1uH/3R/Wn9MUzOLiT6D+tP5q1sITp/wDqqJn6jyyfwqYAe9MMQJJJJHbNZVozatBlRaW5WXa7gDKjuKJUVGBU80smGZQvA7Uqr+9YZwRXjuPNeFru+/8AkdV7agquRnCt7k08FwoBz+A6UwI247PlYdqerMOCMnuO9bUYpaO6/r7yJPtYchQN15/2ql79qicllIKnJ6VIAQMZ5HWvQoO3u9PSxjPuOz60Y5NJyBzSd66CB3sMigk9BSZxk0uPloAQYxTEA3P9RT8+9RNujcEAEN156VlVdrSfQqOt0KEDOxbBwcAUmPK75T+VB+STOflbrUuRtPHGKyjBO9tJIbf3Ef3JMg8N/OkLMzEAkAU052EdShyPpSq2InbPOTWPPryvbf8Az/Eu3UesmUDMce9IZP7qsffFMUjYGb7o6A07c2MiM7auNVuK1/C79ROKvsKJMqzA9KdGAFA9qjfDR71/H6U9ZUI5+U/SqjU9/wB99NPmJx00FkDMBtwcHNJ5uPvfKfenjGOKXHPrWrg780WTfoyPIaQd8Cnn0IzUQQM7MCRg9qUmRBk4YYrKE2k5SWhTSbshEjDAsMgknkUrJIy7Tgj1pYnAUDOD3BqTNFKnCUNPnYJSaYnIGMUHrSnsM/hTOp5rrRmLnryKUEHuT2pvUEUdvrQAFQ3GKZscZ2uMe9Pzn86AccVEqcZO41JogIdm2s3GOcVIrFOGXj1WkBAdievHWnyHEZxjniuVRSUpp6o0u20mP6gEUh4HNJwAKQyLuwc49e1dTmopczM7N7DuPWmnlsUZG0EfnS96pNMQpNV3DSrnjg1K0gU4HJ9KiO4ElcL7ZrkxE09NWutjSCa1GAmNgzdehPrUhOdhHPPFNaYYIcAg9cGmxqTkIflBzzXH7az5IO9/vua8vV6AjYiOMbmPFOjHYDcfU9Kg4DYYnAqx56LhQcE9AcCows4y+J2tp5lVE1t1HAlWG5Rg9xTCCsgAHy9cU7k4LkAA5xSpgtvA4xgZrscedqN+unf+vUxTtqPVg/IP1pGXIyOG9RSMmSCDg+opQ/OHBB9fWt3L7NT7/wCtibdYjS5A2NwTxmpQPlxio0AckkfKOBSPmNSQflPQHtWSk4Xm9Y/oVa/urcQBg5ZclV7VKzrsJzz6e9CABAFOaDGpfd0IqoU5Rj7r3/rQTkm9QRQFx37mn+uf0oBA4oyBXTGKSsjNu4jgOpU+lQPGQnzNnnA4qYkN3pkmWQ9+4rKvTUoN21sXCTTBV/esDyCBRIMFT79aD8wDoRkdhTSTIVyrAA5zWb+FxS32K63HdJT7jp9KlIx6ComwZgPQGpPataX2vUiXQUZ5zSAZ/OlIHXrSduRWxIuPrTJclcD8QPSn9B6D2pKmceaLTGnZ3EQ7kBB49qaMGQsOAOD71G25mJj6HrT1bbhCNvYVyqpzNKWy69GacttiUtx1pOo+lGMjrR34rsMhMgnmggfSlH5UYBPegCNxghgMkfypNokwVbn1FSjB4A6VC6qW+Thj3BxXPVjy3dr36efkaRd9BVXZlmbJxiiPJBY/xH0pgTY4ByV9z0NWMcf4UqSbeqtbpv8AMJP8RB9PxpeMUdOvWjP+RXSZgPQCgntxQDzjH1o6igCNxgqx5ApzEAZwKR3A+UDJPYVEA4I3DKjoM1yTqcknyq9/wZoo3Wo+IHnBwCcgVKM/lTEYOcrzTuc5ropJKKs7kSd2DMc4NGfSkOSTnmjnkcD+lWIXJySAPrUfLSnj7o708D1qPBWTno3SsqvTtf8Ar8So9RY+jH1NIeZ/otLgpnAyDzSD5Nzt161ir2UWtty+rYKoMYySCCdpxT41IJJOabGp2DNSjgVpSpRUU2tSZSd2hp+X6/ypeopCeTSqeMDGfStyBinaSp7c/hTHJf7vbnPrUrojHkc0ZHtgVzuk3Hlb93+vyL5le63CPATgdepqMtskKjndzj3pBksVQ8dc4pzJtTjqDnNZXlOC5Ft/WhVknr1FCEtuckn09KcXAGTTfNUqO7EdBSBS5y/5dq2i1a1PX+upLT+0Mdi7LgYGetOLENsXjA6051JAIHI5ppAcgq21vesJRcJO71dvK/oWndA+cYcA+mOopkRHMZwc/dNSGRkzuXP0NV5XVugIYd6wrVI03zp6ro/yLgnLRkkBxvLY+XjJpDIQ2f4j0HoKa6lF3bgcnnihHwSVHzd2asPauCVN6W/UrlTvIlXcF4+X6jmnxszbsnocZ9ahAZm5dT7VIHKcFce4NdtGaTT1S/r5Iymib07+1KMfSmHk0vau8xF9qA3vxTWkVRzyfQU4AMBUqcW7Jjs0NL4+Ucn0FRupwXBwe+KfwJOOhHelcrtOT7AZrnqRU0+d7FxdrWGhGIwXOPyqRVCjC9KbHkIM0oJPcVtTirJktvYcSaYpJJ4/A0u4kZpMmtCR3B9TRkHrj6UnfHAp3PrmgCNg3mfKeopCo43nJPrT8/Sms4BHzfgKxlCmtZFJy6BEMAgDoaJcbM+hzTAzvK2BjPrTmjJU5OTj1rFNypuMV3LatK7HGVRwOT7c00lmcMVAA59zSx8xjGBS84rVRc0nJkt20Q7J2k1GjFZHHbrQZAoIByfQVGoaSQ54HcetTUqK65dXccYuzuTeYD0BI9qUSAn0PoaYW/hRcgdaTKt8pBDUvaNdfw0+8OVD8szFQcAUwNvdRnBHJoib52BHPemk4kYKOWxWUptxUr7v+vyKSs7Dx+8bPRR+tOkHyEcfSlGAuB0puC7Zz8o7+prZq0bPd/19yIT18kKxxEcjnFPU7VAqMDzGzztH61LgD6VcNXzdAeisGcnmjOfpSdPoaMdgOtbEC8f/AKqT0x0peRmk+goAP0qJgC+GOB9etS5GKiJ3npx/eNYVnpb8C4ihI89AajYwjgn9aCi7sKoZvU9BT1iA5YZNc1pzVlFF3S3bIAwDKyqSM9xSyyh8bM5FSSMMM2OnAqIrskG372M/jXFNTinCL0f9afcaqz1YIykZZGJ9TzVhGDJwMCkCiRd3f1FOVSFwT+NehhqMqfW69DGpJMcKdjim5Ao+hrtMh0f+sb6D+tSEAkEgZHQ1HH/rG+g/rUp61k9ykFS1DU1ITCkf7jfSlpG+6fpTEQLTu1NHWndqYyq7EXDAd8Z/WpSKZj/SH+gp5yMf1q1sJiDg/wBKjZmcbQMAdTUmTio2JclRwO5rKtflsio7jEXMucdBxScrOWNSKArt6cCmY3yPnoRxXC4WjFLe5sndv0JWUEdMHPBpn3z83DjvT0OVA6HpikkB6j7y11yipR51939dTJOzswVmDBXGG9fWpAPwqNsOgK8HqKVH3ID3xV05WfLv2FJdR/54o6DkUD9aCeeK2JA9KMnFJSnqBigAJ5GO1NbG05/Wlxzx1pHXcpX1qZ35XYFuQF8DaMsv0pySKP4sr607ft4ZSP5Ux/KfqR+Fec/d1jNX7PT+kb77oc55DDvwc1CGxEUOM5oA52I+QeMYpJUMZBJyCc1yVqkpXnFabP5mkYpaFiNcjceg6ZpzvjvknoKrmZiMHI9gKcj/AN0Ae5NdUMTBR5Ymbpu92SFSkWPUYxUir8gBx0pqLj5icn1p4+7XZSh18rGcmM8pedpKn2NJ+8Qf3h7cGpCevFB5Paq9jH7OnoLmfUZGCFJbgk96Jj8uB3IFPpjgkLjGRzzSnC1LlQJ3ldjiq4wQDUa/LLhWOMcilMmPvqR79RQhDSMfbFRKUJSVt7/MpJpO5IQT7UYJPb8KT6fzpQOMZ710ozDHpzSEcUv4UhwfqaYCY4OePpS4yOlKT7U12wrEH6UpS5U2wSvoKVBGDj8aiaMoyhTnnIBNOG5B8wyPahSHlJzwB3FctRxnZNWZpG616Chx0PB96SMblLH+I0SbfLOQDxSbGQDac47Gh8ynrrb9Q0sDRY+4ce3Y0byPvjGO46UqvkEEEEdqVztByMCrUY25oO39dhXd7Mqz3UNpay3M8ipGuSzscAVh23iu3vndrLT7+8jQ4aaOIbc+2SK5f4lahOj2mnqxWF185wOjHOB+WD+ddtpVva6bo1rAGVUjiUHnAJxyfxP86wWkIyn9zf49St5NRIbHxPp+o3jWdssouEQvIkkZQpggYOe/P6Vnv4y02C8a0k+1JdbgvleUdxJ6cfjWiLOwbW11COWNZmhMJVSPmGQQT78YrgdXAPxWjHH+vh/9BWspUvbNylokilJwSVtWemod6K+1huUNtZcHH07GuZWwOoeLTObq1kntQubZoz+7jJJBBz97v07ium1G6istPmu5m2rEpf8A+t+PSvK47y80Dx1Deak2BegPL2Cq/Uf8BP8A6DVwwqhN22/r5/0hSqXSuepXt9baVbm4vAyxDq6oWA+uBx9aq6b4q0jV7kW1hcNNJjJAifAHuSMCtIwRzRFX+dGGCrcgivJgH8B+Oecmxl4ye8TH+akfp711UKbinoZzldnp9/r1hptwkN3M0bv9weWxDewIHJrQIEiDPQ81zumoNb1k6y43WsG6GyBPB/vSfj0HsK6JuFPHStmk1qSmVb3VLDSoA93cxwp0BY8n6DvWdB4t0S7lAW/jUY480FAfpnGa4XRH/wCEv8dyz3uZLeBWkjibkbQcKP1z716LqWk21/YS2s0KvFIMYx90+o9KyqKyWmg4u9yOfXtMtoop5L2KKOZA6bztDA9CM0+PxFpMtu9wt/AYkIDPvGAT6muL8ewfYvBGm2hYM0MkaEj1CMKseG9a0e28FQWst9bJL5Lho2cZySTyPxopqKd4vQG29GjrYPEOkXMixQajau7cKqygk0xvEuj7G2anaFwDgeevJ/OuB+FSI8+pyFQWAjAJ7A7s/wAhUNxEjfF0JtXb5qnBHGdgOfzraxHN1Ow0WOHR4zfarqsb3V5lxun/AHYUnOEycHtzUg8X2h8QjTy0BtTFvF0JgVz6H0/OpPF1vFP4dkR41I82JR7ZkUfyqXxBZ27eGtQQwx7Ut3YDaMAhTg0D2NKC5huAXtbiKRAcHawIB/CozqcPnmIXEHmKdu3eM59PrXlFtNffD7xGom3SWFwASR0dPX/eGen+Ndrax2F34ztr6FYpBJp5kDhRyd4w31wetcs6XvqCbRqp6Xtc6pZI0jMjuAOrMxxUcOq6fcSFIby3kf8AurICfyrzW6vX8XePF0pnddNhkYNGpID7M5J+pGPpXc3fhbRruxNsbCGMYwrxIFZfcEVtSg4xSZEpXehspIko3I6sM4+U55HX9aDKqkBnAz2JrI8M6dPpGhx2VycyRvJ83XILsQfxBzWb450qDUdIjUqouTPFFFNjlNzhT9Rz0rS3QV9LnVhwwzkEVFJKjALuHzH9K8v8Ha5caDqsvhzWcrGzlUL9EY9v91v6+9dNpOjadHq2sEWkWzz1iClcqqmNSQB2BLGsq3wNP+kVDV6HVGUEhEZOB37UokDqysRuHevJPDVnbXHxD1C1mQNbwPMUib7vDYAx6DNL8RAtl4jthaMYhNEGkCHG5ixyeO9S6b6v/hh8y7HrqOGQMfSsqfX4bfUTbG0vGQMFedYSY1J9T/XpVmzSGzskjiUIgHCjmvP7rxe0XxHthvZbDBtgTwrZOC3/AH2MZ/2aqlNSilfWwpqzPTd2eaXcufWqtzbx3do8Mu7Y452sVP4Ec143Y+INa8L6vbXt1Pc3GnXG4BZJS4ZAxU4z/EMZ/wD11qTdLc9u3dhTOEcsTw36VyGppDq2o6LeW95ci2u5CjeTcOiyL5bMOAeOVrrGCJDg524x1rCcoyjzJ2sWk07DpHD/ACDknr7U8MMDBHHvXj+qXV/Z/ESHSINSvo7SSaFSn2lzw23IyTnvWv4j1PVfBmpWk0N/Ne2EpIaK5O4qR23Yz0PFOF/jluxSa2R6SWPbrXHv4xvIZ20+TRbl9SDFUVB+7bng59K6WwvotQsYbuA5jmQOufQiuMuvGPl/EKDTw+LMDyGPYyE9fwIC/nWyaZLud6hYoNwAbvilL4HPQCq1zH9otnjE0kRYcPGcMPpXlcHi7WND17Zqc8txYO7xhnUcqGK7hjuMdKibai2hq19T1kNsXI++386UOysN+OfQVzGqyXF1e6PNY6lJFBdSBXWPBVl2lsjg84GPxql4u8V3Gm3dvpOlgNfylfmIB2Z4A+prCMW1eL7f0y211O0XCyso+uKk+nHFcvb6DqJgaR9evBebeXAUx5/3cdKl8MTapI2oRatKHuIZggKjCldoII+vX8a1o7ad2TLc6IHGMmlwScgisnxE1zHol1c2108ElvC0gKKp3YBODkGuV8C65qerreXWpX+YLfA27UUHIOSTjtitSfI9AIwc9cVG5DLXLW82r6zqrz2GoSQ6QOjvChLn/YyPu9OT+tZPjTVfEHh2WKa3uxJZTHA3xLlG9Dx+X0NTNNxaSBNbm9N4hu/+EiGlWVmLgIoaeYvtEefXj0xW+AZCCxGOwFYlrfWx8Nf2mtyqCSHzHuAi5Jx3AGM9sfhU3httUbTVn1SQNJKAyoE2+WPf3rFU7NJu/wDmXzG3zSDpjNcx4z1W/wBE0o39nMgAZVMbx5Byeuc1l2Wt+JrvwyNcheym+Vna3aFgdqkg4Ibk8V0EXR3Y4XvRjJ965zwt4tg8SWkjKnk3EWBLETnr0IPpWePF1zrOvvpWhrDsiBMtzKCRgHB2gEZ5oA7TnHHIqNR5hyxGB/DXJ6r4i1PwzPbtqSwXVjM2wzQoUZD7jJB4rpbe7iniS4ikDQyoHVh3BFY1mlZy2LhrtuWGwrBgMAcGnn1rldS8VxWniux0g7fLmGJGPVSfuD8/5iujlLm3byWQS7flLAkZ7U6erbWzFLsSqqgnAAJp2Md686i+I1xa68dP1S2hjiSVonmjJwCDjPPbIrp9d1W/sIbeexhgnjlkSIh2IILHAPHbkfnWiVtEib31ubwHfHNRTBe6jJ6Vy/ibxJqHhuygunt7eaORhGwDsCGwT+XBqWPWtSm8Mf2u1pbKfK89Y/Nb7mCeuOtRVi5RaSHFpM6EQKeWPSmNhztiUAdzXJ+F/FV34luJStnHFDBt3lpSTk5xgY56V1VyZ4bV2to45ZwMhZH2hvxwa4fYOUuTl5V17/ebc6Sve4hQYVM9yKlilwuHHT9K4jR/iBDqWqLY3Vr9kkLEIxk3Atn7vQVt6rq19Y6jax29gkyXTeWj+dtw2M/MNvHGemelY06M6c24qzX5f8AtyjJanQ7Udc8H3pF5DKTnHGaw9a8Q2WgWazXm5ZX+5FHyXPt7e9VrfWNdubXz49CVImG4I1wBIR9CMZ9s12K7fNb/AIJk7LS50glBQDktinYZ/vEKPSud0PxG+sJerBYyRvasF8uZtpLHOQfTGKo2Xjlr/V5NMi0uX7RGWDhpBhdpweauMXyJ1HsS2r+6diqqARgc0iPtj5PTiuN1vxx/YuoLZ3NhLvcbkKODuXJA+nSrepeJ30SzS8vNNmEbkA7ZFJUnPB59v1qZSakuRWWw1azuzpWZmK5BAz1qQKF57nv3Nc3Y+JZNV0h9Qt9Nn8ocplkBfB5wM9sVhL4sbxLcGPTU1SMQplkg8sHPqSTyPaqjHlm29WJvRHoWT0oHA9zXN6J4ia8nmsZba7W7t4g7CaNULnpwM45/KoG8c2q6odNOn3320ZBiCKTwM/3vSt4ttbEO3c6oD0oPJHB4rF0rxVpurXTWkTvHdJndDMmxhjrW2PUH8aoA7+lO7cZpPfNIzKo5P60NpasLEb5I5BxnmnKoA4AFDkNGcHNAkLcKueK5+aCqNl2fKCjEpz0IqRjnvxUYDFwT+QqTHvV009bikQp5gG0D86XYSMMSakwTS8/WhUY2s9Q5mNChRwB+VMBAkYEdemal6ntTWUMMGnOGi5egJ9xgIRiD90nINPKhhyDjsRUTMRkEq3161GWYZ2K2PbkVxyxCh7rV12NFBvUeWKygnr0OO/vQpzcOc4AqM7ndRIcc9cUsg8o8EnPXNcntWk5fZTvrvsa8vTqyZnyMk4X19abvDnnhfQVEhQnLksPpUomXAVV/kK1hV9o7yktfmS422Q9XUnGSPQYqTB9qjwzkcAAc9akznr+FejScmtTCVg59KUUnXpxR646etakgcZxRjjPak4PWlz9M0ARkb229h1pWJ3BRwcfkKSMkF+ec0AqsjAkcmuW+l31epp19B6rtGAKa7EnYMAnuOwoL5+VOT60nCqepYnr61UpJxtHb+thJO93uRuMsqj7oIFLKuJVYZyBmnFMbO/zc0pOZVHPQ1zuldO+7a/r5GilqhPuNj+E/pUmfSo+V+Vvu9iaeBtHHSuql2/pGUhcUvSk9zS4JPWtiQVlUuWIAAGSamqFMFmyOMVLxWT3KFqWos1LSEwpG+4fpS0jfcP0piIOc4pwpBS0xlc/8fD/Qf1p569TTB/x8P9BT8c1a2EGOwFGOvNGP0oxkdKYDDG27Knr1phXywpwOOtTcY4ox8uD0rGVGLu1uUpvqMYEHeBkdwKPMQjk0gJj4bO3oDS4QnPFZpu75XZ9Uyn5hGPkHBHemxDG7H96ld+MJyaaiHywQ5GealS96MYa2QW0bZKKUZxkioizKRk5BOM1IAa6YT5rqxDVh3uAPxpM+lJuGetGf/wBVVdCFzx0qN3wMD7xp+feo+POH0/rWdVu1l1KjuIUUAbiWY9KQRlh91VH05pVP71y3Xt9KczjoOWrl5KbTcvu6/wCZpeWyK8qiMjaTuznNKFdpCCdxA704pulUHnnn3pWO24B7cCuH2acnJ6K6RrzaW62EHmKCU5HcN1FOEquPmQ/lmpJFBAKnBHemY3crw3fNdapzpuyf/B9P8jPmUtQwpZfLBBzzxU/PA6e9MRweo+buKdnPrXXRikrp7mU2KeB1x7UhJ60Z4pDnoK3JF70vIGB1puT+FKSRg96BCOdq5qFUHVz17Z6U9/voPf8AWmvzIoPTr9a5KmsnfW1l95rHRBsGdyMAfr1qRG3Lyee9RlfLO5R9R7UpP7wMCMHg0J+ze1vy9Q+JEvfNJxnmoS7fMQcBf1p+8AZJwT2rWNaLv0JcWPJ5xUbk5VT3NKJVbp1oHzSk+g4pTnGaSi73YJNPUdnB6UxVDgse56+lKwJzjrQrBcKwwf50qnLzrn2HG9tBr7owu45XNSAq3Oc01vmkVRzjk0joANwyp7kVnC8ZScdUN2aSYikmQt+FLKPl6ck44pqFkUZXI65FOJ3yDByBzxQpp0+Xq/1Ha0r9jlfG/hmXXbKKa0wbq3zhT/GD2z68cU3T/EFmNIistYhkguEjVJIpoSQ+OMjjBziuv7cdqaVDZ45+ldmhjY8u8D6PMmt3d9PYOLZUYwvLHgA7gQRnvgVUvS0vxGGoiKc2glQmXymxgKBnp0zXroT6VC6YkB4weCaxqpL3ntsOK6I5HXNTg1K+sNLM0kdszCWeVVIGQMoucY5OD+ArF8e6KiafDOLyea4R/wB2kxyWU9cYH0r0nyyjEqB7ilEeSWYDJ7YqFe8U1t1+Xcpq6bvuc34I1kanocMEz4u7ddjqepA4B/LH41zHxRube4ksIYZEkmhMnmBTkpnbgH0r0uJQAxA6njinPGhPKLn6VtTkmrkST2MXwpNbSeHLFLaRH8uBA4Q52tt5B985rZblcEduaWNEThVC+yjAp5Axg1YI8nsYJfBPjQvdoVsJ9yLMASNhOR+IIGa7248R6akSmC5S5mf/AFcMDB2c/QVrSwRTxlJo0kQ9Qy5FVoNMsrOcPbWkMJYEEpGFz+VRVfujgmjiviWynw9bKxAmadWMeckfK1WtCFiPAsMpELlLdlYsBlTz/WuuextbmVnnt4pW+6C6A/zqI6TYYeH7Fb+WxDY8oYPp29z+dc9lyrl01/r7y9b66nnvwqdEk1KNnAd/LKqTycbs/wA6j1M/2Z8Vo7u7/dwO6MJG4GCm3P5/yr0W30vTrcpLHZW0cich1iUEH64qa702x1KMLd2sU6rnG9QcfSuiFSMtb7ozcGlbsY2v3kF3BaWEEqyzXFxF8kbAkKrBi30wKu+IWWPw3qO9sf6NIOfdTVmy0jTtNJNnZwwkjBKJgn8affafZ38YF5bRzKnKiRcgGqbUVdjSbMrWtDtPEmhC3dlyUDQyrztOOD9PWuL8BWd9p/iK+srskPawMoVugBYHj2PX8a9ItdPhsLfy7SJIVznYgwuaPslu9/8AahCon2bGbuVznHvzXNOo3HlkrN7FqNndfM8u0yFvDPxI/wBKGy3uHcJIemG6frgV1XjnUr/StMS9sL6SFw6oUCqynOTnkZz+NdJqOlWWowbLy2jlUcgOuazo/CGiMipJbSSKhyI5J3Kg/QnFNSfMqcn/AMEGtG0R+C7q91HQIb++u3nlnz8pVQEwxHGAPTvU/iZlS1sQzAbr+3A/77B/oa1YrSG1hWK0iSFEGBGi4X8qo6lounauytexSSGPovmsoXHfAOM+9ae0UZWloTytrQ5/x34UGtWP221H+nW6kgAf6xeu36+n/wBeofh5PPfaLeTXMrPO1xtLHqcIoGfyrsYoFt4Ei3PtUYUM5Y/iTyapLpFnFHdRwCSIXEhlk2MynccZII5HTtWFasnGzjf8y4QaldM808O6daan8QtVgvE8yPfMyjcR828c8fjUHjrS7TTfE1lb2cZRGiRiC5bksR3J9K7+Hwjotrci5t7eSK5ByJFnfJP1zRqHhLStQu/tV5FNJKT95pnyB6DngZrJ42mlZbD9jL5lrW717HScQkfbbgiG3B/vtwD+HJ/CvP8AxloV1HoFnMLGOFdPXY8iS7iwJHJ4Hfn8TXeyeGLW6khnmmu2kg4iZrhsr9PesgagfEWr33h26tZ4raANukVyC4U4546HrV0ZSSTinb0/r8gmk203qbHhHWv7b8OW10XzMq+XNz0Ydc/Xr+NZWnaJb+I/AdtYz4G4O6yAco29sEf1rQ0/wjZaRDKmnXV1brcDa+2XIHuMjr2rU0TQ4dCtTbWtxcSQ/wAKTOGCdzjgdc10KXO+VPaxFrbo8v8ACn9paX4utPDl+f3VvcPKoPRT5TjKn0Oc160q7uGzz90+tVLrRrS61uz1KRdtzahgrj+JSCMH1HJNaLx7oiM4I6N6Gs6keeXNHp/X/DDi7Kz6niusabEnxRisYnm8vzoRkysXGVU/eJz+vFbHxGSGz0iw02JpHkaZpD5shduBjqcnHzfpXRv4DtLvVf7Wl1G+N9uDCQFBgjgcbcdhV2PwlZJqSaldzT394pG1rhgQuOmFAAFVzRaVZPSwrPWFtSpYmfw94HtVKl7vygkcR6+a5+VcexOPwri/F2kzx6NYXaWN1DLaLieeTb85Y53ZDE/eJ/OvR9U8PnVLu3n/ALQuYDbsHjjQKVDeuCOak1XSjqmnvpzXLJHINsjBASR6c9KbkqT8n+YW516Efh3Wl1fQLW73EyMmJAB0ccH9f51hnQLfxH4W8iTCz+bM8MuOUYu36HvV3RvCcmhwXFtYanKEk5+dFO1vUD6Vf0fRptItPszXbXMSklNygMpJJPPfk1jUlP4oa2fYtKOz6nnnhO91C08Q2Xh+/QgWtw7ru6r+7cEe4OcijXVe3+KkMswIRriFlJ6EYUfzH6V391ocNxrtpqoG26t8qeP9YpBGD7jPWo9d8P2euxqt0jJMhJSVPvL7fSs3jaa20v8Agx+xk9yxq+oXGmaVJfJbLPHEpeRTJsJHqODn9Kq+E/EcniKOaZbEW8CNt3GXcS3BxjHoetV59C1m+0x9Pm1dJLdk2FzbfPj67sfjWj4c0C28P2LWcMsrl33lnwOcAcY7cU6Dgkmt+m+v9dgnduxZ8S/8izqfP/LrJ/6Ca8a06w1S48LX1xZzn7NDOGmgA+8MfePqB6fj2r2TW7K5v9Nms4biKESIY5C8ZYlSMccjB61k+GfCVx4fSaP7ck9tKdxQw7TnHX736V1qqmtN+xk4u4vhDxQmvaaCwVLmABZkH/oQHpWtrulRazo9xZTAASJlWP8ACw6H8DXK2fw+vNM1Q6jZ6skEm4nYsB2YJ+7jd09q6yWK/ks0jilgE4A3F0O08c4AOR+dZynKnOy1uUkpR10seb+ARPqU7aVcS7rC1b7QYv7zZwAf9nPOPWvWOFHYfWuJ0DwZfeGtQe6i1CCVZBtkRoyMjOeOetdoI/M5P3T0FXKpaTjFaijHS7OR+JfHhQ4xzMg/nUvgXA8EWmcbcSE5/wB9qn8VaBfeILFbGKWGONXDlnyWJGe341RtfDOuW/h9dDW+tI7YhlaZUYvtYkkY6d8VrCXNG5D0kcR4FjuXu9Ya13A/YJFUjs5I2/j1rY+FAUXWplgN+1ME+mWz/Su78P8Ahy08PWBt7dSzthpZWHLn/D2rE/4RK60fXpdW0OSHbKD5lrNlRg8nBAOOaqUkriSehT+KLhvD0GMf8fQA/wC+Wq74RnisvAVtcXZ2iOORyT12hmI/SodQ8Oar4nubU6o0FrZxEsIYWLOxPXJIAFamuaTqM8VlaaeloljCyM8bkguFOQgwpwOB/nrzW5oe9bzua3tLQ818TC3ltLTWIryN9QmkMk6pJlkzyox22gYr1bw7qq6zoFrejG6RMOB2YcH9ah1zTZ9S0WS0S2t2lnjKsHchUOOoO3nBx2FY3hTQdf8ADcM9vItrcwSHeqrMRtbH+734rWn1S6Mh6P1K994Wj8Q6HeFAEvIr24aFz3/eN8p9jXP6B4iuFht/D2orIJoryAQlhyAJVyh+mOPyr0Lw9aapZi4ivoIFV5XmV4pC2NzZxjA9TzWfr3hJbzXtP1i0AE8VxG1wvTcoYfN9R/L6VrvoyNtUZ3xTP/FPWuP+fkdf91qhS61weBAgsbUWv9nhfM887inl9cY647VpeONE1XX4IbSztk8qOTf5jSgZ4x0/E1L9j1X/AIQv+zDp/wDpK2/2YbZVx9zG7Of0rOom4aFJ+8c98KVJTUCehaP9A1ekzHbGx61xHgTQ9V0J7mG7tNqTFSJVkU7MZ6jOea6++aaG3eSK3a5kA+WNCFz+JOKwfNd269fkaRasr9DzbWfCp1Dw1ZarYRn7WkW6RV6yKD1/3h/ntVjw54mfW30ixuebyCdiSf418pwG+vr/APXrsPDEV5FpENteWT28kKbM7lKt15GD/Osr/hEPsHjm01ayj/0Zy5lQf8s2Knn6En86tU1UT5vl6E8zi9Dk/Ek0l98TLa1ufmhjnhiVD02naT+ZJr1G71C1063Et3MsUZONz9K5nxb4SudSvYNW0xlW+gKna3Abacg59frUuo6nfX+hXVi+i36XcsLR7QgZNxBGQ2elb8uisRfV3NDTb/RrrUrmTTrmKWacBpQjZyVGAfbivPdCuLiHx/qj29m92+6YeWjKpA39ea6fwbol94e0W6lvLZhM8gcRoQzFcY9cevesvwxperWPiy51G40y4EVzvAIwdpZgeeelY3s5RkXvZoxfGFzc3virTzdWb2jeWihHZWyN554rq/iUVHhqMqOs6g+nQ1l+KtI1XUvFEF7babcPFbhQcgDOGJ456c1reN4rzWPD8FtaWF20hkEhUx42gAjn35qYqUoxvp/wAbSbL3ghV/4QizZuuJOv++1efeENUn0mPVri3tJZ38oYZB8sfJ5b2/wru/Dk0+m+EUs7iwu1uYAw8sQklySxGK53wZaXOiS6gmqaZeCK5jCjEBYEDOQfwNawUdeUlvbU7nSbWNrSw1F9xuntI43kJyWXAPP41wk1yLb4svO0cjhWPyxoXY/uscAcmuosr68udTigSxvbTTLO2YqZY2BlYYAGO+BnArnIBcj4i/2vJYXgtC7fP5D9Nm0HGM4zUr3Zu/Ubs4qxd0bR9Rv/AB1JrklnLaWgZmAlG1m+XaOP1NejKR6VCsgYDgjPTIxTmYkkKcdzRKtG146jUGtx7sQoxyT2pmFUZfk0wNucEn7o59qkTJ+YjJPSsFP2krr5GluVCjY3AHP5UqHkhuCKbnMoHoKcP9axznAxTWkk+t7eonsPBGe1KOc9/wAaTO7P60DIA55rqMxc8f4UvAxnim9M9aOrEjrQA7Ixn9Kjkzs+XPXnFO+vNMZscKOT2rOrbldxx3Gh0UZA/HFNeRuAi9fWnEYYZ+Zz+Qp6gLxkn1J5rl5Kk/dvZeRreK1IDHyN53MT+VR7SCGI4OcA1Ydgd7eg2ioyp+zrntXFVoxcnyrZX+5/8Oaxk7akipGy7l4+lLjafmwV9cU1SRyBz/EKeZFxk9fQ12x5OW+z/Ayd79xCNgyuSvcVIDke3amDKwndwcUqnagBxxW1N2dttL+hEloPzSA8dKaXTuRn600yKO/5Vo6sFuxcr7EoOe1HJpAcjI70xySVUHANOUuVXEldiNlW3du9PG1x2IpPKU+p/GmLGu9gB6Vh78ZbKz/rsXo0SFkQAAc+gpArH5mxx0FOVVXoBS/jWqg27yJuug0ruHJwaQIFJOST6mnUoANVyJy5rCu7WEKg/ex9KAoUYHFLzTD1ptLcB3I4zS880nv0pefSqELHgSN9BUneoo/vtzngVJ0rJ7lIXPFTVD2qakJhSN90/SlpG+6fpTEQd6cOlNHXmndqYyAf8fEnHYU8+wqMZ8+TjsP608nvmrWwmLxR1/xIpPr+dGcY6UwF6dKAc/lRn8DSZwOKADAIpvlJnO0U4c9cZpTx359qlxT3Q02thMDB4wKjjI2Bcgmpe4PGBTTGvXaMVEoyunEaatZjJM/L/vdakz2qKRAi8cdO9LiQfxD8azUpRm7rtt/SG0mlqIU3SnIHApfKGDyw+lNVn3sdueBTvM5+ZWH61EHSd3JdX0G+ZbCeWwGFkP6U1w6gMSOKlVlccU2biM1VSnB03KL/ABCMnzWYmUf72AfQ0bu0YH17U/APJA+lKBVeyk93+GouZESriTHPC03G6Rh2IwKlKZ53EEccU1lCKGHO32rGdFpWtonf+vkUpa+Y5GyvPXPIpH+U7x260MDnepz6j1pGkyhAUknjGKuUkocst+gktboGGMOO3X6VKMYGMUz7sRz6U5M7QCOgrSGk35ol7C/rSHOcmlzSkc1uSJx0oPTGaUeoo7/40ARupZcdPSmHLgEDDrzUsh2qT3HSojGXG4ScgVyVr81oq7NIbaj925cjmoidqkf3TkUEyRnOM+uO9NkdWQsp6jGK5a2IXL72kkaRhrpsKcrGq9SccU4AD+He3f2pi/vG46AVKWjQY9O1FFqXvt2S0XyCWmnUTIcbXXB7UkW9Sw4JB5zTh97e/wAoHQU6MZy2CN1bpc813/G3/DkN2QgcE46H0xUgAI7YpCoYc00qy/dOR6NXQ3OO6uiNHsMCfMxTjnApGZtu1h1I5FSopEYBphUNIARkAVg6XLBW0b/Uvmu9R/bmlxjnHX2qPYUG5TwOx5qQHcueme1dEJXfLJambWl0Ic4xmjnbTuMUvoK1ENA6UhBI56elSdP/AK9N7ZpbgRBHB4bj0PNM2MxbLHPT61Y57daiQ7flYYOa5alKCaT2+djSMnutwDc7Dwf50/GWpvWXP90U4ttUk9K1pytF3eiJktdAOQaMhhxxSjDDI5HrRgdjitU09USAwBx+dRSlcYyARyKlwQOtQsVR2JwQevPSsMRK0bX3LgtQRgWyP4hTmI81TnsaYyArviI+gpjyblB74INcUq3JFxn5Neeupqo3d0KmGAYnhR+tPRgox3J6AdKh3ZVUX8cd6nVWAwAoHp1qcPOUmuXp+f8AWg5pLcd5isccg+9If3kmP4V/nTWO5GBwGXnIohYFcYweuD3rqVTmkoyen9aGfLZXQ922qfywKaIiVB/j65FOZN464PrSeZjIYYYdfetKnLzfvNun9dxRvb3RA259p4K+nc091BGc4IGc1GsZ27hw55pNxdthGMctWSfLHlmtXt/XkVa7uuhKjZQbuCRUMwDE7eoGTipWbapJrC1HxPYaXdLaMJbm+k6W9uu9/wD61aVIc6VImLt7xsufnV8ZGOoFHmhc4B/KueuvFcOmw+ZfWd7aAj5RJEGDH0BBIB+uK0NV1W10yzNxe3CxIRwWHf2Hc1lUdSCbStf038ioqMiP+2LKTUjYC6iF0vPlZ56Z/lzV5tzqCxxjpxXnZj0yKzh1AQ6jFMswuDqb2/DEnuAc7T9P513n9o202nLe2pNzAV48kbiR7CuSeHbveTe1/X/gGimtNC0GdOGY57GnfKx3Mw564GDWBo/jDSNYu/sMUzCbkqsilc46496uX/iCz0q8itrqK4LyYEZSEsHPoMd61owk7Rv8nf8AzRM2tzWA8w/7A6e9OQlDtP8AwEmoLrULaytGu7uZYIgMlpDjHtWOfGWkSQeav2trb/nuLWTYPfdiu32TXvR+L+tDLmvo9joXXcvPXqDUQYSnaeNvUVT07WbPV1lWyuEn8shXdOnIz1pdV1Wx0S1S4vJvKj3bASpOSQTjj6Gs53m+ZLTr5/8ADf8AAKWmjLj5Q7xx6g0IpY7zjB6D0rn38baAZVSS+CZwQrxOC2fbFSx+K9HkM3lXgbyl3uuxsqMgZxjOORSv73Nb3f17/wBeoW0t1N1iR8qnk9qQxbVBAyQcmsmw8S6Tf3C29vexzTv0VATVu+1rTtMdEvLlIC/K7u/0rVQ9ouaX/DE35dEWXx95XxnqDUbyMCMMCfapd8ckYlX5gVyDiq9xeW9jCZ7qWONe7OQAK5a0JJ25rff/AJmsGn0uGXVwf4z60mWL7sAnGTVGz8Q6TdTkJqFsX6AbwPy9auRTxyxJcQyK8Z5DDoRXFKi1HmbaV/6fqaqWtiyk2V5APuKUvvYDaRg8k1xWu6nDJqai2vYUjRlD7NQEbtg5IA6Dr3xnFdlC6zRLJHKHQj5WBBB/GvQgqjjyyd/uMHa91oPJHmgnlRgVODVaSSKCFnkZUiUZZmOAB9apw69pmdv9oWuQeP3y/wCNbQi6cve6/mS/eWnQ0gN8h3HAHQUkh2gOuMj9aia6h8r7QJV2AfMwbgD61XGp2DjJvLfb2Hmjj9azk9HTXxf1ZlJP4uhcVS53N+A9KVCFYp1x0qp/allHuR7qEOhwRvGanglS4/eo6svIG05xTg17vLv1/W4mnrfYkkIB3L26/SnFgoBJ69K5nUrnUrXxFFNbR3k1ko/fRDZtbI/hBIPGQTit5GwpdzgKOh7VU5uE7R6/gKK5lqTiQd8gfSowAwbn5s5Bpom3rhHQn0BpjS+U+T8p7g9xXPVqNWlPY0jHotySLJcZHQY5qSQguBzgDNRLIol3g/KwJpMmQ4zgdWNZRrqMORau/wCW39dhuF3ckBUAux5PQe1SLgqCOlRb1BwmCe7E1LEVCAA5z39a68PVu+W6f+f6mc49RQPaggdafnnpTcZPpXZcyAU1mCds5pwkUnApJBld2OQc1lOd4NxZSWtmQtEWJY8E9hTlUuuWYkU8uB0GSewoQFUOcc5rGNOHPpr3LcnbURQBwOMU7GGyBS7R3pQK6zIbhsEHFAGD/hTtuRnHSjb/APXoAafccelKAPwpcAdhUZBckseAcYFROVnZLVjSuNYjzcgZ4xgUpjZ8hjj/AGaVgV2EdAak7AVhCm25KbLcrJNEUSDZ90AjjPvXPa54bfUtcstQW+eFbYjMYXOcHORz1PSujKOGOCADSiIAZxk/Wqp86iopbClZu5GQShwMDrk9aaqbEBxknvU5UFSDjHSouq7Twy1nUg1K99baFJ3VhCWGQygg+lMVtsg5yCMA1MJAv3htPqBUMgXG9GHrjNY1pJWlF6rp1KiujQNkSlcfex0qcsEHT8PWq28NIrEHGKdvJPC5ft6Cs4YiMea3V6em/wCpUoN2uSDK9Pvt1qRV2KRnnuaiVGHJcA96eh+fG7cO9dVKVmuZf1/W5nJdh+BQeMAcfjTsL15owBXYZDeN3JPFKDzx/Olxx3oxzzQAw9eTTU5LNx6Cpdowcmo0GCV6c5FZT+KN/wCmUtmCDOXPJP8AKlZiowMFjwBTdrKcAgj3pQoUFmOT3NZq6jy7d2U7XuNIA2IOecmhRmIr6ZFOjXJLEHnoPaleIOeuM9cVKpt+/Ff8MPm6MYo4VlIzjn3pwY5xsOafgAAc8UDoK1VKy0diXK+5Eys0mDkL1GKf5S9wT9aMr5o9cU/vU06UW3za6jcnpYj2KDwKHH7tu3Bo3NuOF4B7mkYuVJwAMUSnHlfKhJO+o5fuD09qbIQpTJ70gjPHznGKQx/OMHJOcZ55qZObglbsNJJ7kgkU9DSJy5PTNO204AA9eK15G2nJ7E3XQP50Y45o4JzS8Y9K1JEFHPqfwoB9+KP84oAMmkIxnrSkZ70nbvSYB+NL9R+tJz09etKeKYAn3z9KkzTE+8TUlZPcpACMcVNUGMDip6QmFI33T9KWkb7p+lMRDS9qTHNL2pjK4z9of6CpO+ajB/0h/oP61Jj1OatbCYe+aAOlJ+lHTNMA9OlGaPpRj86AEB56UvTkUnHpRz+FACnn2FRmVckYOB3p56ZPf1pkY4bn+I5rKblzKMXYpWs2xJJFK8HuODTwQehpJMbB060GJG6L+VZr2im9nt+vqP3bCDHmvz6fhUmKgMbJIMd+xp+6QfeX9aVKo1dSXV+fmOUb6oIjy3+9RIf3ZBpqOF3ZB6mkkdWjIGM1HtY+xavrZj5Xzk/H6UnGKBjHNGDwMcV2IyDilAHpRx9cUEEZ96YEeDGeOR6d6PNHZWz6YqQg/wD6qTBHtWPs2tIuyK5r7ohZndwDx3wakEhUfMpA9aaD++bnt3p0n+qY9OOKxjFxUpKWuv4FN3aVh46cce9L09zSLgYAFRlm3kLtxxxXRKfKlchK5Lil6/SohKw6qR7jmneardCDSVaD0vYOVg7BcDHJ7VAyMOSRH9KkHMjk9RRHgrvJyT+lc1Re1evn+BovdI/3vYk+5FRoyoz7xz04qd5ODt7dTUIQeSzHqa46sWprkd7JvXVGsdtUMA5ycgH9KlVHIBRxj2GKci7oww+8Bjmm7QPmUEeoHBFKGH5Enunr1QOdxwAU5dTn1JzU4HORUITcM7iQalz6V6WHi4ry/rsYTdxe/OKDwaMkD1pBjHNdJAfhxUZDK5YjIOKlH0pM1E4c3yGnYidw0fB71KrDGARUO0SHe2NvanfI4+UgH6YrmhKfNzO2u3maNK1ibGfpS47f0qFGOSrfeH61IDXTCSkrozasxx5FNI460oIFL7nrVCGnA6nHpSEBl55FNYb3APQCmtujXjkeh61jKo1dtaFKO3cFyu4ryufxoLB2UA9806MjbgdRTAgYs+cHOBWHK+WKjrfp+Jd1d3HFMHKHB9PWlEhzhhhv50gYhgHH0IpzgHOcVrFX1hp5EvzGOS7Fc/KBk00DeMKgx6tSR8E7ujjjNOTcoxgY7HOK54vn96S/rp8rFvTRDDGyjcGC/Q1EChVi+S1Pky5C53E+nQUFB5wQcgDmuKcOaf7taba66s1TstRkTlOg/HFTCUn+JBUfMeWHOOGHqKeqKRlOD3U1dBVI+5f5f5CnyvUU4K4Q7i3VqeY1Kgc5HQiljZSvy4FKT6df5V6VOlFxu9bmEpO+g0Od21+D29DTXBkcDpjnNSMoYEHrSKoXq2T1+tOVOT9x6r+tAUktVuNEhUfPke470CPIychuuRSSAyPtycDk0K3O1yQ386ySTlaeq2X9fkX0utynqdw9pp11c7cm3heTHYkAkfyrgfhkgvdU1O/uCZLkBRuY5PzEkn9BXpUsSXEDwyJuR1KkdiD1FecaPZah4H165ElnPdabcDHnQJuIAPBIHpk5/SuqnT5U+rMZyu12O+1TTrfVdOmspwTHKuMjqD2I+hrzDxrKdS8eWWmSFhCjRRYPT5iCT+o/Ku8/4SB710i0qyuJXYjMssLRxoO5JOM/QVgeOPDl5cX1tremxGW4g2+ZGBknacggd/T8qu19xN9jq7u0in0+a3kGY5FMZHqMYrzv4ZX0v2i/05iTD5fnKP7pBAP55H5V0t54rgl0SWO0ium1F0IW3EDb0c+vHaqXg/RD4Z0e7vtTxDNNgMCMlEHTOO5J6fSuFU+Sm01uvx1NnK8lY5TV9AnttOtfEmms4fzHabHVCHOGHt6//rrr9H8Q2/iOPRJBtW6ju9s8fofJk5Hsf89K0fCE1re+H4bU4LxhxNE46As3Ue9c7a+FH8P/ABGsJbdWNhO0hjPXYdjZUn+Xt+NdMI80m3uv8jNuyVtmUfF91NrXxCtNDdm+yRyxoYwcA7sFj9cHH4V6siRRQiIKqxgbQoGAB6V5z408P3dl4ltvE9jC08cbxvcRp94bcc/QgAVq+JNd0HV/Ct0y3tu84hLQqWxIr44wOoNbNEp6s6DR9EtdFkvTa7ViuZvOEYGAnABA9sjP41PfadBqUlt5w3C2m84DAwW2kD/0LP1ArkPhfYSJpVxeXUUouHl2I8mclMKeM9s5/wAiu5P7tiSPkJ59qxrNrfbqVCz2PLPGSIPibpAAAA8j/wBGGvR20q2fVV1LbiYQtC3H3lJB5+mP1rzHxXe21z8SrCVJ0aGF4FkkDfKuHyefxr1pHSSJXjYMpGQQeDWkVbRbC33PJdShbwN46ivYlIsZ2LbV6bD95fw6j8K7pAniHWUmGH0+wbKEYKyzevuFH6n2rD+KTQNotsm5DcC4BAz8wG05/DpXQeDGtz4U09bcqdsI3BT0bvn8c1XmJdjebGzvXlYuP+Et+IAtJsnT7ZmxEDwwXPJ+p/SvVGHYk15Otu3hH4gi4ugyWM7vtkwSNrZ7+xxmocU9XuhtvY9Hn0myvdNa0mt4zCykbdoG33HpXA+Mb640LQNP0OKUB3jxK6f3VAGB7E5/Ku3k8Qabb2vmG7hdcfII3DF/QADqa5P4haVcahpNlqkULh4lJliI+ZQ2Dz9O/wBa56VpKKfTf1NJ+7do6PQdCtLXw9bW5gj/AHkKmYMgO5iMnNch4V1OXSfG93oilvsUk0iRxk8IRkgjPsMV2eg6zZ3Xhy2uWuEAjhAl3NjawGDmuM8I6dJrHja71va4tI5ZHR2H3i2Qo/I5/KuiEErtGcm9D05kBUggHP415LoMFrJ4/wBYjuY4nt088lZFBXG8DvXrrDap4OK8m8OWdlqHxC1WO8himiZpmVZBkE+YP6ZptXTV7C2aJPAbynxVqNvabm0r5yFJJUDd8v44/SqmjR2kPxLu0nEYgilmKq+NueQPbvXqsNra6fD5VpBFCvUJGoA/SvLNFt7W8+JOoR3kMU0Zlm+WRQQTu9KycoK9ntuyrPS4fEl7ZtTsZIDEzOrbzHjnkYzj8a9StIreys44beJY0CjaijFeU/EbTrLT9VsUsraKBWiLMI1C55716NrN/wD2bo5MLBruYiG3BP3nbgf4/hTcZJKMX8wTV22cTr/ie4s/G1nd/N9ht2MOcfK/OJMeuOn/AAGvSG8qeFldVkglXnIyrAjv7V574l8OaqfCkUUlvZbbBfMDxOxcjHzHkDr1P0rc+HusjUvDq28rA3FpiJgeu3+E/lx+FEqNkuV7fMIzu3c4TUbe+8PatJrOnYW1jvJIlA6Lgn5SPQiuw1G807xTpOnXywIXa6hjfn5lywDIT6c/1rS0myt9S07VLS4VXgkvZ1Yf8D/SuFh0q98PeLrbTRIzWc91EyN2cBxg/UdKwqc0tE7NfiXGy3V1+R6tCkMNuIljCBBgKBwBUkUZcffA7kUrIFXaOMLn60YxtdQcN6djXleycZe+r2OnmutOpMsZXgbT+FBwV3j5WHWhC5GQQR70HKqVyCz+lei+Xl91af1axjrfUeZBgdcnoKTDN989edooiwF4HI4NOdguPU9K3j70FOo9OxD0dojXAjZSBgdDQzlgQg3epPShlLg7uPQClDq0XzHAxzzU6uTT0T/r5D6d2JCBsBxz3p5IzjPNQIAH2x5VMcE05wEG4ZyOSaKdRqHurRBKOuvUl4pffODTc8Dk/hTtwH/666zITqMjmlHJ60nGPekdsLnvnjNTKSirsaV3YCwDYJFM3KjtzwR25pCqqfmBZiPSgqHBKgBgetc05zk9LXXQtJLccSZBjO0Z/GpMdKjjYsuWGMcGpM+greklbmWtyZPoKBSj6fjTM8470vJ+laEi4AqOQqcArlu1SY57ZqOQbcEkgisq3wMqO5GYnP8AEVHpk1EyKONxZvapDuI+YnB6L605UVF3cE+tea6CqaKNvN/5bG/O49SB5CYwhUcU5Y3CjByPY0u3MijHbNPibZn1HUVhCHNO9RvsW3Ze6IqZPJOT/e5qRfkIDAAdiOlLuR1xke4pgJ8lu+M4Nd0Ixp/A/wCvMxbctywMnt0pM+9Rq4VRubnFBkZvuqa6/bRM+Vjzj8aXB9RzUR8zaTuAwMjAqRWLAZ9MninGpd2tYGrajWfBwAScUx0YjPC4GRinE/vhgnpQzADk1jJKalzMpO1rIRWfaDtGexpdpOC/4AU6L/VqMYp23rjFXTppxTk7ibs9BDjrRyTS/Wg/rW5AZA96TPPSjntRz34oAYTiYduKkznrUb7lcEAkAdqCGyT5fJ6k1zqai2muvYtq6QRdDzjk4pzY2n6VGgf5gCBzRIh28k9RxWaqS9lpHoVZc24qyKEBLc47U0yZdSFJ69qlCADFNYfvE/GnONRQV32/NCTjcN7dl/WnRtuGehzilwKZGQN2f7x/CtbSjNK97i0aJfxyKQD/APXQDzxjijPOcVsQIQMcjpSkZpCeaMd8ZpAKR6U3GOTQGBHTFHY8Ut1dDHYFHT3o+lAO5evbPSqEOjwS1SYxTIvvNTzntWT3KAe/4VLUORnGeampCYUjfdP0paRvuH6UxEGeaXNNOKcOlMogBH2l/oKkI4qMf6+Q+wqQ9qtbEsTHfrTC+1sEED1p46EmmFgGwwx9aicrLew0h/B6UdOeajH7ts5+U/pSs5yAvBNSqtlruh8vYf15Io/DGaYrE5U9R3pCzNyg49TT9rGwcrJCB6Y+tRx/d4HUmlLyKOVyPUUkf3Mj3qVNSqJeT/QdrRBz8uSM4OTSiVT3x9acR17UYB9DVOEubmixJq1mRlgZVIPrUuTj+lQsimUDGOKf5WBkM351lB1Ly06/ohtRshExhuP4jT9ozk4NRJv5xg8nrS+ay8svHtRTqRUFzL8Byi76Eg4HPSl7UhxmlA5OTXUZhggY70E4yetAwPY0dvagAyce1Gc9PpRnAo4x0FADGVWOSM0ySMrH94/SnGQhyoUkCmPIrLjJ696460qTjLuawUk0PBZeqfkaRXUu5J9OtSZXA4piKGLZwfm9KqSlzRs/6sSmrO6Jc5Pb86RkQnkCo3XYhYEjFSjj/CtE+ZuMkLbVEAykjFVJA60Fouu3J9MVIn33I9RTyMA1lCleOm1308ynLUruMqTtwo6Cll+WMIO/FSsu9cdqYYvlYZJPTJqalCVpcvVDjNaXFjOCyHsaR/kIft3pOWAdcbhSGTKFcHJHTFHMlC3zQWd7i4KODnhjyM9DUo+lRPxGOfm4qUZ962paScfn95Mtkw6npSelL9KB25FbkB1PamkZXAP406ik1dWAg4MS88cZp7ruHHUdMUxmCEgn5T19qdHJkbT1Hf1rihKLk4S7W+41adroTflkYd+KDI3LADaDimSHaDjscihiVVFA571i60lzK/8Aw+xfKnYnyB3GfWnBh61WG3OSC5/Og8RkoTg9RXR9ZdmzP2ZPGDjJGS3NI3Lqvbr0pyMpXjP49qRkBIIOD61pa9NcuovtajXQbSw4I7imxP8AIA2Qe3vQ7nbtZeTxntUhQMuCAazXvVHKGjQ9o2ZGfmkHGccmlk+5jPWmqGUFvvKfzpww7jHQDJpRnzRae8v6/IbVn6C7FZQD26UnlDJOWPsTT8en8qUjiul0oS1aM1JorghXYngjgAUkfLhm6tmrGwZyQM+tQDIQEfwnmuKdOUJJvZa/iv0NVJNDn4YHHB4NIApYo2Dt6HvinSgeVkc9MUpGJExnnOa0klz36afjp/wRLYVECcYGKUjk9adtxijv7V2JJKyMhvVcYo6jtTupo68c0wIkYoxVhgk5z60Ph5QMZ28k0shTZtPJPTB5pqB4xyue555rib5X7PeP9aGq1XN1JPXik2gj/GnL843Z4NLj8K7E01dGVhu0AcYzQRkc0vbrmjHfNMCJo8NuQDPfNNLso+ZAM+9WDjHGKiVfMJf14Armqxd7QdmzSL7oVY9uWOM+1LhSRwMjpSZMblCMjqKfWlFrlsTLcTjPSovs0DSbzEm8dyBmp+pyOKMYP4VtcmwzheMYpmS4Kqvyjgk1Iwwhx2FRY+RFHAIya5q03fl/rsXFdSt/Z9qi/PaQMM5J8sZq2kUaIqxqqoOgUYAoAIYxkkgjIzSxHMS/N7cUqMmnydPysEktyvLptlPKXmtIZHPVmQE/mRSwWFrabvs1vFCWxu8tAM/XFWwOTzRge9dV2Z2REQM9cVFc2cN5GY54o5EP8LqGH5VZximnA5xziokk1qNGVBo2m2Uokh061jkB4dIwCPpWgsZblhn2pyJuBdiCSPwp0Z6qSSVOK5oXclzu6exo7JPlMx/DGjTStLLp1uXLbiSg5PH+FaMUMUCiKKNUQDAVVwFHsKlwRwO/TmlxzXZdsyskRz28dzC0UqB42GGB6Vlx+GNEgmWWLToUkU5DKMEfrWzjA5wKQjqTSvYdrlW4gSRSjqTG42tzjj8KyP8AhFNCglEsVgqyjlWRmBB9c5rcJLghVGPU96bH8rYYHce9cbm7tR0Uuv8AXc05U1d7ox7rwno19KZrqzE0p6s8jH8ueBTpPCmkTeSJLd28gYizM/yc54Oa2zyeMUu3Arsj7qSXQyaTd7FG60y2vLD7HOJWhwFwJWBI6ckHJ/Gs6z8H6Pp0jS2lvLC7KULJO4OD171vbT2/Kl2/nTuFjHsdAsNIdvsaSJ5uSVMrMpPrgnGasT6Za30sLzx7jbSCSI5wVYd6uYJl57LSISAR0IJzXFZOrzv+rG32bCFcu3OflpF4j2NgKwyDTgcpI571JsBUA449RURp88+Zf0mNysrEaKrgEjn69aeEVOR1PU04DGOPypcHFdcKUYpXWvczcmyNeJSOzCiUfLlTyOaVwVAb0OaazF/ujA9TWUmlzQ+7+vUpdGBkC4Hr0GKbEuSxYZIPT0p0S4yO44zTXbZJ65HT3qG78tSp939dRrrGI6Qcbh1WnMAVOe4pu0t9/p6CnNhVyelbR3cnoiH0Q1B8gHORwakB5wOKr5ZnIUEA9TS/u+2f97FYxr2jZdO5bhqPdtpAxkmmh9zgnsDxTC211Odw7Glkx5mAfvDFZVKzknK+zWn5fiUoJaEiD+Ijk00E73bmnMxVcDGTwKYQSAi4x/Ea1lJRtFbr8/61ZKV7tj0H7sH15NSE4wCaavIG0gj2NO5znGK6aaSikjOWrDnP4daOozRg56dfejnOOCK0EO57VDgtKSeg6fWpQB0HT61GBhmU9+R71jU3insVHZiRjdIzEjHQUPk/J69fpSLuQEBSfQ5pdpVSzfeNYJ+5yv5lPe4w53FhwAQKCB9oC5AcruA78f8A6xUgjwgB59aAm05znjvQqDdrrfUbmhMjdh4yfoOKHBdDgbR6VKB655oI44rSVC6abJUxkaKEB4zinA59qahLRAD06U11y6g9MetOL5aacV2Bq8ncc8i4ILCmRudowmfen7AB8uPrSRf6sZNQ1LnV3bR/oNWsNILSDdx1+7T0RV5pjOBIvOcZ6U4M2OF2/U1NOUFKXV39eiHJSaRJxnoPxpc84xSKSyqRjJFG0n2rri01dGbVhQc0DHcUYPqKQAUxC84+lJ0oI4HPSg5A9qAF/ClyAMVESd5UY6dcUbG7u34cVk5t/Cird2LGfvc9zSSsNuMjrTYo1KkkE80siKE4Fc/v+x6bF6c4vmADgE+wFIMs6nGMetS4G3pRyBW/JJ/EyLpbIMcUyPhnGO9OzgZNQh/nYIuTmlUmoyiOKbTLHbtSHkYqILJnO8fTFPVieG4PpnrVKprZqwuXsLnH+NISAOcYphdyCw6fzoOJHAzxjJqHWT236D5O4pYt935V9T3pR90c5NJuY8KPxpyqQMZ59TRDV33B7DsetH8u+KKMcDvXQQOi6sKkqJBgtUuaye5QwQosjShRvcAM3qB0/nVioqlpCYUjfdP0paRvun6UxEIFLSCg9KYyAH/SH+gp+Oe9RL/r5PoKlOfSrWwg7AZNIwBznHNA96aW2t83HoamclFe8NJvYYRj5Dyp6GkBIkAPJGRUrDepFQsxBDE9Dg4rirr2dn0/rQ1h7wHJlKg/exnFSBixwnAHeojzKxBOTgDipxtUYJxj1oo+85O9ld/mE9Ehu5g6q3IPSmhMSMoYgdRzShtx3nhV6UsfzMz46ir5VNpeenp/w4r2DEnZs/Wj5wR8o98GpAQKQmuj2SWzZHMRjcZQdpHGKlPbHbvSdKPyqoQ5b63uJu4yPoR2yc0SnEbcUGLk4JX6U1lYIfn4x3rnkpxpuLXQtWcr3JAePrTgeTgc1EN7AH7o7UZdPvfMvqOtaqrpdp2/r5k8pN06cUnamgg8g5pcVqmmSKx54xRngUHvSEA8YoAZGP3jniiTHyg9C1EfAfpyTRIp+UgAiuZq9L1/zLv7wGNccEqfY01S6Mwxu565pwlXjOVP0oQqWc571DVNzjyOz8irySfMNkk3KQeCcdamBB6fpTJAPlHqaDEvUAj6Grj7RTbWu3kS7WQJjLH/AGqeetIi7RtzS+9bU04xSZMndikD0+tIfU4oI/8Ar0fpWghhUhiyge49aN7Ef6sk+9P9eeKGOFPrisZU7XcXYpS7kA3uQ5+YdhUquCcYxxyMU2Nl2BQee4pFP75u+BWNL3VFp3vv9xUtb6bDwOc9+1LyOetNZti5AzSCQdDlT7iuh1YRdmyFFtXQ/tQT9aT37Ux2JO1SMnvTnNRVwSuxnygkSL3zmmsn8UZ6ds0pUE4ALH1NNaA4yWAx6V5k4yd7Rul8rfM6E13Ekk39juxgilTMrFiflpiNtBGM5PWhUweTjPfHFcXtG5KW/dbGlrKxZDqvAP0A5oOBGxI+Z+gpoWROp/ICnoqn5gdx969KMp1HZq39fiYNKOouzPQ4YdwaAxU/OP8AgQp4x1/DmjqOK6/ZW1jozPm7jNoeQg8gDpTXUxqdh68YNSBQowAPWmscyqPQZrKdP3dd3/X5FKWvkKjAgAD2pcAc4xTJFwC4OCB19aepBUbs9OlawbvyPoS1pdC49jRg+1LnjOKQev8AWtSQzUTfIxOPlPX2NS5pDjuR+NROHMtNxp2Iv3QwePzpVy7hh0HSiQD7qgZY4pCDFz/Ceo9K5bOMtUrLexpuvMm7Dik75o4Kj0pOrZrtRkL19KXoehFN259vSl24oAjyMyPjOKQs64LHKk88dKRyAzr13Dj605jvgJ56Zrg5r3s9Vd/j/wAMbW2BARIy9hzUgHqagDkMTjOVAx609GZnIODjHStaNaOkV3f6inF7kpznNJR9KRvl5J6CuptJXZkLle4qNsRsWXp/EKTa/wDrBnJ7e1GfOIA+6OTXLOpzK1rPp/X5mqjb06j4xwXIyzUu5S20H5upqJmMJxj5T09qXyvlzn5v71EKkl7kVqt/68xOK3ZKAB6UuSM59e5pkbbhgjDDqKRnO4qigkdSe1be2jyqRPK72B3wdoBPHNRxtkofYih2dWDbfY4Oc0xmUOsqnK55HpXn1a3v8ze3TyutUbRjpYkd8SE85C0eYUUALu2jk1E7BpCFbGSPwAp2S5CqPkHr3qfbtzly/wBf1pcfJorlgNkD3peo5xUW90OWA2+o7VIGGM9sV6UKilp1MHGwhwo5oXaRkdDzUfMrc/cH60E+WxwPlboPesnXa9+3u/1+BXJ06gdyEoBweR7VIFCgDH1zTPLIG4n951oLebwDgDr/AIVEJOD95avZf1+I2r7fMlHI6UY5qOPK5Q9hxUnPNdUJ8yuZtWYdaZJ/CvqaezYGT0AzUDO2ULDg9MVjiKijGzLhG7uPO5mIVsBePrTDnywT94GnxY2E5HJJNRr0VcdTuP0rncvdTv8AEv8AKxaWvoTjkcY+tKOn88U1WBzjmnA8YAr0E01dGDDJI6Ucn2FApe/XH1pgRupBDL94dqaXiblhz6Gnu+0ADlj0qIqUIckn1rjq3TfL877f8Oax21H7jKwA+6OvvUgINNzk+1O3egrphDl1e5m3cXdzSHIFJkZ6ZpSQBmrEIRmk4AyTgUuR7VEMNI27nHTPSs5yasl1KS7gCzSnGQCOpFK0YCZA5Bz70MeVbjg1JkY9qxhST5ovf/Mpy2aGmToFGfpTRGSQzcmpFCgcLxR1rRU29Z6/kTzW2IgQJWzjkcUIwj+VuPQ9qe4yMMPxqIlicKS/sRx+dc9Xmpu687fPyNI2kEkYIJUjJ7etRCTO0sOVPPFK0RAJcqvsKQMyRsAPlPr1rz605c+q5fx89uhtFK3cfvZySPxb0FKGiGOSx9KjjjEn8Rz6VL5ZUcqp9qujGpJc9vnv+H/Dilyp2Hx55bHU9B2qQZ9DUP3E3pnb3FTDAA6Yr1KDSjy/1qc81rcXPrR9DTWkUdyT7Ugc7sEYHvV+1he1xcrHswUEniom3SEYG3vnvT35Rh7UCQBR7is6lpS5ZPQcdFdbkaNIAQVzg4zmnhdx3Mef5UsZJZuwPT3p4x6flSpU7xTk2xyeugAcc0AD8u+KXjH+NIMHuK6TMAuD15+tHOMfypcY6Un48UAMj+4MmmO48xT+gp4iXPOSD2prgKUIHeuOUaippOytY1TjzXAs5HCYHvSRKDHubkmpGIA54NRxuFXuTnjFE4xU1zu+/wCgJuzsOYBSuABzT8DNRnc/GMAHvUnPTPNa09W2tiZbIZFxHjqeafx2HNMjHLD/AGjUnHtVUfgSFL4g68HFJwO3FKMYxmglQOcVo2kSJ60Ej1pnLjLcL2GcU3ah+6Rn1BrH2rey/EvlXUdnExx6U9nA6n8zUQXL4cEnsQcZqQIo6AfiKmm5u9u45WEi+5z696WRS6YBzTu/U0DJ71qqa5ORk82tyPbIf4sfhShCTyxNOOKXIBBpexj11DmZEyIqn5ckDvSL8kO4dalIB47VGMYMbDtgGspwUHdaafiUm2tRdhHIZifemscqWPDKeRTlbadrn6H1pJMcEfj9KiSjyNx+aGr31CMjyc+1NjU7AozzyxzTFbbbEA85xUqYRPm78msqbU3Fdo6/18inpf1JMYGAMCgN1IphYsMgbV9fWlUgjgcCu2M7uyMmrD+COlGaQ9eaXr0rUkcnU0+mR9W/Sn4rJ7lIBU1RVLSEwpG+6fpS0jfdP0piIaOCKTNO7UxlVeJpM+gqU9cCmDHnv+FPJHQVa2ExOtRmN92cjHp1qTpUTu+7CnJ/lWNflsuZN+hcL30E2yq3yYPsKY5Z2wFwSOaXMhOC3PoBSHdGwYkHIrzKjVrJNR67G8flcaC0bnIycU/Lk52kn36Cmjc8hJHI7U8b8/I2cdjUU4vpflv8xyf3i4Y4LBj6ipFYZxgjvTBIxwPlBPrTgpLhmI49BXfSvf3L+d7f8OYy8yQDufSk5ycdaWg5ya7jIQ0Z5B/IUDrmjv8ASgAIpkg3MqngdcVJnA6VHICCHHUdeKyrfCVHcRiWk2BiBjJxScoRuOR696DgFZFyexx6VJkMPY1ilzN2evT0Kei8iMfI+DnB5HtSc7BJk8npntSMSEwc5Tke4oLZgTHBNc0p7rsr/wBejLS6jyxOVX8TigCRc87vakUEqApwvr60AbHUA9e1bJya5nf7/wAkTotEJDINoyCDz1FTbtw4IxTEGHfB49acUU9ufWtKPtFC29tPuJlZsUgenFRJGGBOOcnmn7GXo5/GljXYgBwT1puPPNc0dATstGRsGUoM55zg08SgcMCKDjzV9hUhIHelCDTlyu2v6IG1pcAQRkdKDnHHSmRD90Pen1vTlzRUmS1Z2E5xQT0FGc/0o+n41Yg9aOe5paY7YQkZ6cGplJRi2xpXdhGRW5I/Go1BWRgnPTrS5kUZ4YflRG67mzwSe9ck3CU43XK/+B3NEmk+ojPkqCMc55qXAYdBj0pjYMqg84BNKYwoyp21UedOT3X/AABO1kJ5W37pI/lTAWWcBhg4xUyEsgJxnFMwHZwfoKU4J8rp6X/yGnvzCDdHkbSeetMlZiMN/wB8iptknTfn8KY6BcZ6Z5JrKrTnyNapedv0/UqLVyJ12JGO+c1K6ADd/CeuP50jYeQAD5cEA1JH8yAEexqKVOMpSitunyX/AARyk0kyJAynAb6Z6GpVVlJZsc+lIBkNGe3Q06M71AOc1tQhGLSfy/UibbHdTnOaAKX+VJ35ruMhR09hTGXccjIbsaceuM/pSMcAk46VE4xa94abT0InZuFfHXr2qUEdd2fpUXCgO/LHoKXhssgww7etckJuLb3/ADsaNJolxmlwRn3pm4kAjkHr2pT3Oa7U7q6MhxAApB1o5z6Cmlhye1DdlcBrqSwZTyPakL+YQoGCetRS3iwQtLIkmAM4RSxP0A5NY1r4s0bUNRWzgvCLg5VUaNlOR1HI9q45tSXNT1vuv62NVppI6FiFUk9BSKwZcg1Tu7uK2tnluHCRxqXdj0AArOsfE2kalciGwu/NmPZY3I/HjirVaUneOqX3i5LLU3jznH0pH4GCfpms+TXNPguvsk15BHc4z5buAamgniuYkmhdZQxOHByODg06lZW93qCh3HqgdeGAkX0pFYhJEbggHApzRMTnKj6VCx3PtdxxxurzKnNTabVnt6+purS6jw4Dl+/AApVIH35ME+lcPql9YX3jO2065v5I4IQBsiJHmSMfukjoMAfnXdrIgUAKcewqqMNE5yS8hSershQxUqQxKHinEmR8fwjr71GfukfdLNwKqW2r6fLc/ZYr63kmJOFWUEn14rqhJt8j2/rQhrqtzRchV4GSeAM1GEMfzA5/vD1p7rkBgeR+tML5XCjDHt6VrVtzPm+X9dyY3tp8xQBMSzdOgFCkxtsbkHoaRMRjGfkz19KVRuO89+nsKmG6X2uv9fkD69hXzwy8MPXvUanMX1POOwpzZd9meO+KYXjSYqJUDH+EnmlUg5Tco7bf1+Q4uysx5WErzge+arts3fKzYPWpXD/dG0MfSmMoUCJeWPU1w4lOWiilby69jWGnUY4QuME7asKsLYwc/U1E4CSE4GAentS7NpBUjY3TPOKilF05yvFP+vyHLVLUmX7xVfu4/KmL84VTwAOfenbHPBwF9qJGC4YcEdvUV3+yla7Wi6GPMtiVjsUnsO1MCb8l+pHbtS7xIvsaj84p8nV+3vWtRxunL4f6/pExv03HBmJ2ZIYdTSgCJx/dP86hkmis/wB5NKqKxwWY45p4kWfGxgYzznrms43tr8XT+vzKf4Ekg3DK/eHSmlywAXgnr7U5nVFzyaiHDtuGNw4q60rStHrv+n37CitNRSV6h2J9ccUxW3KY2I/2TUgcooBXPHBHeoJZEY8LhvWuOtJQXNfXtZ/caxV3YkRsw4J5zg00AHLOSq9h3NRFl2jafmPWpUjOM7hz7ZrGm51GopXsipJR1Y+JlD7iQM8AVY6jOPxqDcdwV1BB4yKVH25XOQDxmvSoTcPdl/XUwmr6ompu5d2CRkUzez9MhfWkOFAZeNtaSqu3NHZEqK2Y984DAHg01iZMqvTuaaWMo4JC/wA6VZAE5xxwcVnzKUn0i/xKs0vMl+6ADzilxnkColl3MRgjjIz3p4Y5rphOMleJm009Rw9D+VNb3FJn86MjH86sQMwXknA7VGXHmAqN2Rj0pAw++wzn7op2VkJRl2nFcU6kp6J27f8AD9LmqiluKqk8senannPPSmxEkbSeQcZp2cZ7100rct11Ile9h39aQccUAEnuaCDuz/kVoSI3I+veocOoCArx3qV22pu9Ki6KB/E55rlxFm9P6/4c0gNWPe+5iWH86SU9W/2sCp2O1eg4qNgWVVwCTkmuapRUY8kd/wBXoXGd3djGXZJ7dc+lTB3xyAQe4NR7twTdywOMVIIvRioNVSg7tw2CT2TGP8kZHUsefaniMt95uPbpQY8K3JJIxzT05QE4zitYUvftPtsS5aXQoVF6LjFROwV0Pp2pfmZ2BbAHp3pXVVTKjgEGnUk3B8qsl+jCKV9RSXZcAYH+1TYkGxT3I708uqjnk+lMjLldoUAA0rxVRfaYa8vYm7e9GDnio1ysmCTyOtSAcdD710wnzLaxm1YCT0oGTS8//ro7YqxAB9c0h68mlzjoKTPvQAwMSflT2znFMcNkZOOe1OiJyw/2jRIRlQDk5ril71PmkzVaSsg8oY55z60kQGG+vSpMVH5fzEhvwFbSp8rTgiVK902O3AdTikEgPQE/SlSMDsPqacxO0genBpv2lr7f1/XQXukKAtuIO0E5p2BjKPn1zQRmFeOmM0pRXAI4PYiuaEOi1e/39uxo2N37yo5HJzikOQ/ln7vXn0pCSJVYjBBwaH5mwOpGKylUum3vdL/gFJD9u/n+H+dI4Hy44OeMU8kIoHGBTOQd7gj0FdMkkrPfq/6/AhX3HP8AeQDk5p+ew6UxR829uCeg9Kk4rand3k+pEuwlO5A5wab396Pwya1JFzntRz360Y5o78DNACE45J4FMy0nOwY9+9PIBU5PFQbnBwhLAeo/rXLXlZ2e3luaQQGOXoCMehOajPmoCP4fzqQmR+A2T7dKQxYXLMWPTFcE6fMr00153/4c2TtpIaY9sIYNnGCRQrM3IGT2JprArwMkAgYp4hDYZec9jWMVOU7U42tur/iU2ktWO8tzyzAn86lUYXk5/CoRHhsAlT6Gpo/lByMH616WG0fw2+bZhU9R2QPypcA9KDjPvRke4rtMgjX94zZPpjtUueaZGck1IABWT3KEGc9sVNUQqWkJhTX+430p1I/3G+lMRBSg/KaaKdmmMgGfOk44p+elMGTO/wCFPIxjNWthAeM8/So3OW2LxnrUnWmEMH3DnjFRVvylR3FAVFOBiq8nzMM9zUwVm+8MD261GcN83ONwArkxC548qVkaQ0dwk+WUMOcjmpSgfkHBHcVHMQNp7inKdp2k8djTjyxqSi9mDu4poDgkI4B54PrSAmNsE5X19KlKhhjHGKameVbqOK0cGpfk/wBH3JvdDhz1peM0yLjKnt0qTvW8Jc0bkNWY0jn2o6mjjHAoIPY1Ygz+XtSdv6CobSO5jWT7TMspLnaVXGF9KsdqQFcko5EefcY4o3Mn8JHfFOOYm4Yc84NIJGwdyAfU15krRbu2n5bG616CGRXAbjjqPaowd21cgAZ5pWPzbmTC5/Okch2+VcAe1cdWcpO7eva2/wDVjWKtoTeaMYTGPU8UK3zZX5mPc9BUYCgZaP8AEc0/bEOzD866oVJy1bX5foZuKXQlRdo9Sepp6jkVHEM5znGeM08da9Gk04KyMJbi59uc0UfSitRDWRW5PX1FMfcoJDHHTBqXHpUbcyrXPWhG1+r6lxbuNWJioBcjHpTt7IcMcjpkUmA8rA8gDtQwx8jcg9DWKSirx06Xv+ZW+5JR+FQ7ysZGfmBxSoSHKsc8ZzWyxEW0ieRknXNMlJwoyeTSGQkcKSPWkB3yrjtyRSqVYyjZdQjFp3JCcU2NQ0Y3YJPNPKgqQR1qMK6cLgj071VTSSbV0KO1hpUpKNh7dKVpBtOQQSO9IHHmnORxjBp0uCBx1IzXMrcknB230NOquSDhQB6U2LkZ9TmkMeB8hIB7U9F2qAe3WumKk5K62IdraC59aDg9qB9aP1NbkEcnyhT/AHT2pOUO5RuDc49Klxntmoyrp90Aj0PauapBp8y/AuL0sKmWkLYwMY5pIc/PwR83Ge9NdpAo6Zzjinq4ChcbSOxrOEkp2fTv5lNOw/06UZpRngnpSfxcV2mQo5Gaa4yrAdxTsH3prHahPpzUytyu41uRAgiNvwP1pzgKyv8AgajYMuTtG0jt/Ol8wPCf7wFecquji99/u/r8zbl2aFVyBtXruIqRGLKSexxmq6uAzvz7ChPQkt3wO1TSxDTSTHKBaJ9KifkquetN3BRuQnA6g05cM7N+Arq9r7T3Or/L+tDPl5dRswHltkD2rxrX7KXTWstdtl2k3UwYgcB1lYrn8P8A0GvYL64itbc3E7hIY+XYnGK42CK18R+BruyidXuA8sqp/ErGRmXr0z0/E1SS9o5PSxL+FJFjU72PXdNt4Ij+5mtzdzdOI1Hyr+LY/BTWB8Jj+81XI5/d8/8AfVX9As10PwRcXN7II5LuJgnmNjAw21R+ZP8AwKs34XTxQT6jBJIqSzbPLQnBfG7OPWrpxSTitxN3abI9Wn03VV1W8tdJjkSzl3TSSzOssm4nkY7cdD0Fdz4WvbW+8OWUtpH9mjClVjznbgkHnv0615vd6o+sLrX2i2micIWitoIyFBB5aTHUgd2rtvhzNHL4VhgGS8LMHBU4BLEjnGDxilUpymOEkmW/EviZNDW2iG2Wa5fam9tiKOMlj6cio7TXXP29NStltDaKru4fcrKQTuU46cVV8cWen6ibGwvH+zySiRre4PRWG35T7HP6CuU0q11a98L69pZdrgW5VIWU7gdrElVPcYAwPf3rirYZNa7/AD2/E2jUs/In+06a2jPfNpMp097n5rwzD7SWz9/pjrkda9JtpY57WK5gkLwSKGVgex715dLdQj4W29pGytO05ieMfeB3lun0A/OvQfCtjLZ+G7K2uAyypH86ngjPOD+ePwq6mHvpbW+n3f1psKMyDW/FEOkX9tp8Fs95f3GNsYfbgE4GSf8APFcZZXUl78WUea2e2kJIeJiCVIi9R16ZzVjV1OmfFW2u7whLWQqUdj8oGzb17YNV7e8trn4vi5imRoWYqsgPyk+Vt4P14rtjTio8tjFybdzs7nxZ5eryaVZ2cl5dQJvl2MFVRx3PU8j86l07xRp9/o8urrJ5cUOfNVxymOxx+lcn4ciWx8e6+t6AkpEkiFiOVLbs/kQazPCbpY+Gtf1C/tjNZSbEEeOJGyePblhzWbo9JPRbd/67FKfbqdZN8QLNUtJ5rO5jsbpiEnO0jg4PAJI/nWjrviy18NCH7XDPJHMD5ckagjPcda8m1a7S60DTilxGuJX22UQ+WBc9+5J65Jrq/idcwz6PpBhlV0Z2IKnIOAB2pxpXfNLf+v69ROellsdLa+O9NfV7fTWhuomucGGaSPasmeAR3wegOK5fxxPFafEbR52ARcQvIwHXEh5OOpwB+VR+Lyv/AAsTw8FxtAg6dv3pqbxlg/E/QOO0HX/rq1bRioqy2Ik76s63S/Ftjq2rz6fEtxb3ES5KXMWwsPUD8QecVtq3lgPtLEKWwOSa80j+b40y4PYjA7/uK9NPEaOOmMHFcFalFVVL5/irm8JNxscyfH2hyLO0ck7NEp3xiFt3HfHtjk9BWpp2u2GqaQdRtrkC2GfML8eWQMnPpXnXhbYyeMpsqT5MmD6g7/8ACp/B9l/aXw61i0M4hDTM29jhVwqnn24rf6tCTbZHtWkkdifHmjRwLO7zrasxRLgwtsZh1A71zPxD1WG70bTtSsJpFEkjIHG5CwGc5H1FUI9L1LWPBOm6Nb2EgZJzIbhyBGVy2GBzn+IdqtfEm3+yeH9GtGk8xojsLnqxCgZrp5UtDPmbOl0nxfpO6001bzfcNGoXg4ZsYwG6GqOttaS+MdPZ9Ykt7mJkAtvLf5yTxg9Oc4rn/Ecaw+NfDUcahVWO3ACjoPMNT+Lvm+JmigH/AJ4f+jDXP7FLZ+hpz33NzxalrqGo2drf3rJaKhcW8Cs8sj85JAB4A7/Wrmh6paaN4bV7jUUnslcrbzhW+52DccEHI/KuWgmuT8U72MzxQzFDHEZ0LjGARgZGMjJ/E+tTapoY0HwLq9p9ujuv3kb7VXaYyWXryeuBTjCpyq71E3G7stDqx400DfGX1KP5zhcBiBz3OOPxrXv9TsrCzN1dzolvx855znpjHWvL54bZfhFauVUSmfcCByzb2GT/AMByPwrptNtrLUPh7YrrziOFVBDs20rgkKQfpj86uNJRjYTm2zrIZ4byBJbWXzInG4OrZBFcf4/16bSra3srKQxz3JO6RT8yqMcD65/SursrWzttMt4rLb9mVAIyjZDD1z3rz/4hW4i8Q6RM3+r4U56DDAn+dccaSVa1l/WyNXJ8ly0NQk0DxzDpRuJZLG5jXCzOXKsQeQTzyR+tR+JNXvZteax07WrfT1t1UN5suzezc+hzgY/Oq3iWJrz4maZHEuWjERI9gxY/pWrqvw80zUpbiaKeeO6dyxfcGXJ55HX9aUqUI1OZafK41OTjYsaW2p6HpF/qOs6mt8Uj3xKjkrwD3IHJOK5w61qqeGF8Sfb5ftDXePKJ/dbc/d2/161Fa22p2/hPxLos7GQWRTZjnA3ZbHthc0l2B/wqGzXubg5+u9q6lRb+K2/b/hzL2nY6HxP4ymtfDenT2J8qfUFDBiM7BgbvxyQPzpsesXOi+MrTSLi7lubS7iVgZzlkc5A5xzkj9a5HxBZvBonhbzGyphJ56DJDfyI/KtnxHbyT/EzSI4xuZfKPHoHLH9M0Tim1fVApaM1fEWs6y+tHTdHv7a3Nui+YJXUF2bkAZBzgY6etXdJm1vSrG+1DxFcrMkcZeNE29gSeQByeBVHWvhzbandz3aX863czF/3gDKD6cDOKw7c6onhLxDol4xdrDZsPXAycjPpgcfWoUE427NeqK5mpalweJ9Yk8Py+JBdlTHd+WLXaPL8vA46Zzk9c1q+J/GklnoWmXNjtjk1Fdwkb5vKAAzx3PP6VzmUj+EBXI3PcY49d+f5CmXXkP4J0HSJ7bzL65Y+Q5bHlBn4J9jkcf4VtKUIb9SFzM6ifWL3RfEGlW4v31G01DCneF3KSQNwKgcc/zqrqOreMLrU706NbBrCKQxIzqoyV4PJIzyDXO6PFdeFPGlrZ6jGs6viOGTOSisSAy+nOcj616fqF8mnaVd3MhG2ONnHucdPxOKwqVrNRtv8AcXGN9U9jmvC2u6vcPqc+tNGkGnoVcIg+8OTyPQD9aop4s1efRbnxGksSwQXAjFoUBBQkDluuef0qxBYyWnwyvX3H7RdRNcSt67sE/wDjtc3bH/i094oP/L0Cf++lo5oWVu4e9c7HXfGo07w9ZX1pErT3w3R7zkJ0Jz6kZxRc+IdS0XVNLhubqC/tb/A3Rx7ChyBkYPI+YVy9wbQfDnSrG8geS9nLGzCfeBLnB+mCOO+fxFXSxd+HPFVjZ69D9oSHAtyXJEYJ4ZfUZ9fSt6Sjy2XQzk3fU9oX1OaU7s9fxqNDkVJ2rQBsgLRkA0wDeqsuNy1KxGOelQkkNuQELnnNctdxTu/n/n8jSF2O2luXGAO1KnzOXB46CjY78MRj0AqQJtGOntinCDbu/wAd2JsaAu8cfN604gik4xjg5pa6bECYNNiOFI64JqTn2qLyhk5JwT0rKalzKUUUrWsxMhZ+OSV7UOGKZPAz0pWCq6kDjkUSMoUqDk46VzSVozU3/VjRbqyHogA6U1FxI449aAZCBjj6nNKqleck571sveceVaIh6XuI/Ei/lUnYCmSHCg56HvSCXPIXI9e1CqRjOSYWbSJeDyxzSZzxTRIMEentTN7KoZsYI7VUq8FqJQbHEl2KqcAdaTYgON5z9aQdAg69WNKyoIzxzWPxJyav/WyL2dkIFw+GJINSBAB8opj4OwcE55qUdOK0owjGTsiZNtIM8Ud8Y/WkBpe3SuggQ49KXj2pAc80pINAETEocrjB6g1EJQp+Xj1B6U84VmZgevXrTTKu3Pl/nXl1Za/Fy+Wp0RXlcbJKJABtw3tRkrLuYY44BpGRmG5gq+nrTHYyMoOABwDXHOck+aV76W6feaJLZEnmEnKjc3rjgVIA4OSmT7mo8SKOv49aeFcDJYkeq10020/eTv8AL/h/mRK3QlQ7iRjBHWncCmoFA4JOec07OTjHFepTvyq5g7X0AHNLnjpx0oxk0d+uKskPrwB7UdPakIprnEbY61MnZNjW9hv+sOScKDwKPvnaDhB+tKTiPjjA4py4CjnjFc6im7P1fn/wC79UG0AcYxURb5S/pwtOJL8L9319aay7s4+6o6VNWTkvd26f12Q4qz1GbM26juTT0O0gn7renY0N/qVA56UoUISrfdPfFYxhySTXZFN3Vh7KG7nI6UI+5B1z6YpuxhwG496kUALhe3Fdkbud2rGT2sH1o4xS47dKStiR8XO6n0xOC2KfWT3KCpaiqWkJhTX+430NOpH+430piK606mjFApjIgf3sg78U489f51GOJ5PwqX29qtbCYf4VF85LYPQ45qXn0qNeJWHbg1lVV3H1Ki9GBV2OCQB/s04x5UDp6Up4pRmq9lGz8xczIwjEksRwMU1QOY2/Opce9DIGHPHpx0rOVFJXjv59SlLuMw6nA5H1pVUjLNjJ/SkxIoA4P6UFGb75GPQVK02Tuu+wxUYbmbI5OBT/AHqNFVowSAeKTaEkGOhB4opylGKb2f6ikk2Sdsc0uP1pM5P9KjQyMAcr9K2lU5Xa1yUrk1NPyqT2xTS0g/hB+hpGdtpyhwRiolV0ej+5jUQ+6oYqCzdKFTHzMcn1PamIfMQAnDCnMpP32G0dhWELWUkrr+r38y3vYimJdh6ZwPenEbJxgEDApduXVjgDPFDgNOR2IxmuXkd3N7to0v08h7JtyV6dwaRQfvIcjuDT0YlcHhhwaRvlcMOAeCBXY4Rspx2/L+upld7Mcjbl/p6UuMZ96jPyyD0bipOa6Kcm7p7ohrsKOg9aQ0bQec0voM1oITrzTZFyNwHI6U85x2pCfSplFSVmCdmQ7sEOo9mFSMN6cYqIIZPmDAH2o/exnple4FcCqSSblG8X/VzZpPZ6jCcyKcdTz9RTiQZT1x/M0x3G7cOec9OlLCyr8zNzngVxxqxc+W/W9zVrS5KPMwTwPbFNYblRxwehpWk3ccKPXvSr85AVTsHNdrcZ+7F3/wA+/kZK61Yp8xOB8386BKO/B9DT+B2oIBHKgj6V1ezlH4X95nzJ7oYgBZyeeaayYddvHf2qUAAYAwKYSFmGTxisqlNKC5t7/qVGTvoHmEH5hj36ipPQ5OKjkbMZweop4xgDHFawb5nG9yXa1wx60Y/xoHWlxzitiQpePegdaB+FAEchG5c/d7miUho+CDngU/IPaoXQAgr1J6dq5aylFSa1T/4Y0i02iYdO/wCBpFYMPlINMaTCEMCpxxS+Wu0Yzn1FV7VydodBctlqSdfemM/G1VJYjoe1JvZOGwfcUwHcj4z15x6VFWtpyrRjjHqMO+M8MpHp1phIYgqpBPHsan3xgYA59AKhOXck/dXrivOrRskoyv5f8E2i+rQ0rtkwxAHXip1kQY2qT9Kg2EqGHJPr609QjDoFYcY7VFCU6cny6X79vUckmtRzZYN/eY4AzT/KIO5cg/zpYguSNuGHXFSgfnXp0qUZRu/6/wCCYSk07EQcMCrYBA5BqIx/vP3agYGTip3QN169iKRQVHOMk81Uqcp2hLbuCklqiFirx7CoLHjkU37MiNuSNMj2qQrvckHG0YFOV8nawAYVEfefv/J/1/TG9FoMjgjUOdi7nOW46/WnJFHEoSNFRewAwKl7UjDJ6jNdcVyqxk97kM9rb3K4ngilGNvzoDwevX6VDBaw20DQW8KRIpyqIoAH4CrfbNMdcNuUgHuPWs60XJFQsmUf7K01rtblbK3+0lsmTyhuB+uKurgSN9BTfMKdUwT3zUqJgEtyTyaxhLnna92t+nQtrlRWvdNsdSVVvLWGcKcr5iA4+lQpoWkwz+fHp1ssoxhxEMjHAxxxWjjFGPm9vpXamzGyM++0TTdTYPd2cUzLwGZeR7Zp7aZa/YvsqW8Qtwu3ydvykHtirvXr+lMYktsVgO+ayqtclmVFa6GSfDujvZi0GnW/lFt23YBg9M/WnXPhjR7xYhcWEMgiURoCuAoHQDFaKiMnCn5/XNSI2Qc9RwfesqNSXN7zu/IqUFbRGPL4Q0K4kSSXT42kVQqsScgAYHf2p154V0W+vReXVmslzxiTewIx06GthVAp2ABmuq7M+VdjDj8J6LDqY1KOzxdhzJ5olbJb860poPMhkiOfLkUqcMVIB64I6VZ61HJyVXsaxr/Dd79C4KzsjmbXwTokCTLb2zxrOnly4ncbl6461Bqfhqy0TwzqcelWMztcR7WiSRiT2yAc9M5/CuscbGDAdeCB3p5XJ/pSot6qTuwmlujxaLRvI0xXtPFEwuAm4WiJICG/ugA5znjpXdQeF49d0TTn8QLNLeRxAECQjGT1I9cYz9K64Imc7R7nFKRx0/St7oiz6nOXXgrSru6huZvtDTQqqRv5xyoXpj+dR3/g7TbzVV1GaS5+0BgQ4k+5g8Yrp3bauSKhKqCDIck1zV6ltFuaQinucD8QNOsIkt9TNpK1x5ixmWKTYTjkZODzx/nFT+KLazsfh68EKNCbjY4SRsuzFlJznknHX6V2/lpuVSAyHoCM4pZbeGdQJYkcDoGXOKuhJte9v1/rsTONnoeeeFfCun634asXuLm5ZUZjJbLL8hbc2CR2OPTFdhq3h2y1fSk06UNFDGQY/KONmBgfpkVqQ28MAIhhSMHqEXGalxg8Gtrk2KVnYRabY21nACIYQFGev1qprWi2mtWrQXisFyGR1+8jeorZYZXae9Ql2RgvDZ6Vx1nyS53/AF0NYq65TD0/w1BZXk2oTzPdX8wCmaQAEDgYAHA4FVh4LNvqs17p+q3VqJ2LSIuGBJ57/wBQa6kKSwZ8D0ApwOcVrSTu5MmVtkZtpo9paWklsFMgmJMzSHcZSepb1rDHgW3KpaPeSNpccxmW12j73pu645PFdcfvY6UvFb3IsjA1zw3ba3p32KXCBTuikXrGfp6e1VtP8MC01c6tfXJu7zbsVgmxUXGOBk8/4105wBuNRFWkBz8o9K5ZrlXLHV9PL/gGi1d3scmfCuoQ6xc3+n63LFHMxd45I9457Dnt2rastCtLS0uI3Jna7ybiSXkyZGOfbHGK1YyCgx+IpohyeTx2GOKI8+k463+Q3bZ9Div+EE32/wDZv2w/2ULjzxHs/eE4xt3Zxj8Kva94Rt9QjtDbSfZJ7PH2dwuQuMcEfgK6ojA7UMAV6VpKDa1epCsjkF8MTXOu2+r6tcxzvbKBFHChVcjJBOST1NWvEmmSa1ZxWkTrFE0ytPn+JB2HvnH5Vt4QrufCj0poUSH5V2qOprzKlSpKyi15Lf8A4b5nRGMVe5XntY3t2tmAeGRNhTHGCMH9K5BfBN4tlJo63UcelSXHnliCZcYHy+nYc12qoc/L6ZqwkgK/MOfUVnhZWk9eW/zRVVXXc5fWvCQvbKw+wyLDPp5HkE5IwMcH/vkU2Xw3qGs6xaahq7WyRWozHFbktvOc8kgcZArq1wGYr93HNNRtsYAGW9BXfRqqFk9tf6XqYzhck5XAFLuBJ55HbNN2s33znHYU0gRup4AIwTW0qkl71rIlRWw6TGUJ9ac7Dy8H8qicmSPhePWpUjRSCMknvWd3OUox2fX+tytkmxVJIBpWJxj+dKeecUH0zXUlZGTG9DTgRTSR3INLkZqgHD9KjLc4UZNC/LkFieaQYWXjuKyqN6WdhxsNkViU3EdegqQKoXAGDTXYOQFG7vn0qXn/ACKypwjzSaLk3ZEKybUA6t045p25z6AU8Iuego6tjH41cacrJSZLkt0iJlBZVOTnkkmlyxYqGA246UrJ3XgjpUZYZzna3oawnGNNv+v61LTckK7EYDAbux9aNytb5zyKQzIQVaogW2MACVznNclSrFN8rvdP+maRi7a6FmMjZuPGec00uD85+6Og7mozJuAAXOOwpQjE5ZgD/KtoVudKMNUiXG2rJl5O49fT0p2eeTUSk+ZtDbh39qlxk8120WnHQyle4uRjtQenPSkxx70EEf8A1q1JFzge9NLYBJoA9+aa3MijtzWdRtR0GldjWGMFxk9hT1BJ3Nyf5Uf8tRn0oZiTheW/lWCjFNyfT+vvLbb0QyU5JPZf51FjEUZP41Nt5VOuOSaTBMAB7H+tctSm5Sk32/HQ0UrJIcjZG08Y6H1oxtcEYwaaQowrA4HRvSj5Qchtx7DNbqTsk+n3k26oco2uyjGOtSHtUEZcljxzxyakw/8AeA+grSlUfLpF9SZLXck75x+VFR7W/vtQmdzcnA9a153dJrcm3mPLYJH9aYZFx1pXyI2OT0pVGAKJOTfKgVrXZHHIMbCcHt7il2oTk/gKGXdKcgdKXylzyD+dYwjJqzSdv68y21cQtv8AlT8T6U5V2rtp4GMYpORn1Pet4w1vLchvoiIIVKgtwOQKlIDDB5+tGOfWj8xTjTjFWQm2xnlL6n86bGQoJwcbvSpGYAfhTE4jHXmo5Iqasiru2o8sB1PXpS56d803tzmlAB/+tWxA+POWP6VJnimRcbvrT6ye5QDmpajqSkJhSP8Acb6UtI/3G+lMRWHXFOpop3amUV/+Wz8+lSYpg/1shp4Iq1sSAz659Ka2RKvuMU/PHFRsSXXAPB61nV2Xqio7j/xpfwpOgzS84rUkDQevOKPbmkOc8c0ALz7UYPrRjng0meMUAMG9BgAEfWmuSGUsmMVNwOajm+5wOhzXLUp8kHyvb9DSMrvVCeaMemfamxOAmCV/Opeo6DNMVRuYEZ5oaqKad116f8EFy2ZJu9KXgD/61QyIoQkDkc1MPuitYyk5OMiGla6IUQMDkEEMehp4jAPOW+pzSRn55BnvUnb/AAqKVODjdrUqUncRkDd8Y6VGYyFyD83XNSilxxVzpQlq0SpNEQw3KnDDrQVY4DEY68UrICcgkGkKMernHsKxcJdVf57+pd13Gs6s6gHgcntUwOTUcartIwMZNLgJIuO47UUpTS55dQkk9F0JAaM4P+FIzbVJ9BTBITglTgjtzW8qkYuzIUWyTJzQSFGSeKYJEJ+8PxpJOdvcZGamVVcrcWNRd9SNxk7uEz3700JI33WbHvUuQZDk4AHGaSSTcCF6d2rhlTg7uT/zZqpPZEKuU3jG73pqoMZIz7d6cozDIwBBNSRjfGueGXjPpXLCi6jSfa6+80clEaixkkq5H1qQOd4XIb3FN2nJxgOOo9afGVPYA9xXbQi00lp/XYymyTOOccijrik5zSg5FeiYiEUY4GRRn2o6daAIXQAgL1POO1P/AHvXg+2KB/rHz6DFNAOzcpOfr1rgtZtxXfbTb8za+mpIj7hnFO57g81CG+ZWHRuv1pwlbd0yuce9bQrq3vf15kODvoSfWgn2xSFx3IoJAGSelb8y7k2ZGoLszAkc4FIX/eAMBx3qSMYjHvSJyXY85OK5OR2jbRvX9TS+4kuGKjg5NBDRDKk464NNZSsqlB9RSyOWXacgk9DUyavJy0l0+7v+g0tktiQcqD61CgJ3OhHXp61KzbUJ6YFROzw2rMsZkZVJCAgFj6c8c1tOHPJRfT+v8yE7JsxLvxILbWV0p7G6e4kUsnl7CHXnnJbjoevpTofEFobhLGeKa0uZeUWdcb/oQSDXO6Vf3d74t1LVRpl1MsSi0REZP3ZH3gSWGTkds9am+Ie1fD9nc7DFcC4Qp/eQlSSMj6dvSpqYW70fRhGrZHWXd7b2Fg89wSIkYKzAZ25OM/rUFtrVhd3Qt7aVbhtu5zGdyqPUkcVRv9UZriPSbeCKe6uIt0qy/wCrjToSw759O9UNBupo9cv9KgsrOKG1jzJJAu0PIcbfpxn16VmqV0kt1p/k/wCu5fNZnZoqp90UuCT1rirPxZfz2l+4tYXktnZFCuQoVB8zsx7dMcZPPvi8nisReFrfV7q3Iln+VIU53uSQAPrjNdkPhVlYye+50+eopDg1yeoeJdT0meziudPhle8O2OOCY7g3HBJGO/Wumgkkkto3li8qRlBZCQdp7jPeqEZl3r0Gnalb6fLDO0lw4WN1T5T0yc+2ea1UJaQt6cCuK1S+83xjcTkqYtKtgFVmwGlfoBgE5I44B5FT3XiXVNO0o6jPovlRqV3KLkEqCccjHuPzrkknGSitUvPU0TTTbOhk1m3j1mPSwJHuXTzMKuVVeeSe3StA81z9xewafe2l3DZtK2pypFJMG5TjC8en/wBet7OBXXFpq6I20ZnLr1nJrH9lL532kAkgxMAAO+SOnvRr40+TSJk1KZYbdhjzCcFT2I96xNBYah4m1nVn/wBXEwtISTwAv3vwzg/jUeo65YSxy6tJps13YW48sTORsJzjKKevJxu/LvTFc3dB3to9qJZUn2xBVkUnDr2bn1GDWguUcpnIHP0rl5Ndh0Hw9p1zHp9x5UyqEjDA7c8qpyc/p2q5D4otX1mDT1gnY3JcLNj5CyjJAPfHTPrXGotTSa1u3fyNb3jc6H0PT3pCe+PzpglBcjP0Nc9rOpxztJBavfu1tlrhrIqNg9GLcE+w5rpjOM/hZm01ua9nrNhqF1NbWlwJZYRlwqnC/jjFZXieMlYJIL8W13G4aFDLsE5yMoR3zWN4RgRba88R3N/cCKaVyPMcYeNflUvx1HNQapfaTcoLu+s9Qka6YLbTMgDdePLGfl7HkDPvWVd2srXKhqd7tHkK2OmDT0GJHPbisM+JbH+04dIUyNcyZHyr8oIGSCfXFWY9XtZtZm0wEmeOPznAHAHAAJ/GuT2iUouPZP8ABmvLo7mwACM8H3o6Gsm11qzk1efSldvtMKCRwVIUA+h/EfnWhNcJBA8z7tiLuO1STj6Dmu+nU54p9TGUbMlYgDJ4A9aR1Dp6HqDXODxjos2nSagLhvskbmPJjOWYAE4GM8A1el1uxt9JS+luUSzkUOkrd1PTjrn2rGpVtdSWj0KjHs9TQQ+Y244+XgYpZ7i3txunmSME4BdgBWEfF+jW8wSW4a2JXIW4iePcPUbgM1Lrc2ly6d5GoOGW5HyIqlmb/dAyePalCU4Lltr1G0nr0N1SrAFTkHp70Y5rm9G17SrbTPsx1BZRZxqskjKV2jooPvgdPY1ojXtNOl/2mt0v2PGfMwfXHTr1ro54pXbM7Mvy/dUe4yaSMZLMQMZxUCSJcRebE4YN8wZTkMD0NZ2vTxxeHb2aZnVURiNshQ7uwyPU4rhjU5qyv1/4Y2cbRNVMOIxU2VHHT2rm/CNm9p4etVbmV08x2PXLc8++MD8KyfEWhNFpt1q8uqXX22I+ZHIHKqvPChew6DrnNaYaavyr+raE1F1O8Ue+KDiqOlSXEukWcl2CJ2hUyAjB3YGfpzWZrnimy0eaK2M0ZupJFXYTwik8s3oAOa7G7bmW5vSOEQsCBTVXKEk5LDrXHeLFg1XUNEslyXuJdzFXOPKUZYcev9K6S0vLe88yO2uI5Uiba/luDg+nFc1VptSte+xpHqtrGgjhkDUuR681geIZILq2TSxqENq0rr5mZAr7BydvvwB+dXba806106ExXUK2oXajtKCCBwec81vDSKTZD1ehp9OePpS7uMGqf26286OM3EZlkGUXeMsPUetOnu4LZN080cS+rsFqm0tQsyy2GUrmoxL8gHVvQVWjnimRXDrIrfd2nIxSTTw2lu9yz7Y0Us5PYDrXHOpJu8dPzsaqKSsy4g2gknknPHanZ55riku9Q1PQLzX2vJrZVSR7WCMgBVXOC2R8xJH0xWr9r1TVPD1nLYMkNxdRozynpFkZJAPX0H1rrhHlVkYuV9ToCfwo47Vwxg8SQa1Z2B1/zmkzJKFgQFIx1OcHr0FdrnaOP51TugTuRuqbmIUYX9TTwAkROB06+9R7lMQOQdpyacziXAU5Uc5rz4WvdbtafP8AyN3f5DQNrg5HygA+1OVPmYIcYP5iubt73xDNO1k1nFGA2171nBVlB6qvqR2rp0CpwOtVTw2qfS/9foJ1A2MeGPHcDvQgGXB65pdw/vflTAcS8ngitnBQakiE200PYncFGMn16Ux4wF3E5wRUN/NLBaPNBEZpVGVjBALH056VyNxrfiLS9TtE1OO1ktLyURDyM/IxPAyf88VnVtLmT1a2+4qOljtmZQuOuRimxhnUc7RjHHesXV9WeymtbCxRJdQvCRGHPyqAMlm9h+tN07U7uDXpdHvpI5pPIFwkqJsGM4IIyarllKSlL8BXSTSN6PILA9AaeTg+vtXNnWLvUdXubTSmhSO2+Wa4mQuC/wDdUAjp3OauaFraatp3nuFSaN2imUHIDL1wfTvWlOShGz6f0iZK70NfB+gppwoye1c6PEVxqV29volukyRttkupDiMH0XHLf59a3I2cogmIaRF+cqMAn2FFSuo6LcIwuScnlm256YoK4ILZK+9O27hvb/8AVTeTABnqeK5paq7Xn/w/qaInVQBwRRx04pB06cUo5ruRiIemOaD79ad0PWjt2pgRtwCe4GajKArl3H4VM5ABJ/ACoSnI4BJ6D0rjxF76amkBhWPoqlmpvzxgrx9KsDbGhPUnqaj2jzVUjnGT+NcVWg1bo3203Nozv6Ecce8ZDZPcU8RqDggg/nRGCrYHUdM96kd1IIIOT2NVQo0lC7VmKUpX0FUgHBxz0xT8YPvUbHaiAnByKcZB2BNd9OpGPutmLi3qLk0vGMGmbmJwEx9aVGYyEECtPaK9hcrH5CqSfzqGRgSCn3hzgCnykbKUcLxx7VE+abcE7DVkrjAVlHPUHHoRShgvyqMsaSNQ27IB+brUigL0GKinGUlzO3r1HJpaCKhByxyT1oKDOefXFPxk+1HSt/ZxslYi73EIGMevrRtA6cUe+fwozx1qmkAyI8MccFjSs6r9aIf9WPekb/WpjPesItxpJry/Epq8mKJV64bjtTFYksdp69TU2BUcWSCfc0pRlzpOQJqz0GSFyMbQMn1p4D92AH0pJCN6ZOOaXzBnBcfnUpR5nzS/EetlZCquDknn1xSkHIP8qByM8YpfftXTFJLQh36hR170d+1IPpxVCFAJzxRgZoFLnnkmgCObiM8c0AYAxSuu4DnH1oAOOTn3rNX57j6Bx06il6HiigD3rQQ+Lgt9akqOIcv9ad0xWTKQ7tUtQ4qakJhSP9xvpS01/wDVt9DTEQUU1eB1z70+mUQLnzZKcxI6frQn+tkp+Oaq10SNB49/Sl/Cl68Uwq+eGAH0obaW1wWo88DjFN5zyaRDkZPUVIBjvzTjK6uNq2gwjHfFL69aOfSjjr0piFpM5NKPbFIaAImUGXv07Gh4wEOGPTpmlb/Wrnjg09xlCOelcrpxkp3X9WNOZqxGqMed/wClNXeknQHNPR02DLAHFIWXzFweOelZtU+VOMtdOo/eu00DEshG09KBLhRkHp6VITkYzTY8mMVpyy59JdCbrl2ET5nYjpge1PA7YxQB6dqCQBzjFbwjyqxLd2IvJYU/mmDIBJxntinDAIH5ZqxAf1o49MUp7d6OvakBFscElW6n0pDuVlJHtx3p/mBWKknPXpSMwO3BzyK5Kigk+V/iaK/VA7jaQc9O4pUYFAARwBSt90nrxTVjDIMjtVWn7Te+gtOUecHjaDUUqLxt4yccU4DZJjnGOlEvIX6iipadN8y2CN1JWG8gAOhbHpRtL442r6VN1GMUelX7FdXoHOViR5RUcsT/AFpUIXB7N/OptoyTgZ9aiKhCUPQ9KwdKUGpX20LUk9B0nQsOq80h4ZX9eDQVfBXcMe45ofqqDr/Kqk921bb7xLsS+9J7UCjBrrMgz+NA+tHSg+nemAx1wQy9RTAwVgFOVPQ56U6UEgdT6ioisZ+44X2NefWk4TvH/h/Q2ik1qOkypJH+8KTJxGo69SaYzMQFIyexFJGRuO84A4xXFKsnOy0T+VurNVGy1JgUwcKW9Tig8AqMlWHFO81SPk6+p4AoTDFQpyFrq92Xuxd/T+uxnqtWPUqw4/Kk8vupKn2pzorfX1pvzLjI3D9a62mlaaujNeQxWIc78emQKVsO6jtyc0+MZUnGCTmmBD5jFcDHGPWsLSUUt038+5d1d+QrI+NobKn1qlrF8+n6fK8VvNPMVPlpFEz5bHGcDgVfDnIUjBp5GRXVSUN4mcm9mcN4Wum0jQBFNpmom7d2klUWzZZieDk8dMVbbSb/AMQapbXupwfZrG2bfDalgzO3958cD6V1oA68UoGTmtXYiz2OE02S9sNf1lJNNuJbm4lHky7f3fljIXLdAAPx9s1T8Pz39no2r3UljOL2YvKztGRluiqB1POT7V6MR+dRBVaR8jIHFc9WNklHroXHuzgpdNl0T4d+TFDIbu8CiXCEsC/UEew4/wD11a8TNa2vhSyheKWKSN0+zAHLRlQcOR6ADke9doAQ+zkjGR7VhXemX8PiBtUtVhuVkhERjlfYUx/dODwe4rWnPmREo2M7RW07W9Rgv5tVjvbuBMRRBfLEZ7tsPJNdXNIsFu8rnCopZj7CsGHQ5Z9dt9Uuba2tTbhsLAdzSEjHzHA6c10m3g8cVbBHk/2OSPTIvFEvm+a+oCeVM8CPcR07/wCBrqvEcq6p4Mv5o4ZETZlC4xvUEHIHXHpmullUsCdgKdCPasL7NqeqvNbX6xQ2Ech+WM5adR90H0Hr69OK4PbRlJpr0+WqNuRpaEXh1JdRgs9QuUdIoYVW3jYclio3Of5D2ye9bGsX4sNFu7xR80UTEA/3uw/PFWECozHjauMAUoG+MqUUhuobvU0sTql01/MqVPS/U88+0G0+GMi2yS5faJZtuAxc5bHrgfLmneJdVsrjS9O0iwcDTnlSKW4H3VUY4BPUjqa9ECxGJomjUKBgpjgio47G28tFNvFtQ7kXYMJ9PSuv2im0kY8rS1OM1wHXtb0TSYzLHCq/a5eNpVR933B6j2zT43t3+IBRFAWwgWGCJB0ZhksAOgA4P4V2It4pJnnKKHxsD45x9abFbQpdPKIYxKwG91UAv6ZPfiudydku+if9eX3mltb/AHlTWrh7Xw/e3MIJkjgZkIHQgHmuIl1q207wCbaxfzruaENO4OdjP94sf73JAHXj2r0d4xkDAKtwynoarNpOmrZtbixt1hJ3GMRgKTnjjFXH3Yvo4/iJ6v1OE1AwQ2nhrSHmVNOkbMz9Ek2Y79wTn8wal1DU7XU/F+l26Nmytf3+89JWztXbjr82B+ddvcaXaX0McVzaQzLF0SRQQPpTHsLOO4S5+yQLcRqER9o3KvoPQdawlOCjzyb/AOC/62KSd7I497yA+Oru5cAixhWKCIfeeR+eB69RT/Bky3V5q+o3E0ZmmmOSD8qxpwDn05x+HtXTjS7WO9kvFtoxdOPmlCjcR060210uzs7eWK2tI0hlz5qIMA59a4ueLdmn/W5tZl23khmiW6geGWF+N8eCCPrVHX9S/srQ7247xRkqT0yeAPzIq3ZWttZ2sdtbRGOGMfJGo4HOaL/S7bVLUw3kQlQsG2HIHHTpXYk525Nvxt1Xz00Mtt9zzqXTn0b4eQQtzf6o6QqTxsVzu2+3A59z7CtTxJZR29p4cntXWeC1mTZbK2TOMLgr6kAfrXX3+kafrMUIvbZZlhfegbPB/r9OlclrENlfa3c2niKKRbWFVFiVRlTBHzNuHfOBg8cV2ScZWl0sZK60Lcel3et+J4NYvrb7NZ2cRSKCQqzOxByTjIA59e1U9A1K1lGqeI7+UbfMaGDd/wAs4l6KPc56d6m8OWs9lrrJYXV/Po4iJc3anaHzwEJAJ/LH6VsweEtIimuJ1s1DXAYMNxwAwwcDPBI9KE9VG+q/L/gh0b6GT4KhVtKur9wnnX8zzundVJIXPtw351m+GpHu/DDaDEAZ5JpYnLDIjjz8zH35wPcj3rdSXTtDlOj6bZTPcFQ6IAxDk8ZLnoB+n6Ve0PRIdIt3yo+1TuZJpFHDMTnA9h2rCUpKTl9np+paStbqaENstpDHHCgCRqEUL2Arl/F8pu20/R0yBfXAMmOyLyf6flXVkuzFQTgd+mKw7nw3a3OopqLz3JnjJ2OJPu+wHp1rz5zSnzRulr9/9bm6WlmaplWK3LOdkSLlmPHH1rDZ01qeK6vHMGlRuDBHIcfaHz8rEf3c9B361qalpkWq2X2K5klWJiCQjbdw9CfSqNn4N0yyvIbsGd2hO5FllLgH1xW2GUVG7ev5EVG72todCsiiLLfTFceUGq/EMtIo8nTYBnIGPMfp+h/8drr41w3z5JIyBWVF4bsrbVZ9RXzGlnfeQ7ZVWweQPXk/TNdlKcnDnl06f5mU4q/KjlhFJr3jm+kEpSxs4vs7uvBPcqD2ydwJHb61Do14ui+HtX1+3iCi4nYQR4AG0HanH1J/KuxtPDtpp+lXVnFJMwuC7ySO2XJYYPI9qpweD9PGgyaYxlaJxy7N8wwcjHYYPb3NU/j5PT7hdOY57XrSLTPCXkTETarqLoGY/M8jkgn8B0H4etS+KbRI9I0TQreJZZpJERcjGVUfMc44zxk/Wth/B1pc20CTXd488Eqyee0gaT5c4AJHAq5H4ftINTtr3dJutYjFDGWyBnqfUnk1cZRppS6MTTloc/LpsTeN9LgGJJ7eJ7q5mPVs8KPYAgYHYGh54YfF+oSa0u4hF+wgoXUp/FtGPvdPfrWxcaRFZaje685llcxhzADx8g4wO54/Pn0rAtdPvdTV9ftNZjtbidQzw7Q0aqOiknpjv71nUrc3urT1HGFtS/4P8PrHcXOr3Nm0Ess7vbxtlTGhz1Xp3xVjx1O8XhS4VN2ZpFTI9N2f6Y/GrvhnUrvUdJeW7SLzVmeJXi+5IB/EPbOfyq3qOnw6xYS2UufLYABgfukHIP51E61pxT3KUPddjF8UFdM8FjT4NxkkWO1iUDJboMfkDW3C0eheHoftD4S0t1DsO+1e31qvBojzahHf6jci5e3yIEVNqIe7Yycmrt/po1JrZZJCIIpRI8YHEhHQH2B5xXbGSkroyaaZW0GzmCTajeJtvL0h2Un/AFafwp+A6+5NXtRlih0+4kuB+6SNmcewGTVoL29Kztd05tV0aeySbyTKAC4XPGRn0605NJXYJHnVnbtF4FvLy6MkcMpd441Ygu5wqsT12jjA+p54roZrm+stL0Xw/AzR313GEeUkExKqguR79cVqar4aF/pNnYW84hS3dGyy7gyqMAY/KoL/AMNXM9/YahY35iuLZGjLTLv3Bs5Pbnk/5FYRu5avfWw3otDH1PS7ePxPouk2TyLyZ7v5yxdVwQXyeckMPxpbxbi9+IhisZpo0t7cGdyxKoxBGQCcZ2sMe/OODWpa+EZ7fxK2qnUnbeiiQFfnfGCRnsCVHAHTirVj4cns01iYXSm9v3ZllwcIMHaMe2a6LE3ZymlT3JtfEFxHd3H9nRyyHe0pLOFBwqsehPGT9MdeOr8JJcjwtp5uXZ5ShfLNk7SSR+hFV38KSJ4L/sKCdBKcFpSDgnduP+FblhaPZafFFJKZWQctjA+gHYdhU1IxcdRxbuSyhY4neR8AAkknAFc/Ep8QapBfypjT7Qk2wYczOf48eg7fnS+IdK1vV5Y0s57aOyXBaOXd+8Po2O3tVjRbDV45nm1S5hcBdkUVuCFHqSD34GPTn1rn5PevDqv60L5tLMxtEVtS8cateO/y2arbRgjp6/qp/Oq73rjxV4g1OHaY9OsTCp/2/vY/MMK2/wCytR0+/wBSm01IGW+IcGViPLfGCTgcjvUtj4XgtdEuNPkmeR7pWM8x6szDBNXGKXwq/QltvcyfDe3R/BC3sgPmOj3MhJzuzkj8cAVz9v8AarPwPbWUHF1q91tBJwQrYH6gD/vquqk0HUr3R7XRrgRRWkKqs0sb5aVV6BRjjOBnNWdX0bzDp89gkfmWDgxwudoK4wV9uMY+lYSXJNuT3f4WLWsdFsYskMnhS80a3s7qV7eebyZLeXHOT94YHHJ/lXasP3uMn5sVzzaVPqmswahqIWKO0B+zwIdx3H+Jj+XA9q3gWUB29MZrlrVYvTfq2v67GsItFhm3fL0Hc0q/MwOMY+7VcMCPnfA68daeuHOEHPqTVQr887/gJwsrFvjvRmmqdx4ORR06mvVOccuec5FIc5oGMelIeBkHrQA0jdJjIIAzSKRucnrnFI2VYMOPXFIdrnIb64Ncr0l53uadBxO84/hHXnvTAeN/QlqXO75AOPWnjHQenehU+d3/AKv/AMAOa2gwAMzY9eD6cUvznGQpx0OadjGAowfSnZwcVoqNlvqS5EbL+8XcR/SpCMDkU1sGRPbPFDk7CeRxUwShzf10Q3rYTOGJZhtx0pu8CQ4BPA6CnqoC52gcc00ModifaocZK13a7/Qaa1EcsV6Y6dadsLdWY0x3GBjn5qeGwMhTgD6UR5HJ3dwd7K2g9VC/KBj6U4njikU5AI7iiuqNraEMO31owe1OHvSccdaYg75pCDjjrTs0HH4UmMijLKuCnPTrSZYyZwoOKlyCDyKi3qJWO4YrlmoqycjRNu7sDFgpJIpViG3kEn3oeRdhA7+1KH9AfypL2Tnrrp6h71hpjXzFGB0zTioVSeOBQvzOWOemOaH/ANWcda0ikoykkTd3SBM7F+mOtO69KQDApdwzW0VZJEvcMcY70o6c4pBnOKWqEJQRk0vWg9MCgBvSlwMdqjVQxZivepAB0C1nCUpa9BtJBnsBS8nigHqO9L2rQQsfVvrTqZHnL/X+lSVk9ygFS1FUtITCmv8Acb6U6kf7jfSmIrA80o6Ug60o+7TKIlP72TmnZHfvTU/1kv1p2Pxq1sSxe3FLkHvTSeKaYwTkgfnSlzfZGrdRVIVmGeOtBlT1z70wqpfaBj1pwkC5AXOOuB0rmUpRVrpF2THqwI4IxTsd+BUOVI3JwaUy7k469/arVay1/wCHFyknUdsUdM5NRl1Qkc4xkZNIQMBpD34FDr6W6/kHKOf76EetPx15qAqG5Tt2pQrFchzUQqS5npe/ZjcVYftBB4pjquV+XjOKXbJ2YfiKCkhxnFOp70bcv5BHR7i+WvOO1MjU7ThiO1Tde9Rq6oWDetKpTpxkm9PwCLk0xCzqVyQR9KVmJcLg896ZM6FOMHkU5H+VfkLEDrinCpGLcb3/ABBxbV7Ew5/CkJCjPtTQ4fgHBHan8HHGa6IyUldGbVhOmOvNKPxpP1oHOeKYDF5lY9sCiQDA4HUUo/1pA9KHG5eOTnpXO43pyXqWn7yDyxg4yPoabHuVcYBA460u8j+A/hTVdfmBOMms37NTVtPwGua3cC+JQSpwAe1LK4KdRnIpSR5ikYPBpxCs3Kg49qpQlJSin/Vguk02hwPFH4UjEKpY54GTxRkntXWZgc9OmaCNwIIBFBBJoOcYFJq4DPKB4BYD60wxjzFGOMGpsHcelMdTuyGAI4rCpRjy6RLjJ33GkGMghsjPQ1Jn14FQuzfLvXGD1FPd1MbYIPFRCpGLklp5DcW7D85GRS4/OoggC8EqcdqU+YOnI960VSVryj9xPKujGsdxJbO0dh3pPKyOgUHsBSBs5Q/Lk5BzTmz0d8+y964/dleUlf8Arr1NdVoiBhtkxGT7mgKSd3Bz696eq8O3IwMD2p0IDIUP1rkjQ55JPS97GjnZDF8tunyEevSp0kySvyn3FRbSCQPvD9RXMa3qupweIrDT9OuYv9L5ZHiBMajqevPRvyrtw0Gpdv1/QyqNWOxyOaTNctqGqav4fRLu98i8sQwWV4ozG8eTgHGSCK3Zbl5tMe5sAksjRb4d33WOMj869AxLp471Gvybs8ZOc1habreoapdpGulT2sKf66S445x0Ud+e9bjtgDH3jxWVVWXN1RUXfQVWzKT6Cnge1Q/ul4PXvSq+1irHORwaypVLaS6sqUexMOc0E00EEdRXP+KdZvtJitTYrA81xMIVSQEkk+nI/wAmuozOh56UwpzuHBpquViG8gsBzjisi/1G/j1G1sbOON2kHmTO+SI0HGcDue30NY1JRvytf8AqKe5roQZG3YDUrMxk+XHFNQB0ye5zUX2qOKVEkkUNKSEy3LYH+ArmUmopN6PW/wDXyNLXbsWVcEYHBHY0jP0UYLVgyavdHxVHpIgi8sxGZplckheQOMdc49etbIJLsCRkrwa0nUnFJPr1JSi9RGJQkhlz3FQ7xuygwTwRU4YKMbOfpUDOZGLdAvPFedX0Ss/l+erN4egclyGO3nPNT4iAOSCfrmq/RsvkgjOaVIlhkd12/vDktjr2qMPJxbvH7/6Q5q/UlIZgnYnPWpVkDAjuOorM1PVodMs5rg7ZniUsyCQKQAM96NJ1IarpUWolBCXBbYXzgZ4yfpg/jXpU6coe+vu/rqYyaejLcl3b2tykMk0atJ9xGcBj9B3qULuG8cMe9cxDdab4g8RR4jmL26CVC0eEl2kgMD3AJOO3Petw6nbRal/ZomBuTH5ix88DOPpUySW6938n/X3DTvtuXUbzHOeCoxzSkhpAOy8/jTWXbFlcllGRjvWbomtpq0t4iW00RtpPLcyY5bnIGCemB+daU4TsoyXm2TJrdGlLJBHIiySIrvwoLYJ+nrSZVGPT5e3esDxNc6VNNa2VxMY70SI8MiLuMT5G0n0BPr1roJMGIk9fWqr0ly88d1rsKEtbMbGC0jFsZI/KmhCH4PJ4x2NSpgOw9QKYcg5HXfXLKmlGPk3+ZopXbHR5BIwQvvUh5PJxUckoiieQg4UZIVSxP0A5NUdI1u01pZ3tBLsgfy2Mibfm7jB54r0KcOSNjFu7uX2/dsXHQ9f8abs3AucBu3t7VKCMdDis6DWLS81G40+3dnuIMebhDtXPv0z/AIVlUpRV29u3mUpPYuDEp6fKOo9TS5IHljr6j0oH7tuB8rcc+tS5HWphT5lq/e6jcrbbCKoHQDih/unHXtTILqG5aRYJVcxNsfac7W9KmODwetdLinGyM763KpPBUAhQMknvTmTbGgB74pWxtc/7WKcxyUUc85rzVTVnfy/P/gG7exAOIwD16gn+VTLGvDbQPanRAFOR3p+QOMVvh6CSUnroiJzd7DXB25A5HNI2GjJ7YzUD6jaJepYtOguZBuWIn5mH+QfyqXyyW2k5Qdq1qRab5Ve5Ka6jVBk5bGB29aMlfkHLdvpSsdkmF5LdqMeUQx5P8RrnV1tut3/X9I03/QeqBFyTyepqI5MiMRge9JJcRBgJZERScKGONxqZsMvPStOX2i93ZbeZN+V67kOEyRJ196zJtD0jzfN+w2jvnJJjU5rQMyNKYUmVpB1XIyKRkBYIPmY9TXFWlOKaivn1/Dc1ik3dkaKYVEewBRwAvpUqgkdCF+hpm07jgnK9PpUi3sYkWIuhdvuruG4/hXPQipSfM2vxLndLQkVioGcFD3FSg4H9TUDsQjcY3HIFOLrwZHVc9ATXqUqrTcEc8orccS7A7Pz9aXOUBOADSlwvGMk9BTIwMsG6joKpyanZO7f3CsrXERC6jPCjt61LjsBUauQ7Kozk/lSrkSENySKVGaikreTY5pskAOT/AIUEdc0vpkUm4A8Yx7V2GQfQf/WprnC4LAZodsYUcE/pTAyjgLuHcmuerVteJcY9RUk+Ud2x0FOjBXO4YyeKQAJJgdGFSZ5x1/CiipP4nqtAlboIAfTikK5HTvTuD74/KjcM4zXQQNA+XHpUBKty7cHsKsYG3cTURG75iMknCiuTFXdkjSmRbQxwqfUmm/NjHJUc4qww8uMgHn+ZqMKBIR2IxXBVoO6XV/qbRn1HoilAyMRTup2n7wGQRUK/KBk4Pr/jUm8Lk7gzdBit6co8qurd/wDhiZJ3JEYlQc89Kd15IqGMnYAq/iTT9rN95vwFddOo3BWVzKUVceCAcfmKbIxVSQOfcUwqqSrjHeiUjZgEZ7ClKq+SV9Gv8hqOqsKUyMsxPoKI0UoMr2ow7eg+tSKuxcZpxgnK9tBNtLcQZGQKMEjvThS8AYroIEyKTOTxwKXGTz0owQeDigCNztdc9PWmux2N8pAx1PFT8dwKY+AjVz1ItKTuXF6rQYA5UcgUJHwSeTzTtw4wCfoKahbbwvGe5qPc5l1/EetmKygFR705sbG47UBGJBYjj0pXHyNn0rSztJ2F2QIPlXHpTjwOvNIn3B9Kd244rSHwol7iAZoo79DmmFyMccmnKSirsErj8j8ajkAYqD0Jo+YjO4Z9KYzMrruXOPSsKtT3bNPp+ZcY6knlqB0FNjAJPA+8aAW5PlgfjTowVBz9TTSjKSaX4Cu0tQkxhfcinjHTFIyhhjuORSeX6s30zVWkpNpC0aFOKZKQExkdRTvLXuP1poRWY8DA4qKrqOPLpqONk7i71OPQe1OGMZHSmBnIBC5X60m7Z8w6Ht70vbcureg+W+xMMY/lzTS235Rkn0qEjaitnBzkn1pyt0OMu3OPSj2zej0f9fiHL1FIkPcUm5gcHj0x0p2xj1Y5/wBmhQGQgnJ6ZppO9ldMNBqNtUZVs/Sng7hkZAFIjZQE9fWl6iroq0VroTLdi0Eg9BTc4B9KXritiRYmx5hJ7/0pkk0vmR+UAUPU4p0QDK4PIJ71KqBQABwKxe5SHVLUNTUCYUj/AHG+lLTX+430NMRXxTu1ItL2FMZCvLyY9aec5picSyfX+lP96tbCDt3o+lJnHalNMBnIdhzk4NImASp65pzrzkHkVGzg8kbWHQ1yybg7v+rmi1FdCfmXAIqKRjjcB16j0p/m4+9j6ikfacspyD1rnrShKLcHr/WpcU09RJD+9X0Iyaep6Ow5/lUGSSATx0Jp7SZGAePQdTWVLEQ5nOX3FSg7JIlVhvZ+2MURn5OnvUYy2AVIUdhUqNuPcY7GuqhNOV3/AFczmrIeD7U7knnpSAcdKd0FdpkGPoKQ4x6mg+vb3pKQEUiguFxx1NOyfuoM46kmmy5B3DjjBp2fLbd/Cetckvdk+mv4Gi1SGt85x91xzSlyUAHDZwacy7hxgHsagY8hu4PI96yrSlTu+/8AX3/oVFKRLu2lgTnHSgb26ttz2pjkCXpn2p/lkjLHNOEpTbiunmDSWom5kf5hnIwMU7zF6E4PoaZn9z+Py1MF45FXR59VF+euu5MrdRMgjgj8KagyXHHWlMakfdFKEC5x3Nbcs3JOVtCbq2gxlHmqBx15FKQ6BjvB+oocHKkLnBpPMG0g5GeOayajFyvp/wAMUrtIepyoOeopeepqJHAQc9qeH3Dg5ArenVjJLXUmUWmOzQSMc0nGM9aM+vH1rUkM8HrTGlCEDnNOzyajHE4+lZVW0lYqK7g8isBj1HFLKF2E46CmyqPl9zSOjbCA5I965Z87501fQ0VtLDhuGNrZHvTkfdyevSmLLjG4EH6UsfQkdNxrSnKPMlF/Ilp2dwHLsGweKVQueFpAD5r+uBTifmHFaUopq7XV/mTJtaDPLJ4B+UnJ5pq5X5uuOGqxkjFRMCG3LznqKzqUFH3olRnfRjJGHylDz0rgdKs9R1XxbqF4uoJ5tl/o6Stb5B65wM8d/wA67a7+0mBvsSRic8Ayg4HvxXN6Fout6NbSww3Fi5kkMjPIHLZOM+npShNKV21d/wBdQktB/jSZ7bwdLb3Uyy3MpSNSqbd7bgeBz2FRwz3ZGm+GredopY7VHvJkIJjUADavuT37DmtSHw8J76PUNVuftlzF/qk27Yoz6hfX3NVJdB1eHxLeahYXFskN4iq5kUl48DHA6HpXYY9StZ+afGzWdteXJsrKHzJEaVnBkYYAJJyeOceoNULS91C88S6wsF9OtnbHYZZGyIgPvYB43ZHB6AZ+lauieG9S0m61Sf7RE5uHZ4wxJZzzt3kjjr2/+tRD4du7DwXdWERja/uAxkck4YscHn/d4qKsVyu5UW76GdpmuX1h4DudUld7mXzCYTMcnaWCjP0OTTNWub/TdAsbqLVLh9UndNqhgyuWGSAuMYFWJY73TPD8Oho0M2pSx7Y4wgMaJwGJz268nqT07VR0uU6HNax6p4fW33MIY7tJPMAY/XJH51xOe+mq6eX/AA/U2s9Ndzt9PW6gtkW6uzcyknc5QLn8BXH+JNYtE8Y2wuZMwadAZSoGS0rcAfX7prtfvKijsO1cmPC9zdWGuveRKt1fOTHlwdqrygyPf+VGHrN3b2/q4qkNki5PYa1FpM0zaxMbrazrGFQovGQuduT9ePpTDqd9eeC7O7t7oR382xASoPmtnBH48n86t6cb+20cnWWijMcQUgHOMDksfU1V8HaRcQ6TaS36lWjRvIjxygYklj7nOPYfU1tCXPzO2vb+vMlq1jp2UpEWU4wORXG6NHdan4t1C9a9la3sm8iMFFwc8so446devNdhOZBCygfMehz1rkdAsNZ0zw/eBrUR3G2RxlgzyynoeuAMYHv/ADzhZTcorZbFPZJmdZahcXGp69qNk0SurFPPkBZYYkHUepbHT2PtnYsfEM8XhK31PUFL3kp2RJGMGViSFAHuKpzaJeaf4AbTrS3c3swUzBSMksRu578cU/U9P1KEaBMmn+fFZuS9vC2dgwNnXqQO/rWvLCo1FbIjmlFNsk1rUte023sQbq3a6vZRF5Sx/LGTjoc5OOhz61YutS1G18S2FhI1u9peCQjahDqVGeTnHpVCe21278YWN7PYnyY4iY493yQlsg7m7nHPHsPep/FUNyuvaE9hEslwry7VJ4wQBk+wqauGUnd9hxq2RrW93ey65d20nkvZwxIyFPvKT1De/BP0xUmranBpFg08m5nJCRxKMtKx6ACrGm2KafaNCSXlYl5ZWHLserH/ADwK57xOlzHrWh3q2U13bQM5eOFdxDYGDj/PSsVRhOa9NfyNHNqLMvxLZ3UyWcF1bacLvU5VjzHD+9h5HO/PzYHB4Fbs1xawXY8PaRYWzTOvmXClcRxrxywH3ieOKy3i1i58cWl5PYSmOODMKfwQljg7m6Zxk8d8Dtmp7Ay6F4k1ua+guJDdOr27xwtJvXn5QQDgjIHPpXopWVjnvrc0bDUpP+EjuNLu4LdruCDzIZ4k2gocAggkkc479qTQdQk1fU9RmuLS3U2sn2ZZowSz4JyMnt0/OqenWN9AuseJLy2K308TeRb8koijIU47nA/KpfA8FxbaEoktZYiSXdpBhpGJJJx1wBgZPWsqqSjqrrqVB67nQX16unWF1cSElYY2k+uB0rA8P3Eeh+DxqV+x8y4ZriQjkuznjA9SMUzxw0j6IlvErn7TcJG+xSxVOuQB9Kr+IXa3ufDktxaSpp8UhZ40UtsYAeXkDuPQe/Wlh9Yaar9B1NJaiahqVzai2trjR7fOrS48oyEupyOXOOTyOn3ce1aWp+J307W4tNktlaOSMyGRXywGOBtx1LcAZrG+13Wo+PLSSeyuEgt4C1tGYznLcbm9OMn8AOvFXNMtP7R8W6nrM6MyWp+zW4YdCo+Yj/Pc1tKN1ZkKVnoaOia/Nqt/e2lzZ/ZZLTZz5gYncDwcd/zrR1O6az06aeJVfyUMhDPtHHJ5wf5VzvgZ2msry7eBvMubhpXkK4GSeFHrjk/jU/jq6ls/C80KHabh1h3egJ5yfTAP51xzpr2nL06mql7tyDRtb1BfDOoa7qSqqyBp4V3nAAGFUDHA4H1zWZ4f18aBomnQizluXvJ1+0ThgFEknIHqzBcZqz4hIvPDekaHYpJEt7MkKB058pP48deynntRqy2tt4k0DRoopGgs0NyIkGTI/RPxyCST7k122MrnQXPiVYPENppH2SYm4LATYAXhdxxnk4yOen5Gsq/8S6X4Wvrixgtnlnx9plKsMu7sBg56tyD9KpXWpKPiLcs8bTT2lssNnbqCS7uMk+wAJyfSjwPJ9s1XWrm6cy3ck5Ekir8qqvC4PbOTgei1lV0jqVF6ndxS/aFSTBVcA4PBz71zviTW5Ra3tvpz7fs8Ra4uQeI+OEX1c8fTOfStq7ieeynjtZTbTMhCSYztyOuK8/1XRdVs7Ww0BdUiljv5eUFvg4BDM5bOSeh96yw7vvv/AF+RVTTY63wjaHTPCluzqzSyIZ5MD5mLc/njArV0rUf7U09LpYJoFbI8uVcMMHH9KrJeR6RZWseqXiGaRxEHC7QzHoAB0FameM9K6SEZWt6zBoNo11cxTPATyY1BwfQ5qiniuw/tC0s1juDNc/Kp2ZVGxkqTnqM84zis/wAbrJqt5pmgwtg3EnmynP3UX/J/EVUzaxePrCwVisVhbkRooJJkcYx/3yQc+xNczguay/4YvmdjqJ9et7a9XT4kkubzZvMMIGVHqSSAPxNRad4osdTuzawrcC4VisiPEfkI6gnoPzrn0nbT/G+qLZtbTy3MaFxNL5ZhIHA6HcD146cUX9nP4X8IajcLN5l9dS75ZVGApcgHH0yfxrojFJWRDb3NPVtX0mWYXb+cw06UFrqFMqh6FCe+ehAzjParkniqwhtrOZ0nVbzb5RaM4+Y8ZPQeuM9K5fxFd2cWg2fh/TnRo55IonlXlUBIOSRxk9fz9q0/GCQjwUJLYL5UJieEqOAAwAI/A0SV1uCdmb8+o21vf21lI7fabgM0fyHBwMkZ+laIZWHHeufsidZvor5uLS3BW3Of9Yx4Z/pjIH4n0rbnubezhMk8qRRr1eRgAK56KV7x2/U0k31OM8UHRrs3NlFsu9XuWCRqGBaMjtn+EDGSPrV7WdRu9B8L2ltHIZdRlVLaNhzlyME89e/44qp41sor46W1iqf2jLcqIpE+9tAJJyOwODU+v23n+LPDqyDMStK4/wB4AMP5CuroZdShrunR6DYaQ1qoN79tjDTD/WSEg7snqc+ldvGAAWx04ziuS1aNta8Z6fZw5MGnf6RcNnhW/hH14H4GupklSG0ZmONqknJ6e9cVTlU1JruaxvZpGDZ+JYr7xAbG2RzHEhMjtGwy2eB7cZOTWXZz6eni7V9WkeK2tbMCAOFChpG5Y+7ZyPxqTwvdw2+janrEzKZZ2kumTPzBASAP0OKxra2fTfA17q18N9ze7jCrfw+Z8pbHqRz9B7mihQSQVKh6NaXdre2aXkEwlhcZV+2K526vdDvtVtbu61CJ4bUEQx84dycEj+9jC9KoTIIdO0Hw3BIqpc5Fy8bdQgzIuR6nIpmpPZ3/AIx0rS7cItvp+ZpNmAqEY2r+YGfrW3IqbTXn/wAOTdyVmdcdY0+G/wDsT3UQumbAj3fN0z0+lLa6rZahdTQ2t3HI0XEgjbOK5C7gfXvHzQ7mS1sbfZKynBywyQD2JBx9Ae9S+H4klvtdu7LyoBI/2W2AGABGuNw9iSKxko8mr0T/AD/4ctN3Onn1rS7O58qW9gjccMC4+XPTPp+NW47u3uiGgnjlCnnYwbGfpXn2lCVvCl3pVvZTXGoyPJFK4X92WJI3GTocD8ciuu0TR4dE0eK3RY/P2KJpEXG9h3J79ac1yQk3ougovmkkjZaRV6t+FcfoUlxdeLtVlF7cy2tviFBI5K7z94gdOMH866LULtbDTri5fH7qJpGJ74HSsTwfaPaeHYJpQTNdMbh2Jzu3dP0xUTrS5HJ/18ylBcySDVdSuNQ8QQ6FaTNDhPMupYzhlXsoPYnI/OpNNujaeJ7vRknmlgW3WVRK5coc4IyecEEHmqPhRWk1zX9QmOS100QJ7Kuf6EflSeFy+oa3rOsbf3U8gigf1ReMj9P1qOeMYyV7/qOzbR2JlVSZHcKoGMk0n2232q/2iPa5wjbxhj7VzHjmdYfDckZiR5ZmWOJSu4hj3HvjNYmp6EI49BsJctfTTIODxDEi/MF7Z6Enuc+wHXQ1iZTdmd9qAmksJhayrFOV/dyMMgHtn2rH0i51q8uo5NRNrbQLkCKJw5lbHXPYDrxzVOeRtf8AE0mmMT/Z1gqtcIDxLIfuqfYc8e1U9Fgtb7xzqN5bqn2SyQRIFGF3kYYgdOxH41sRc7aSZCpG4ds89qDMisrlhtxwc8ZrzKwihksfEWrMoj05nYRRqSol2g7R9Oencn2qGSyuP+EK06CbeZLiVI7WLdgKXYtvI7k8gegPqTXPUV5aPXT/ADNIvTY9VDc7yPlHT3qhqS6jJbImnGOKdm+aaQZEY9cdz2q3EpEahugAGM1BqGoQ2MO99zM3ypGgy0jdgBSp0+Z80v6/roOUraI5/Q7vWLbxJcaNqlyt0nkeekgUKcZA7fU/lVltRudW1u407T5vs1vZgefcKqszOeijPHY5PtUtnaPp9vfave4e+mjLuF5CKBwg9h+prL8IMun+DZtTnJZpWluJSepwSP8A2X9a6OVLYyuzX8ManNf2l1HcMHltbh4DIBjeB0OO3WqdzqOrHxlbaZFcRG2KGaTZH8wXngkk98DjFM8BQyx+H2uZj+8upnmOR68f0z+NN8Out/4h1nVTyvmC2hIOeF649jwah8sUlfQpXeps6qdRWOOPT40aeQkb5ThIx6nHJ+lY+j6pqsWt3Gj6t5LusQmjliGARkcf59K3b++js4/NlJAHCgDLMewA7k1R0zTJVubjVb5f9MnUKEzkQoOig/qfeuXlTjNxXz+Rpd3jdm6JAF45+nNPRsqDTcDZx6UsfzRqfauiLkpWbIdraDs9QM0Z44pvQ04Y7962JFyB6ZpCTjrTGIB5PtSbmGcqcVEqkU7DSbE+85GSAKHUDbxyTTUJ8xioznHNSEMcZxgHpXMrTTsrv/gmmzFGRx7UxGUIOeTUhHvg4ox6DArolFtppkJq1mN3kngE/pTZC+Mcc8YqQ9cHpTGyHGRx0rKrF8urHF67B04aTn2OKASrDJ3KehoUDewI56/UUxxtBA4U/wA6yd4x5l0/rUvd2HbmCiTcevSlBOc9WPrUZYeQvvipE4G4nk9TUwfNKyfRMHogKkKSWOfXNDHMOTjP9aQ/P1JCd/enffYEcKP1rTR3Uev9XFrux4zjNA60Zzxj8aOnautGQvU9eaM45FIOtHJHpTACc8VGTtY54DVIwIqI5kyMqAPWsar2tuVEcjY+Un6Z7io5eAR2PP401kfoMED9KaxcjYVz6H0rgq1Wockovy/yNox1umSyuNqgHqeg71Ig2jn73eq3KSLvxwOPSneZkHcxPstOFdKblPfsDhpZExbcdq9e9BO1QqHk9vSmK/A5CCnqAF+X866YS9o9H/XkQ1yigKABnoKPwFB5NHJHt6V1pWVjIMjrnNL2P9aNuOtJ1oAdAMBs+tS9qih5D/WpccDNYvcoUcipaiFS0CYUj/cb6UtI/wBxvpTEV1pT0pBR2plESf6yT6/0FPOMVGn+tkPv/Snn3xVokU+nOOlJ36UZ9+KcfamA0g8mon5fa5wMce9TYPpUcnYAAsf0rGurxKhuMIhA5AqIqpztVql2ruwOvc0rKFTA6mvPqUnKLbSSXZfgbKVnuRPtbaFpV3A4UL+WKNv7kMOoOanULKORzWdKnKcr3s2k+xUpJLyGKW6MFU+4qVE25Ock9TTTlPvfMn8qX7nIOV64rsheD97Wxk9dh5pc03IIzS/hXatTIDnntzSY75o59KM/j60wD69Kib5OFOR/dqXPNRvlSWBHPXNc+Ij7ty4PUZvZOQpA9CKa7owJ7ngil85yPugD3phLjDlRgfrXmVJ2jyptr02N4rW7BWAk3PninGYPxnA9Kaf3rklcH2FODMgzsVgO4FZU5TV4p+76blNLfqPQgldxAx0FTdFqEMXXhV/Opk+VQK9XDNvzXc55i/lR3FJnPqPwozXUZij2pshwp4JPSl7dDSOpZSOvpUVL8rtuNb6jOIyFC5OKaeSSOHHUetO3Zww7cEUpXcu5TyOlcvxJqPTZf5eZptuIX/dg9zQGyMnIxUe7Drnpn8jSA5LFuQG6epqFipXvfy/4I/Zol8xDxmk6y++2kJbGWUbTxj0pFDbyFbp6jtVupJtJq/4CUVYeyk4I6g55prswU7l/Gl3SDO5fypGkBjYZ59DVTlGzd7MEnp1BXG3rzjHNNjQMucc57cVJsVhkgUyMOFG0j2BFJpqUVJXVv8gVrNp2JETbnJJJoK9MY+lIjFiwIww61Jz1rppuPL7uxnK99Rpzgcmhj296U+9IeuOa0EIcAE4zUaqDGOh471MBgAHoKYYxyRlT7VjUi73SuVF6WCJTsP14zSqVyRnBpkbFR8w4yRmhVWTdk/xcGsadX3YxjuU46tskPWmuwPygZJ60FXXp81NDElwBgkd6dWq7ctrXCMeplahosN9PFOZZIrmMYWaFsMB6ehHsRVaPQFeeJ726uboxsHRZ2AVWHfaoAJ+tb6sAoVVOagIL73Y5AFefWVrWd/8ALrrv9xtHqMibYeBn3qbO48tkegFN2MoDqcZqRScZAIPqtRQ54rke39f1qOdnqZp0GObU5b24nnlVypW2Zv3alehx39frWntKD5en92pF+4Mjk9adnOegr2FBSir/APBOa9mQZDsoI4HUGklGzAGSp5xU+0Anjmmced0AwOKxqU7R1ere5UZa+QAK644xTgvBphASYYHbJFSDOTgVtSd73WpMlYrahbzXFhNFbTGCZ1IWUDO01T0/SPsamWe4e5u3ADzuOeOgA7CtfBA9+wFJjn3rRpNWZK3uV2Izhozn6ZoUb2DEcDoKlf5UJqMqY0DjqB8w9a5Jpwlrqlq/66mq1Q/tRtGM4p45XPNHauxO5kMweD1pkgDNtPQDJqbOT2qOQfMM5wRiscQ7QLhuRrhhjYFJHympUw6DOc96jZl8teRuAzSpJsUgDJyePauaFVQmuZ7r+v1LcbrQeQPQ+lG0EZFPGMA56imuQq5/Su5zSjzdDK2thjIAMqvzA8Uwqs7AMuVHJBGeacC0Y+Ykj+tADRgue/LCuOVS8r29V+Roo6W+4cFRsZUZHT2o8pC3mFRvxjd3x9aYEIHmKBuPOPUelTBgyggZFdFOq5aNW/yIlFLYjFvH5xlCL5mMFtvJ/GoljiiLhERFZgTtGM1O7rgrnBx2FQMoMe9QOByB/OuXFV76R1t/wxpTh1ZK7ASA47GovstvJPFcSQxtPGMI5UFlB64PalkbdjB5K/zo4WQDOSOpAzz6VEcTy1W1t/n/AMMPkvEfNbw3BQSxJJsbem9QdrDuPf3qTAxkgClVg3K1GT5jbTwo6/4V3SqrlTjrfYyUddSKS0ga5F2IUNwq7RJtG7b6Z9KqXOnIzXF5ZwQrfvGVSZl5LY4yeuOlXgxz5YH0PtRlozsGPauV1Lyu9uvr2/ryNOWyscOulWFxZLHq+hX0upYzLIEJaR+5DqcY9MnAFbnh7RpotCNlqa+bE7sUhlO/ZH/CpPfFb6LsO09+RzUh/T2rshU5l5/kYuNmZZ0HSvsqQfYIDFE29E2DAb1x61lAyeJYDDdWE1rYh/3iTDDSYOQoHYcAk/gPWuoZto4Gc9qgTDOMdiTWFequZQW/9f8ADlwho2NRUSMKiBPLwAoHakvbC31G2a3u4llibqpqVx8xHc4GalGM8GjDt8z1/q7HNKyM7T9C03SSTaWiRtjbu5Jx6ZNT3thBfxCO4TIVtylSVZSO4I5FWiSO1Jz2/nXVcysUrLS7bT4ytrCELHcxJJLk9yTyTUk0a3cEsLxgpIpR+cAg8GrDEltmcAjJNNRQspHbGa5J3dTTRXs/U1VlEyY/DGlw6VLpqQYt5ceZhjubB4569qlvtA0/UtOisJ4T5EJUoqsV24GB09q1SMnijH154rrWhlZGNfeGdN1CK1SWJk+y8RGNypUemRTE8LaVFfwXaQEPDGI0XcdoAOc47nPPPfnrW6eF6cUyTGzqPzpTm4xbGopszLbS7Wwe5kt1PmXMxlkdjnk9vpWFqGnReFNG/wCJbG/76ZUmncGQxIc5bHoP6117KqxkflTwAyjcp6VzxjeclLW6Rb0SseZyWFvpFv53h/xHLvAzHbFxL5jegUev0r0CzWaTToDcoqXDRqZQvQNjn9asJbQKxdIY1brkKM1LwP8A69bezTXvaslNrYw9b0Rdatvs89zcwRY+ZYtuH785Ge1S6fbGwsIrNZHnSJQitIBnaOAOAOlaMvDfMpIxx9aZhpGwB8vUgV5tXncnCLf9d/6ZvG27MC50FJ2nMN3Nbx3RzcRRgDecYyDjjI64rVs7JLK0S2gi8qGMbVVRU2wNIQOODipYiduANw6e9c1FOUrTenl5GktFdGbfaRFqF3YzyuSlpJ5gQfxN2J+lMvvDkOo6zBqMtxKEiiMfkr0YE889eehxWsTgs2MAjAHqacoZkAUYGOpr0aNTkfIv6/rzMJxvqc5J4UUavd3kOoT28N3tM8EYALY/2uoB56evWl0rwlHplvfJb30g+0FzHhcLFuGM47kcdfTjGa6QRAHLEk01G+8ACfmrZ1pRkua1n95CgraHOSeE438ORaHHdGOJGUyPsyXGdx78ZPPep9W8OnVL6xljuzbpaEnaqg9cdPQjFbarl23cewqUYHA6VNJOVn0Tf6jlZaEaRhI1Rc7VAAycmuXvvDWtXOrSX0WtrCxysaiAEIuegyfz9a67j8fpSEZ47V1GbRk6VpMljYvDdXLXc8rFpZGGN2eMYzwMYFZR8L3LWMektdr/AGWj7sKp8x1zkITnGPcV1QFGBnoKLhYzL2yuf7PNtpphhfG0FwdqDGOAPwqn4Z0efRdP+xztE+0lg6A5bJJyc/54rbUO/OcClCfvCDzjHWuRtackd2a2fVnJajpXiK51v7Zb3tmqJlYEZSdg9en3iOpra0ix1C3tH/tG68+5kbcxA+VR0AUdh/jWo21SvYf/AFqN+4fKpI9TxRdNtTf3Ct1Q8cDGajV9qgc59BS7XwckKPao8bY1IJyxxUznLmVlb+kUkrajt4ZuQQfQ0okIJ44zikYYADEkdj6UwZ+zkY6Hn61M6046N7JsFFPUeSfvdT/CKUlwAxI54xSxjC7j6cH0FIWydx7dB3NC0jdvV/1f+vQOovSXA7jnFS4APApiJ8xLdT+lSe2PxrqpppXfUh7jO9AyDwafjjnpSAY6c1oSIQRzjFNcqRgjOfSndfeonwCMHLDtisq0rQKirsYScD5Sfc9RTWlYAh1yMd6cXl6cZ9BSPG+3MjcnsK8upzNPkv8AhY6I26jSCioWHyg0oZnPALH07UzqwBPy08o8fO9iPasafO2+VO2hTt13HAP1Zcke9Sodw6fhUQDdSxK+oNTqoVcjpXpYe99PxMKgueaU9aTOc0YwK7TIMGlx9aTJFBoAQlVGe1QkE8/c/GpANxLHscAUigudzYwOlclS9TT7v8zSPukex26MfrTXj2HLOSfr0qwxCD39KhdcnGQSx5xXNXowS01ZpCTbIvnkfBPPapUaRSVIBPpijB819vPQipPlcA1FChq7N3v945z200GiRmJBTn0zTkUgHOAD2pmN49HU9aeGyoOOtdtFNyXM79jKW2g8jpxSDIHFFANdRmH40vt1o+tBH1NAC2/3Cfep+tQwDCH61LnismULUlRZFS0hMKR/uN9KWkf7jfSmIrijtmgVQ1S/ksLKSdIGlZcYRe9Mosp/rJOO/wDQU/nNZ+k339o2xuAhTceh7cCr9WtiWDIsgG4ZxyPrTzjOKBnHemfOTxtxSk2tlcEOztqPrNn1HFKFfu/6U1kbZuDHI5FYVZStdR21Lile1xFO0kFW654pH3EZbqeAtPBkxnGeOucUBDu3NjP8qz5HNcutv6+8q9ncYP8AUMuOme9OQHG4Dn+IetOMQJPzEA9felZSG3L17il7GSs300/4P9eYcy+8cGU1HGfmYD7tLmM8kDPvTS2FIQc47dqpz2k2nbtuxW6Do+jDsDT/AHOKiVCRw5556U5SQSpPNXSk0lFoUle7Q/NFMZiASBmm7n7KPzrWVRJ2JUbko5qPhn56KOBS7nI+6PzphYrICV6jnmsatRNJtO1+zLjFioA3zN17Uyc7hx0Bp2ExxJ8vpmk27lbA4A4rmqJzp8i/4cuOkriSfK6EdMYNSFQ3zLwaY7bgpXBI5py/KB/cPIPpThyqUk/hB3su4gHJ/hcU9GJyD94U2QrhSDznilYYdSBjt+law92Xuvt87/qS9VqSD/Ioxn1pM0tdhkHalIo4OBRx6/nQBBICX+QfN60z95Hztz6gVLJ1AXJb2NR/Oejkn17CvMrK021e/kdEdtSN2ywZQc9SPSlicAkuRnsKPmSTrvJFNUN97gg+1cXNONTm6+n4mlk1Yl8zec9vQd6lQHliOTUKkHOYxn+dSxgjPYehNehh5OUk5amU1ZaD+vagqD1AIo5pM4OCfavQtcwFxwcVEpKLgqSPUVL3qOQkKfTtWVWOnOnZoqL6DEcbmPJz7VMGDDIPFR5KYRAM4zSA87wOR94VhCo6ej1/rWxbipE3YZxS9Pao2kC4z+lP4rqjUjJ2TM7NCHIBNRpvCbgQ2R0NSOcRtz2oHEfXpWU1zT32RS0QyJxsweCT3pEjwCVODk09ADEo4PFNj3LnABUHp3rBKygpaqxbe9hysWJDY4prKXnGM8DOR2pysGdh396cD+9bjnAq9KkUm76/5k6ptjTG/Rn49qiyBGVHUtz7VYApHQFSPWnVw117u4RnbcYgGxkYdKauVOeODhqUBiQw+8OCPWkPCyFhjPasWtE10/Lp/kUTZwOKPXjNAzt59PXrR1713p3RiKR6jFI6hhyKOnPakkB8tsHqKmpbkd9Rx3Ik3ltwGR054qVGDA8YI4wajxubaDgBeMUgOGUnj+E1x05Om12/r+vQ1kuYnzgc0gPPcU3eM4zn6GlzXcpJq6MrAygr0yCKhfKbUY5UnrTmG+THTbTQd8uGAyBiuOtLmdttbJ/maxViR2IxtGSaFcN0/GoxlJM8lBx9KeRkB04P86qFWbbf4f5CcUtB+4DJ7VXJRnPzcnoQacXDEZHAB496QxmUAkgccDFZV5urpBXsVBcu4zJVHR+o5oBBQ+rHJz2FNKqG2sdygdaIWVSMjJrzfaNzUW7Lb+vvsbW0uiYM2CVcH/ZxTg298/wgZ/Gk6lSRgDqTSJmMAkfKx6+lejGTUkm9P67mLWnmPcb224+Ucmm8lwh6DnPr6U6TAO8cjv8ASmkHHmA89efT0q5r3vPd+n9fqJbf1uKpKybByDyPakbKOdvcEn/GljO7Lt3/AEpyruy5H3vXsKpLnilHrqvJf1+YtndjBkkKpwAM/Wo5F8vkMM9xUhjIABUMB0J4qIoApc/QAVx11JR5ba9+xpFq97jMYZSHHI6+lWETC8SfiBUDRKrDOTxk5p6pg7cKeODnGaxw6cJNOP4subutGOLNlSABuGCaeR5ceRzigR7s7sdMADtSjDIQ3bg16FOEo3vu9v689zGTT2GGPYu/PzDkmjYdm/PPUUiZc7CcgfrSgsT5Y7dT7VmuV6paPRev9dfIrX+uw/iRAynkcjNBfOApA4zk9qRjnEa9fT0FR7cEqCBkcZ71pUlJbej9f60JST3AtjBDBsGkDKJd45VgTT2kULh1GfwquSvzZBGenNcNapyS0lfr10saxjdbEgO/5i21efxqWIrzjgHoKhijVwDv/CnkEZVjngkHFaYfnilUYp2fulke9RM53AjJXPJpq5lXLcLj86c+NuxVzxXdKq5R5o6Lp5mKik7MSQ4ZcdR0p6xhc9yepqPCmIkn5iPxpVUyJuJ6dB6VnGb5+a129SmtLE2Pbmjt601W3KD1z1pfwIrtTTV0YtCfj+ZphZpAdoGOmT3okYbcDnJApp+ZS27AH3QK5q1S75Uaxj1HRDn5+XHrUvTv9cVEpLSDJ/h5qboM1ph7KNkTPcTignPSgcdc0EVuQQMfmZ+fl4X60v3UwM57fWgLkMh4OeKCNpBfk9hXBqry/pd/0sbeQ1UxyBkKafHGGXIyOuDTkXC46nvT8DBFaU8OrJv7hSmMMeAeSTjGTSpzGuOOKccc47ioo2AjGTV2jTmraaP9CdWgQF8Enj2pUZUZh6Hp3pkbMV2qABk806JPnbPJ9TWEHzcrite79C3pe4gLF2xxkDrSgbZsHPSlyDMf92g/60EehqoxSXN2f6ib6eQ8deRS/jTd4JwW59KQyBTjBPeup1IpXbM+VjmYBck49Kj3tjhDj680hYMS3JA4AHrQwZQCX5Jxiud1nJ3W3kaKNtwjkwCADnJ609N25mbAHSk/5aHHTHNPHSrow01exMn2A4Jpe1Ju/wAikDfjXQQO5x2qBhtO08r1GOoqZuB7VADtLfKGJJ5rlxLSSNKYeeNuCM9s1HhihIHy5zT90jtheBUR3AHByOpry6zlu22tbdP6R0RS6Eu93wFAPt2p4VlOSyZ9TTUiUgEc+xpwVRkr1/umuinGekpK/wAyJNbIljbcATxTuOcdqauGGRxT1HHJr04fCtbnO9xME9qTPPFKcZPcetJ2qxDZG2rgcntTMFcAfePU0rnAB7A5oOdwYDPGMVy1E3J/L7uppHYcFCrnP4moZMsu78FFSEFuW4HpmkwXBPGO1RUTmuVK39f1bzHHR3ZGwwseB061IjYwp6djSD5mQY6daNpTjbuXsPSs6cHF88dv+Aim7qzFXHmMB0xz9aWPOOCMZOKY27Zwu0U8R4GMtxwMGtYOXPotvluS7W1JDjH1oJ6cZpgT/aNNZcMuCevrWznKKu0Qkn1JaCQM8iio0UMCfU1UpO6SEkt2IhU5U4zSjeBtAGB3pGTMigcYGcgU75h6fWueKls1t2NHYacLjPzMelABXbnOd3WnqnO4kk+tLtDg5zg96v2LauTzEZXLMw6g0AZGY2HPUGplUDgCkMannH9KSotaofNchJ8sZONxoXCqBuBP1p5RVdQB15NP2LkZA/KiEZ8zemmgNqw3IPAxS4HQ0Mi5+6KAgAwK6FzdSHYUD8hSnB6005Ape3NUIdBjYfrUlRQ/cIHqal5rFlCYqaose9S0CYUj/cb6UtI/3G+lMRXFIQCORmhadimUVogFeRVGBnt9KlHvTE/1suP739BUpAC1a2JEZgo6GoVu4pJJYw3zRkBhjvUp6dM0xSNzDHepm2rJdRoXzV9/yp2flxTXUFW/rSqdwBqYt8zjIbta6Gxn5CD1FPwKjGBIfQjOKkORTpP3bdtAlvcd1xS45xjFNxyOpzS5JOMcVoSG0dSBSEAdwBQT69aOgzilZARKxVdu0nHcd6N/7wHaRkY5FSGmynCg+hzXNODjDSWxomm9hruChHOfpQJV7k088g5pqEbcdccUWmp77+X/AARaW2FEgY4Bocn5SB0ND8Oh/ChxlDj0qm24yT3QaXVhdgPYZ9aUDsaFbIHoaXP4+9bK1rolibR2AphBTOBlfTHSpelIewH86mVNPbQEyJWTOQpz9KQlzIp4HoDU2Dmo3GCCB09qwqUmo7/doXGSuJvdRllGKl5qKRwUYYI9KcsikDkZpwqJScXITi7XsLvXPUfnSlh0qOMKytwOD3p3kp6VUJ1JRurf194NRTsNJJZx3I496A+1cKpz6UjxbSpUnOcZp+1zxuAHsOawiqnM1bX/AD1LdrESg+dk/n70RNhip6E08oV27R04xTdm04PGe47GsvZShJO2z/OxXMmhWXb2+X+VOVtrbSR7H1pGfAIcfiKaciFcj5u1bXUW3Hpr/wAD/Im11Zk3UUZB4zxQMnFLgHvXaYjR6UOu9SM0vGf8KD6CiSTVmC0ISSCGwMjgilfGA/bv7imuMyHLYx096bh4xyMpXmSm1dNad+z7nQknYFOFcE9BgUobdjdk+iioCxAOM4PGaso427V5PciuahUUnyt2S/zLmmtRpJ2nGcHgg9jUwkU8EYI7GojyCM5cnnFTbVccjNd1BSu3F/1qZTa6jdgHIO2kjcqmSuQSeacEZBlTn2NCArGARzV8j51ZW39OhN1bXURdsm7IyM9acqbT359aYiZBIJBzT0ZmyGHTiijbTmWvcJ+TH9MUdutGRSDBGK6zMaY8nIJB9fWo3DAqMknPQ1NjApjg5DDnb1Fc9akuW6RcZO45WDcHg+hpwIP1qHIeUc9BnFPMgVsNmiFVcrcnpfcHHXQcfrQcAHPSgHI7GmyEBcHPPGK1nJKNyUrsg8wK464HH4UsvEmR7Gms2PlkU7R09RTCSVwvzKteJOq1Fw/4dHUo63JQ22QKOSFqQS4PzjHHUGoUVW+d269s0uFJYLwmOfTNdNKpJRunvsiZRTZLGTtLHvz0pqqrx5PXrmhWKABuh70SrgZXgngj1rZv3E2tlqiOoQn5SG65z9aWPiLOeOTg01trxADr0HtQSQvlngnjPrUwk4WvrZafPoNq4qoSisMbuTjtUbD5ThSAPU8VZH1psi71wOtazwqcNN7EqpqV9gBRO5OTTduxipGVzgipdpDEk5O4Usijdx3HrXD7BcraVmn/AMD8zXn1sNiRS23r3FTkZBFIoDKGAGSM5xTwD6fpXp4emoQsYTldkWxiQh5Qc5prDD7M/KTyKn4z71EoUq+7qTzWVSilZLd/l2KUnuxWj3H5eAetSA9xTIydgz+dPwSM5relGNudLciTezBuRt9eKrMuGIY524AqyB6VEV3M4zyQCM1jiqaklp/Vn+pdOVhsyg456gihE3BT264pWyfmZcBQeM06MfIufSphTjKq5Nf1p/wRuTUbEn4cVG6EkkHGeDT8Z7g+tGPl5/lXXOEZqzMk2iGQbQpXGf6UrRlQGUZPf3pRyWJxnoaWIkqM54/lXJCEZS9dvKxo20gRduWP3j1NOKgjBGfrThQR6V1qEVHlM23e5V+QMWx9FprKWjDHOWNSSAbm46DH4mnOBlQOP/rV5boX5k9l+rsdHNaxAo+VWABB4I96l2MeAhGepJoSPcikHAPWpwM45zmtMNhrxvLyFOpZ6Eacbl6YPFIpCFs8YOc06QmNw2DjoajAO8O/foPStZPltFbr8mSlfVjoeWYkc54GOlOT7zAHjPWoyd7/AC9CME+tP3bflQc9h6VNJqPon94S1FBCbgeg5/OkLP12DHpnmm7BuXcTk8k0ihMEMcN3JNJzmvdvYdlvuNOBGHHUHBpzfKgU+mTUZ3BmQEMDTQ4JJfP0riVZQuu+nl5/oa8tyeNwTk9San6/T2qsjEncVOB0x2qxnpjHTtXp4Wd42Zz1FZijk9gaQ4UZJFNZwvu3tSSEGAn1FbSqqz5d0SovS4yQlgGx8vHXvUioAenNMyZRhQcdyakGfasqUVKTnv5lSbSsO+vWg4PHNGelBGRzzXUZhgk54pgiQE4Gfr2qTA7Cohl85PGelZVLXWl2UhAwUsACeeMUiZLtngdSBToxtLDA4PalIcyEqRzjnrXMqbcU3rrt95d1di5RFPQComLSOAAR1OfapVjAOeSe5NI4KuG6jpirqQk466LshRauR4GOEyvrSKT5jDPGOCaUSCPOMFf1FR7suCg/CuSdWMeVp3a6f5Gqi3cdAOMnoKeXycjn0HrUAc7AnTHXNSLj++ST2FRSrXioR6fmOUdW2TohxknJPNIe4FOiDBefwzS4r1aVuVaWOaW4wEnNHTrTtp9Kbzk9q0ENdiMBTyfWmgHO1ScD7xz1okLBgw64xmlCNk4Gc85rlmry1X/DGi0QMf4BgZqNUJ3ntjj6VJtwdoOWP3jTzGR9zgEYNYzg6kua2xSaSsQxB+MAfSpVJ3F2G0AY604xgqMcEDtSPEFQkkk9snpVKnOnD0DmUmKnA9zz16UjSKM8g0pjQEE5P40hVM52ge1bxU4xS0M3ZsUSBuARQSQM49uaYpAdi3YUjyZ2geuTipdb3Hd6jUdR5WRgfmUCmIsgTg9u9BZmUgKTnvUiLjqMYpRpqU7q/wCI3JpWGBW/jP4CpBx3peD+XegnjiuiMFHYhtsAMGj2PFHAPORSdzzVCGOeVHvmpC2FyeoqMnMufQUSN8mMjniufnS5pF2vZChmxwo/OmbmMg+UZHbNPDKT1/WoxIu9jnv1rOo1onL8iop66D2ZwOQB260qqyjhh+AqNpQWXr17CpPNXbnnH0oTg5NuW3mGtthwUhiS3Jpe/wDWkGAOM/jTvTjiuqMUlYzbuJtyeoA9MU7HPX8KTqKAKoQv+cUDjjBo/CmngZpPQYinLsc8DgUrPheBkmoo5AFAJ68mlZgzqAfc1zKovZ6PV/qW4+8PO8dQKAcjBxn2NLuHrTUOSx961Wkkkyd0L396U9M0evPFB4H4VqSOh6N9alqG3JMZ+tTelYsoSpaiqWgTCkf7jfSlpH+430piK4oJx60DvSnpTGV4v9ZKe+7+gqU9ODUUeTJL/vdfwFS46Va2ExOcVSZ5F1BgI22lQd5PH0xV3jHWopEjZ95C7wMA1lXScN7FQeo7a+Bzz9KYityu48GnCUbRnqaTeBJnJwRWEnS92V/xLXNqrDxH82SSSO5p/NR+cp7/ANaepDDjnNdFN09oMhqXUdzRg5peKQ4z3rQkTqelIR1o70YzTAZKASueecHFBiXHfpjrSyfcPtzTu1c/s4ubui+ZpKxGiAoDyCeuDSbCsmAxANOBZcjb3pJGPynZjBrCSgoK6s15P5lq7YOjBCS+cD0pQrY+8D9RQdxHKEZ60iOAg4PHHSqXs1Pr+IvesPRdigHmndOOlNDgnFOrqpuPLaOyM3e+ovSgAYPX8KQigdxViFGM4pD0o6Uhx/8AWpAHHOCKYqKQQQCckU1IlKe+T3oVCGcbiPxrkcpScZOK1NLJXVwEa+Yw/LFOIMbL8xwTggmmkMkgPUn1odjtBZehB61n7sYvSzT/AOD0K1bWo+VcoT3HNP7cioWkypBUjI9KlXlAa6YSUqja7ENNR1FOKRkV1xilI9aD61s0mrMgjxIvAIYU19+VJI69Kl69ajkycEDJB6ZrnqUVy6XLjLUN7L95fxBp/of51E8o2MGUrx3p4YFeD2opzXM43uEo6XsP/KgHPNQICY8q5z+dOy68Fcj2qlWbV2v1Bx1tca5Eikt0zxjvSeV1JO0YoTJwo4ZTkA0rlz1I9gK4HGMlzyV3+v5/I1u1omQ5YrsA4J4oUKo+dT9RTgp8tAOpP61KVDoGGMnt61z08O5a9Ul93/ANHNIRTtICEtz0Iqfr9KhjfBA6qehPapg2RxXqYbbc56m47jqBSHBpCefelP5V0mYwBl6fMM9hzTElCljg9fSnsSEJz2pufmCpgYGee9cdS8JJRZrHVakisCMgilzj61CrYbIyATgj3p5kXdtzzWtOtGS1epEoNbDyeO1MaQBgpB6cml46daap/ePx6VVVvRRe7CKXUaRmQleMDrQrYkO/0wPSkCnc5TjB6URENuBHU81xxu5Lo236M1exJt2nKEZ9D0qNmLuSOGwePenx5+cA8Zx9KYg3JnOOeDVNOSXJpfW3oJaXuBMajIBJ9xzUAyckHG7jFWGQ7WLH3wBUTYAQDnbzXHiIS05tEvkaQa6DFQZwTtPY1Mgy2185HbsaWVRwR0b+dLAFPOPmHGPStKFDkqcgpTvG5KQMEEVGIiCACSo7VKfrkUhHH+ea9SVOMmmzBSaIXB83KgEqMn3qRWDDPcfpTCfLck9CfyoiOQxBGSc4rmpyUaturvdfky5K8bkoozg+hoyO5pPYV2GQxgN5B6MP1oIbO5iOB2FSEAjBGagC8l16A8CuKrHklor3/r5m0XdE0Q2xqKd9OlIrblBz1FLwM5NddNJRSWxk99QJHOTUDAu2QQqtx9alflSF9KhTaxwcfdrmxPvSUO5pDRXJEY8g4GPToaf6VAjYZSx6LU4ZTyMfWrw1RSjYmcbMcP0+lMcLt3E4x3FOJ/8A1U1vnUgYGPbvWtRXi0KO5CN7MBITg8ipz2HFRZMjLkEbf51L19PrWWHsk/13KmLnjg8U122jJ5P86d+RqKVhleeh6Zq60+SDZMFd2GMCzH5hk9QKlRgyjjB6VFj5FbuSCakiI+b65rloStU9TSexJ2oIGMA/40Z70mf/ANVd5iRsPnZWP3uhprAqSS+W6AYp0h3YQemTSRAAsMcg9fauFxvU5V9/4/M2vpckVcKB6CndOKDzjPGe1Icdq7krKyMgzxn9aryEyqSB8o/Wp3cKOTx9KgVyw2Drz19K5cRJN8je/wDSNKae5IfnUbePSnImzGOT3pFXYAPboadg+praNNXUmtSHLp0BhuHJ/WoHXdnLfIO5qx65qs6biQM4zgVzYyOi0uaUmREFRvTgA4z60+I7eCoOecinyqAoUdADxSBeUB6jivPVGVOrpuv6/r0NuZSjqPynmAp05z6UR7mQc4FO2En5n3KO2KIhjcD69K7o05c65tE7/p/kYuStoGVQEDg+lNRS8XJwMYAFLGdu7oCDjJNNjUuDzhcmk/eklbdPT/Ma0THLJ+7G1c8flUitkA460yNcKV54OKWL7gz24rag5aKT3X5ETS1sP4z06UvbrxSE8cfzqN3BXCkZPH0redRQV2Sk2OMgBICkmmIzfMuMcmhclCVOFXv60oIMinvjmuXmc2m3/T/E0skiRVwD159aXv2oHI4pfXiuyKUVZGTdxCfpTJs7MD15xT84qNiGJGcIPvVnXfuW7jhuRHb1Ckn3pkilSD0J7DtVhVGN5GPT2FROd3Ocd68utSfJd7/d8zojLUbEiMSr9c/ezUvl7cAj5TxuHBFNIAdsjjPOO1Lu4HzFvQVVKEYLla1/r7xSbepIhOSp5K0/PHXkdahj3nJABJPOafsYn5ifoOK7qVSTgrIyklcfvUdeDTXPA29zimAAS5HTFKzLuXGD9KcqvuO+jvYFHUJFOwlmB9gKeEP984ppLOAMADrzUo6UQpxlJysDbSsIqqvAp2ADjPNN3Af/AKqN3frW6SSsiB3GOKilP3RzjNOz61HJ1XjPPSorfAxx3JCQEJHGBTFRSoLA9PWkdmKn5cdqCXCnkAAVhKcZS1V7L+tykmluIiglsgde9GQJc8AAdqSOMFc568mhUUs2RwO9Soy5YpJLX/glNq71JFYZxuGfSnfTmogFEowMYFS9K6qcm73M5JdA+vH1o7ev0o6fSgnArQkUduOaQnPrRz6mmuSqlsUpNRV2PcayAtkrmmMg3L8ozTvnPTApgDs5ORkcdK5aln9jV+hcb9x7ABScDOKcFAGMCmMrYALdT0xS7W/v00/ebUfyBrTcQDMnbgU5gMAUKmMksST3xSkYYc9BmqafLr1/r8hdR+e2cUZ5zSdqUHsOK3IFJxQPamnGRj/9dKOOnFMBQR60Z9aTjHUCm5LMcNgDpjvUSlaw0rilFOOAfwpgVWdiQMDjpQ5ZRu3ZP0oAdR1B/DrWEnzTScdvQtKy3EdPl+Uc09V2rgYpjOxZRtHHPWngkgZ4/Wqp8rm2lYUr2HAimkcHIyPQ0f5NBIzjoa3bsQSQD5Dj1NSEVHB/qz9TUlZsoPxqWogBjGOlS0hMKR/uN9KWkf7jfSmIrilPSgUUxleMZklH+1/QVL2zUSf62XH97+gqTBxxVoRFcTeREZCOB15qThhnApHAIIIBqCC5N0pZQyAHGGGKU3ZbXGiZOCy+nNJJj5WPY0qqfMLE+3FPK5QrmsVCTptW9P0Kuua4DBPFNU7XYH1zSBGH8fH0poQ+byScCpnKd4tR1GktdSTzV68/XFLuV+QaYZDztUkDvTQQxJThu4oVVp73+VvuDlJMgdSBmjIxkn8ajBDMv0I57U0ddhPAzmk8Q76bdPwD2Y8yDGMEj1xQsi7BkigFyMqOPek7hwODweKhzndST/Adlaw/zEOPmHHvSOyshG4fnTtoxyBRtXPCit5RqSVm0QnFMFOUB7Ed6ah+dlPrT8jHHFN2AtuJOfXOKcoS0a3QJrUSQgbSOxp24Acmo3RdpOW+metG1U+8CzHvWPPOMnolsVZNIl7deKM1D05Q/VaUuSBtOCx61oq6tqLkMbxH4ibQLQzCymnXgbhgIpPTJ/8ArVZ8O6nLq+h297MEWSUNkJnAwxH9Kw/iFJ/xS0gJGTKo/WrvgwFfClgA2TsJx/wI1XtouPMieV3szoVPJUetYusahqdvqdraadBDK1wrs5lJAQLjnj61rqxyxCnnqPShmGQxU5A64rKE4cqv09S5KV9Dh18YavJ4kOi/ZLQ3CsRv3tt4XP1rYg167jj1MatapbmzVXBjJYOCDjGR7YrjrZw/xYkYY/1r/ohrt/FWq/2LoVxexopmICJuHUk8flyfwp8vNKUV1SEm0k2Z2j+IdZ/tKBNZtUhtrwHyGUfdbsrehI/z1rrvMGB6V5dbareW7aNc2r3t20v/AB+rIjlDkjGMjAxk4K+lS3V5qh+Ix0q21KeGCQ5xncFzHuOAfxx6VrDn6pW+ZLce56aWpdxxivPvB+qai3ibVNJubuS5hg37WkOWyrgfrmuw1bUF0zTLi9kGVhQtj1PYfnWpO5obsA+tYviDWpNItU+zRfaL2d/LghHO49z9AK5WG68R6joVtrVjdSS3Uk7BrZQBGEyRjB9x6559qsavrl3c+MLDQbWQW7YzPMqguMruKqSOBgDmk7hdHQ+H9bl1a2mjvIVt76B9k0WenoR7EfyrVRVMYPf1riNC1af/AISnUNCu3ErqhMNztAkx1APHPBz+BrK07V/Ed7eazbR6oFjsQ5814lLfKTgAYA5xzXLySqNSaTVv8jXmUVY9LjBK5BHB6NTkYkkHgj3rg9A8YXb+Eb7UbxfPntXIBAxuzjGce5qjJ4k1yLw5BrovVZppihgaNdirkjjv1Hr3qYe4oq/Ww3rc9JIzLzg8d6juLm3s1V5mCB3WNe+WJwAPxqpo889xptpcXEiyyTR79wTbweRxk444riPGU9+3jbS7RbvEZeJ4V2/KjF8ZIz83StaUIty01uTKVkj0UocD5unIFPDBeRnaevtXCeJtb8Q+GxbObmCeGXKtJ5G3DDtjPp/I1uG9vpNU06GxuIpIJofOnJT+HjBHPG7P6VDw/LK8P6/rsNVLqzN5cMZMfdp8ZygPfHeoyXIOePxpyvjquBU05KE9dP8AhxyTa0JshhyaRgCQKBkilA7nFdhkJ1B4qA5QjPUfqKsc59qrOEDEOM55yK48Zok0a0uw6QfxDoetM3YRGxkliaTO1GUHcnpTV+8A5wBXnVK16l11+69+/wB5so6EocnHz8+lOhcEsTwSelJ8rKVUcHnPpSxor7u4zwa64OXOuV3+/wDr/hzN2tqKQUyQMqTkimIAwZsEHPUdqkO5QQRuHrTPLAhz0bBqpL3rJbX0Yk9BEcrHyODnmpYeEABNMjO1FVhjjj3qYdeBWuGhZJ32ViajEzwajcLlTtwMkGnjv60Fdw2np1rerT542Ji7Mic4j2EHd2PrSrxO3TkDmlcPGucggetNjO0853H171yR92ok/wCt7Gj1i7ExbFGc0Y57UgAzzXeYkbEb+eQozj3pCSe2GAyMUkpUcE9Rg0MQyI2PavNnJOclfX+vyOhLREqtlc+op2OOlV0Y4Q546VNvVuhrqo4iM1ruZzg0OyqjJ49ailBTJU4DcEUv322nkCmD5ZOfujgGsa8+bR7dH+fyKgrEpfaqbQSCOPpThICvBJ5quMr8w5XpSldq74+ARyKcK0ldvbt5d0Dgth0si44bBzzio1yko5yrdDTgAflztUfrUL4TC7srnnHauOvUd1VfT+vu/wCHNIRVuUXOWy3IH6mplbYoyhx3qshTec568YqYbf4QQMc8dqjCzfxJ6/15DqLoTu+FAAyW6VGxEIBByT1z396SLGRnqBx6U448w7vTjPpXbKXtIqb0ey8v+HMkuV2GsSmCDkn/ADmnf6vkHI7/AONNjK7jnjjjPpT0I2nd93t9KVNX1Wnbyt/mOTFaQZ2quT3qFjvLArg9VoAyDwSN3T2pJNmOFIbtWFapKceaT07f0i4xSdkLvzGg9KRCFcAk5HX/AAqPIBXkjuamAVVLK9c9KcpyvppYqSSRYXkA5yKY8oU4xn1qMOckDgtj8KcR5YA6k/rXpqs5x00tu/8AIw5EmEkgwGX73bPpTl2xryeveo1Aj3Bxknp7+1Ike4EPncOB7VlGpJzvbV/h/wAFlOKt5FjOW4P5UmcnHOajVsR5btwaR33MAGwM9a6pYiCjczUHewn33J4znC5oPHTkg8Ukfyu27nH60m8Fh9c4FcSqXV293/X4m3L+BZ59qX1pikFAc07rnmvTTTV0c7EJ4IA5qIcBGIJx1qX7oyelQgsD8vAJ71z4hpNf11RcAb5uT1Y4x7VNheuMH1xTFXbljyfanZyAcD8aqjSteUkKUr6IfnpzzUJLLI2B1qTPpxSM20gAEn2q6qVk27WFFkSIDI28g96VScsFHfr6UBcyneB0zgUHcsjbV69Ca44xejW136mrZJkRrksef1qMMQT/AAjOcntUiIAc9WPc1GRy3POcj3qqqmknsKNgZyEOH3eo6EUx9u9AvcU5mRhz8p7VCHYANjoCAa4q1SKdm7rT5a/gaxTLEjADYM4705V/iJ+Y9faq6lern8BU8QBO7jBHQHNdOHq+0qX/AKRnOPLGxIO3SnZxTMjzCpIJA6Zpxyf/AK1emYCZUZ9fSowMq6Drn1odtnHc9MUw7mcZ+UkdjXLXkm7LXp95pBMcfVsADt1NAXKndj5u1KI+QTlvfPFSYyQODz3qoUdeaQnLohEUKO5J65pemTQcUjkbSAR0rVxjCOnQm7bCL/Vj09qaGd+QQBntSIyBOeoFNjY+WAFJ/HiuZTj7sL9Ony7GlnqxcBpSDzj3oJRZRzjA9aIlD5Zm6npTlRRIcAEYFRFOy5Va7/4I3a7uODqxwBn3NSZ9PpUX/Lb/AIDxipM8da6qTbvzdzOVug0k5ySaUZz25pD1FN3Y64rVuxI7vn/IppkUAjNBdSfvCmpyWY9zWMql2lBotR7jWfcQAD97pTnYlSdpAIwaUnMw+lLIT5fI4zWEoycZSuUmk0rDRv4GFFOXIByck00vnorYpCzE8AfnWkXFa6v7yXdiqT5rD2qQZPJ59Krg5y7HAJxgd6eCo5UlT6Gs4V2lsVKBODjGaRnAGTUW/cCQ2ABwKTfubdjJ/hWqeJWyEqfck8xz0X8e9MeVWwD69KU7gN2fqMcUj8MjAYPSpk5tWv23t+g0lcXzUPv+FEY+XPQmnjNAIPauhQlzXkyG1ayGEMGBC5xS72AwY/1p/Xv+dH60Om7tpsObyGZfPQfnTVZmJYDGfU0soO09qQjlV5xiueompWu9P1Lja2w7ey/eHB7inM4GM/pUbAg4b7p4+lJF0LcZ6c0KpNS5A5U1clZgBng5pMMTknA9BUUZwPVscA9hUgjyecnNOE5VVewNKIpZkHPzDv60yOVQmTnJ9qVAcsM5A9aIjhTx3OKIqTkmn38wdrO4Fw7KBk8/lUo/Wm5JGaXp9a6IQabb3ZDd9iMMvmMSRTxj60hAzkgUoAXpgUQjKOjBtMMDuQKDgdOtGcZzQT2rQkkt/wDV/ialqKE5jz6k1JmsmUFS1F2qWkJhSN9w/SlpG+6fpTEVwMU7tSZxQORVDIEAEkvPO7+gqQnjrUUf+sl7fN/QVL0FUhCHvTVjxKX3N8wA254FP5xSd6YBgUUZCigUAHamMdr9OCKfn2pNobII/OonFyWm407DAfLbB6E5BpzKGGe470xiUHUFfQ00bsAqGHtmuN1OT3JK/l/X/ANVG+qYjZDbu46+9HBlwP4sflSsxK5Zce9MZShBB6j8q46kmndLTd/kaRROzYGB1/lSA5woHyr+tQDB6vgVL8vYsfpW0KzqS5nb7yXCysTZIo59h702MHaM9fenAe1enF3SZzvRhjtQOlLRjqelUAx1yh9etMLZw45HQipffJqNxt+YZB+nWuavFr3kXB9AYBwGB57GonOCDjHPNKfMzkJj+VMkYkfMpDHj61w16t43s0/Tc2hHWxzvi7S7/WrM2NnFGQzBy7yYxjtjH0qbRrDUbLw39geNIbqKMpDIH3Asc4Pt2raVmRySOSO9SL5hO7jJ96VKunFw5db/AHBKGvNcyPC9rqtrYSpq8xlmMhKktuwuB3/OtyQlY2ZULsASFBwSfSkBKELgAHipfxr0aEk0zCaZ5vbaDrcHjM622m7ojK7eWJk3AEEevXmut8TaMdc0KayUqkpAaMnoGH+cVt4p2OfWt7maXQ4Pw7Z+J7a2h0y4tY4IITg3JcMdmc4AGee2apyaNqx+IH9tfYJGtA23cHQEjZs3Yz+NejYzUOMJt7qc/Wuaoowfure5rG8t3scD4a0vVLLxffahPYSJBdeZtJZTty24Zwfaux1ixTVtGubRjtEybQ2M4Pb9cVf2BvmU4P0qJjggnpkZHvWM60qfvdPw/ryKUE9DgPDKeJdDjl0z+y/OTeTHM0mETPfPcd8dasapot5Z+NbPX4YWukxi4WH7wbbtyF9MYPfpXbsQJGHO3OT705gcDcgA9uoprEt3023/AK6C9ltqcPoGi3n/AAkmpeIby3eJG3iGJhlz74HsMfjWXotrqVnceIZJtLulF7G7R/ujySTheP8Ae/SvS0RlLAMOD3p/zj7ycexrSFXmh7ya9P6ZMoNPRnmnhWC40jw1rEWo6bNwrSeXKhAkG3pn8KxtP1Tw/JY21nqEmomCNzIbcbfLVj6H72OT3r1TVbEapYy2SzPAZU2mROornz4Tufsi2Lx6UYguwTi2PmDtnGevvmlGSak1tf8AyBpqy8jpdOktbqyhuLNg1uy/u9vTHSuN8X6deDxdpepxWs09vF5e4xIWI2uSePoa7DTdOj0bTYLO3JMcQwN3U5OSfzJrQI56VtScU3FKwpptJ3Od8QaY2veF5YpIPLuNvmRIcEqw5A9MkcfjVPwBZTJoa3dyzNJLhI938Ma5Cj8y35irup6Nq11riXNpqPlWjReXJGSflB6lQOM+571vW8EdtBHDGoVI1CqB2AHFbdCOtx5XKkD0qIsBGVbg46GrA6VGHRgVJ9ua5a6XezZrD0EJKwgj0pRIQPmXj1FMCfuCQT05FPDEIN47dRWEasm1d20Xmi3FClsqSpyQKjHO1RxkZJ7mlkUbC6nB68U0Jjqu5e3tSqucpWaCNkhkoRflHJPemlWZyTzjrUrIflzwM9AaSMgTOexODXFUpc07S0v/AFc1UrLQbhe4wR26irEZDIOMHpxUTLtbjgdv8KmQhlyOK7cLBwm4syqO6uOGKa6kowHpgU78aXiu6STTTMU7Fd2/d4Pynjg1MGDD5TmonI3sSM4OAKC21twG1h1HqK4Y1XCTb2/yubON1YmHT69qbnDe1G7tnmnAAj0Fd6aexjYY4Mi8daj3EyqGGCOacxYPhewzTBiSU5GCOOvNcVWacly73+TtqbRWmpI0iBypGPenEgDdnj1qFDjJcZUnrRIuEyh+Xrimq8+Ry/pf5oHBXsNdiDuKnaeuaiLcFUzg8/SpxgHJUtnkGoSzMS/AA4GK87EN7338vv10NoCwq0gzxgDAzUjllPUMV5zUSqA208EevSpo13cNgAdVxTw6lKPIlr6hPR3HxcKf73fNMyVRo2HPY+tSuhb5lPzDvUYBlb5xjb/Ou6cJJKC32Xmv8zFNPUMFFEZ5B4BpzgYWMdD/ACpqBXYh2zjgf41JGmCSx57fSilFzVls9PRLoEnb1IypC/w4HqKgZBgDux/SrxXPBqsyqJDj+HHWs8Xh0kmtv6/QqnMi2BZCpHympokVsgkkL0weKJcbiR2XP61OAo7AewFFDDJVX2QTm+UY8Zxleo6VGw84gAYx1JqwOvc01zsQkZz6V11qUWnJvTr5mcZMgb96AoGCOuadneQu04HX/CnAeUy85BOD9alxjp3rKlScm+Z69f0HKVthjRoeTx7g1WO0KSPvHpjtVw1XYZc4A4xU4uktGh05dGRuoRlyO3NPSLDEDB7jPPFLJ94kYOAKlVApJHWsaWGTqO2y/r9C5VPdGGPapKnLA5+tEmAok59am55AqLyxuOfug8A111KTStDr+HmZKXcjwSyykYH8qcoLSbwcLjp60IpfK5+QHt3pQHb5TwB196wp30dr3/F/5FysMY5kJXsOPehl3JuD81M0eQMHG0VXcZyxPHbjrWdaEqafNrf5FRaewxi3LEdcAmlVj2GPUmjYcqCeozUqvkY2g/zrloxbl7zaNJOy0HxkfdxjuMdxSuyjk5z6VFkgrjHGR9KkwqDJOWNelSqycbdupzyiriZ8xGzx2piZdQOgHelAzI244B5xmhCSCqkYB6+lRzOTXN5rzZVrbE/AGOKNoPvTYzuRT3pc4we3pXdGSceYxas7AwUc1Czp5gbJ6UsjguO4HOPU0HuHI6Z6dK5KtVzdo9DWMUtWOUFn3sBnGMVLjjnmo4zlBj05p+eOK6qS92/czluOxz0qGUAsAceuT2qUHjmo5CGyD90dvU1niXaFhwWpBtUnailie5pm3r3C1b2bI+gLNx+NRAACTjqOPwryatDVX3/qx0RmOSNCNyfKaaMblbAGQc04IQoym7jg55pNmZQWA4H3fSupKataNtvz/rYi61ux25c/KN1IGYSKGwAQac524VVy3XHpUZBaXDkDjtW05yvu27ryRCSByokUkcAHgU5QWk3FccfjTcrHIe3FSqwckbSCPWnTalN8z1vsEtFoLhQflHfJpelHHvRwO/4YrtMgGPYHNBXPp6Uv4UxyTgKTkmonLljcaV2DBUQ4IHFRhlCAAEnFK6KF6c8daewGzj9K57TcnbSyL0sRxq2zjGPWnqhXJyST60wMQAAuO3PFO+fGScd+KVOyitG7Dlq2Ju2yn6dBThJ0BBB96jUEKPm+Zu9DKQCuc56E9jWaqTS5v61G4p6Di4LYI46ZpDzgkEr2A70wgCBF7VIAEBLcE/pQqkqjs3puFlHUTDZ2snB6c0iR4Yg5OKUZB3dz0BqREPPqetaQipyV9bf1/wAETdkNCBTkZGfencU/HIxzSFWzzxiutJJWRne40ewpdpJ54FKo6/0pzYVSc89qUnZAiDGV2dWU5+tObDR5HUU07WXl8fhUTHacrJn8K8qdbkXdequdCjcdvAiYDu3FSL8i7n61XbCqrBueuDSqWb+MAnv3rGnXcZbXdtCnC6Js85fgdl9aUZZtzcY6Co8lPmyp9fWp1OQMV6ND33725jPTYMkcetGaDxzQM46cV2GQuRR06ik3Hril3AUAMcr0Y4HpUZkG0AkcdDSu4D5Ugn0pC4xlk/OvPrVLt62sbwjZCtIHQj+IdKjWT92QByxprqCMohFDFcjZkEdcVw1K8m25PZW9TVRXQsLtiAzjNBYtk/cFRIMj5XANSBCvJAb3rrp1JSilFaf18/yMnFJ6vUXO4BUG0etPUADGOlIpDqDjH1pRzXbSirc17mUn0DjFGR0oHPbml4/CtiQPUUZo70mOe1ABnnig5oxyfSjB788UMB8GfL7d6lHrUcH+r/E1LxWTKG1NUdSUhMKRvuH6UtI33G+lMRB3pSKaKUmqGV48b5e3zf0FP44x0qNMb5eP4v6CpcDpVLYQf/rqrdala2UayXEgjVm2gkdTVvGO9RTRQzqY5UVwDnDDNNtLcB6sGUMpyDyDS5oUAfKMcDpSj6UAAOOtJnJ9BS8+1NJ96AGyDOPUdM0wu2SBj6+lSOSEJ9KYVAVFPTqa460dfd0/qyNIPTUZtL8kkimDLDPJC1Yc8be5qKNfmcHGDXHUoLnUU/X1NYz0uOCEpkHcPehQA2BlD6Z602N8EgHgdamYB17fnW1OEZq60ZMm07PYaHYHDDv1HepP60wDOUbnHeljOVxnpxXVSk72fUzkh2ee1H86UfrTeMcV0EC9ewNNdQy8072pkn3D9KzqW5HdDjuRHcV3bjt9xTXQ7SzE59CakYjcrHlaztY+3yWyJp7eXI0iqZCobYvc4PX0/GvMnSjJO7u/619DoUnoWhyQWPB71IUA6jHuK4u7utZt/EljpH9plkmjZy/kLkEbu3/Aa39NOqWtxdJqE/2mFUV4ZFiCk/eyMDqelKlQhtLyd/68/mEpvobCYXkrx/eFS8dc1ytlNrUeppcXMkb2twSr2qYzbZ+6T6+h+tdGkqo5QsOmRzXdTvTaj0Mn72pYPpgGlPI5piuHXKkEHuKUn14rpMx3HbpUbrxuOQR3pQ4J4NYet3OrSzJaaSsaEIZJJph8vso9SSPwqKkeaLQ07M1dzBiwU/h0NI7K49D3Bqtp15Pc2EU0yNDIRiRHHRhwQPUZ796sOxZdzEYHt1ryKnMotK7/AK3/AK3OqNr3ERx5hZ//ANZqUuGYZ6dgOtQEmRg3HTgGnhu21azpVJJct9L9txyinqWEHBY8EmpKgTKndgAenWmWt5BfQmWBw6bmTIPUqSD+or2KD9zVHLPcsY4yADSMu8Yzg9fxo3e9HWtZRUlZkp21GPu2HcAR6il3NwdoxRIflBzxmmHlyNxGOnNckk4zsm+n6mq1RKGDD6djVW+1O100RG6m2GVtiAAksfQADNVLK6v2uboXtqkKJJtiZXz5i+uPy/OsW51iNvEcVxLZPLZ2zmD7WW+WJ26kD8ACe3NXGvryy3JcNLo7EcjimKAykEDkntVeS+SJ4Uc4MzbUGeScE/yBqRJMq2Oep96HUhKaXqPlaQqoTEdrdR0NAkUxYbg4rF0XXZdUv7+1Nq1ubNlUh3BJJz6cDp71pzXKW9jLM6syxqzFVGScc4Fc6Tg0lpp8uhd+bXcLW+tb61ZrWeOYLwxRs4OKuKflHHauW02+0Qak0mnXayT6ht3Qxc8gHLEfw8df8a6kYCgeldNFSvdrSyM5WsGAwweRTGUKenysMfSpOlJjcCDzxV1KSmvMUZWGYZtoI6HrmnJgM+MYzTHBVThzx0pu8QIGZhtJA+bjk8VzK8Jq6/rY03WhYx64pegrO1HVYtM+ziSKaTz5RGvlJuwT6+1N1rUotN0qe5kk2ELtQ7dx3Hgcd+a7TEtPIrFisinPXB6GlYhwrj6H8aw/DK6cmjRPpymRGz5jOuGZs8k+9axcAnZnDcbT2ryK1VQnJdH/AF+Z0wjdIVTwrYyc4GKnWQ4+YLj1B6VXUgNhzjA6U87SMgELgj61FCrJK6fy/O5U4pslQ5LMO5pi7Sj7vvZJ9xTXcW0DSs2EVdze2OtZ9vr2k6jMsFpeRyzN/CvWut35Lta/nczW5ohisQDDqODUjjConr61SvdTtNP8oX9xFCrn5WdsA4pj6tYQNaM90uy7bZbkAtvJ9MUU4SfurbRf5g2tzR8lewOPTNV2U4A2kYGT7068vbewtnuLqVYok5ZmOMU2O5hu4I7i3kWSBxwynIINViMPBxutBQm76kkqjcDxyKkiC43gk56Zpg3DbnGF/iJp0R/diijFe1vbf/gf5sJP3bEtMYnB2+nalJx1qi+s6cspha/tvNH/ACz80Zz9M12SaUXcySbehYIUxrt65wOPzqcHsetVFkVzlXBbPboPasDWZr+7uiltqkWmpEv7vc4zM/uOyjp+J4rlw0021/Wn6mtSLsdX2/rUTghw2Mr0IqOzmkks4pbhRHKVBkXcCAe+DUqyBh8jKxHvXTUipKxnF2ZGArfKueepPYVP0P8AjVbeoKjOHzzz+dWAQeQQa58LazLqC9eT0FMcgLjaSSOgpfOTdtLgN6VDI58w7XHTHWtMRV5IXJhG7HJkOA4zxham+lVm+VwOByCKn3qRwRis8LJK8OxVRbMdwDgcmopBtJJGVI5xT9wJ60yVgVHp/FWuIS5L9iYbjVAbGB8oOcnvU9QI3zMV+6e1TYJI6YqcMly3Cb1F5pk2cDPTPOKduAHJwKrtIGGSW57D0oxM0o8vcdOLbuTA/vflHGOeaeaqmdLeCWSRwqRjJYngCs/Q9afVGuEmj8t4yNqlGUsuOuG7Z7/yqqGsOYU9HY2AQcgDGOtQbQz4xwT/ACqxnI9z0qEZGACAy5GCayxUU3G6/rT9LlU3ZMHG6TAx1xT0TcTuX86anLjHO3kn3qXPPJ5qKFFSbm+45ytohki/IeMY5xSOflVxgYNSFh0wMVCUUIcsemBWlaLV3Ha33W2Jg11BvndS4wD0pRjzTgfLisPUPEKWOqWtncNCscw5cygMp7ZXHQ9M5rbEmQAmCPXtWMH7131s/NltaCByrMo7859KRpOPvblyOTTWG0tknnuaSSaNlwRg+3Nc9Sbimm7eX6Fxje1kPXiY5PyjmkLgsc8Z7egqAkgA5B3DtUkZ64HXuetYU61/cS63+/8A4Bbh1Lq4wCDx7UhIFRxlSoAB44NKWwe1e7TleKZxtWdh/f8AwqIA7W24yGzTpJCq5H61C2fNXk89+lc+Ild2tf8A4JcESsxzzjJ4A9KftTaFIzj1piIFJIJJPJJp3Tp+dXTorVy6ic+iJCfwqItiYfSnFhTGQM2STwKurGTS5RRavqIXAlJ5PGKRV8yQ5yuB0FNDKjkKM8YGKcpcu3Y/nXBfmaT11ei+ZtstOwKqrKwUdvSnpxK/HpTfljyWfnuSaYJPmYjPzHituaNPlT7vT7ybOV2WD7npQMVF5hBG5Rg981GZG2gE8MOPatZ4qMUSqbZKXZh8v3R1JpjFwyliMdMgUnBX5hhR0FAClVGOScj2Fc8nKS97r5/p/TLVlsSD5jknOKefmHWgGq9rqFpeSSJbzxyNH94Kc45I/mD+RrvjFR2MW2yz/k0Y+ooyCO/FNZwEOTxRJ2VwRC+FGFwR2A7U3zjtKupx6inB2Xg9O3HNI4YKWdvoorx6rnZyjdd9NDqVtmMBK7Se3IzUuXbkD8T2qEAkqGzj+VSeVt5zkevpWVFTabS09Rya67kiZjILAHPfNT5yO1QKFV9pxnsR3qRT16CvWwyaic9R6j/4utGMnJHFNyexJoyPWukzH7gOc8VCzFyccKOppx4QkelRMQIlz071zVpPY0ghQm4kjp6nqaHCou0Y9+KYl1HNnyXVwDgkHoac2CmBnA/U1y1IwUHyK77/AOX9fiaK99SMKAykgYPNSNEqjOMjuKHxuB7KOadlwuOo7Gs6dGK5otDcm7NCKFVgNowehqbjtUI5Khei96kz+X0ruw6smlsZTFwfWgAA4oyvfrQORjHFdJmPqF8s2Bxjk1KCT2pgyXfjvWVTou5Ue5Hty21BgDqar3t3Bp8YeQEkn8atAlFxtJIqteWUF7GFuU3KOgBxXPHlSvbX8i+o2K7W6jDJnJxhT1FSoAJjxx0IpLe3it9qRpgAZwO1PUbmJI4bI+hrklTbkpPe/wDX4s1UklYVolUZxlf1FOVACF5wemKTeAu1xz9KXOI1HfIxXR7Onfmiv67EXlsyUKFGO1IPl9adyfajPFd6SSsjEaeRzxRzj7v0pcge2PSgA9yKYg+hpOCPU0kjEDP5UIuB15781PN71kO2lxeMYxQeOAelLwf8aCMLVCHwt+6JwepqUHIBqKAfu/xNS1kUFSVFk+lS0hMKR/uN9KWkb7h+lMRWUYJBpxHFJ3pelUMrx53y/wC9/QU8jApkf35f97+gqTnIq0Id2qKTpu9D+lPzjgVFKSW2g4B61jiJJQf9alQV5EuTjA6UufSozGccu1EbHHPXpTjN3tJWBrS6Hk4pu9OpINNcDeCwz2p21R0Apc03JpWVgskrjWdTnqc+1MDZG1hyD1qYdaQjbIPRuKyqQldSb8tiotbDRgDCfePekCFcbecDHpUo96Oo9u1aKgra/gLnIFjO5m/i9KcAuODg+lP5BB9uePejar9cEdql0EvhDn7jThTwfmP601dwyoxkHmn7QCCBikY7WDAE5HIFTKm1Zvp2GpLYUFg4U4xjtSudqkjGRTGJIGEPB44pQ+RwhoVRK8bvy3Dl2YDzOOFoIk9V/KkRztxtyRwacHJbBBGaUXCSV2/xBpojwyttBHPqOKdsY8uRx0ApZQMBsdDTyMjjiqp0oqTiwlJ2ucTqSA/E7Sxg4+zMf0etHxdez6foErwsVLkRhxxsBPJ9uM80t14evbnxJBrK3sKNCvlrGYiQV56nd1+Y1q6ppkOraZNZT52SDGR1BHIP4GtnRi7Gak1c5J9AvEvbK8s4rGy+zsC7RzMTInGQflGfxqK10iG78ZaxbSmY24ijLR+a2WyAeTnOM5OM1q6Z4Z1OB44tQ1X7TZQMDHCqYLY5G49cA4456VPbaHqFpr95qhuYHFyArRiMjGBhec1m4TjG9/u/4Nyk03/X6FfwWTbRanZAt5NvfPHFuOcD0/z61Y8W30tvbWVpDK0TXtykDSLwVQ9cHsadomk3emS3zTzwyLczGfCIQVc/XtU/iLRE17S/s5l8qVWEkTj+Fh/+uiFVczi2Di+W6RXTw/DZata32n3H2aNAVnj3EibjjOT1zWbpMcXigaleXxdwtw0MCBiojUAYIAP3jnrV3StI1eWaF9avYZY4OUjhXG9h0ZjgdPT157U2LQtS0jUryXTDbTWl2/mGKZ2Uxv3wQDkf/W9Kac5x6MPdTOdhvL248Pa3p011P5uls2ydW2swGcA9/wCE/mKTUrS5tfCFjrIv7n7TFHCUG/5cEAYx/XvW8/hq8h0W+toZIXvb9ma4kclV56gcE8dqj1Dw9rF74Wt9IxaLIiojOZWxtXGMfL1OKyjTk7q3XXYpy/Idrt3N/aWjWTu0NpclvNdW2liBwuR0yfzqvp0Fx/wml1Z29/dfYYYlmKB9yqxx8hLZ4PJxSa9b6hqF1p+nwrZvPCjTzW0pLR/3QScAnqcVJo13q2m6jDaXmk2kENzIVEls3V8E5IySeAeaiNPkSTX5b90Nyu9zpr23FxYzQsZFRlIfY20j6EVynhbSJbrwbE8F7dQTuJNhSU7VO444rs3RnD5wMjFYHhOw1XTLL7DeLAttFu8tkYlny2c+w5P51tQXKrEzd2Z2k6vO/hC7E887alHI0DBm+fzScKB+OP1rrdOt5rWxihmne4lC/PI/UnvXNQ6NHJ48uJo2Bt0RLiWMYx53zBc/hlvxrsMH6V02Rmr9TkdVkvdO8VacXvp/7Nu3KMhxhX7DOOhOP1qwDd3PiC68i8lS2t4wm3AK+aRn8gCPxNXPE+lPquiTQRDNwmJISOoccjH15H407TLKTTNLSNg0tyVMk2MEu55b07muXFR9263NKb1szn9G1i7jtNduL+5a4NlM6rkBchR0AHTNZk+oak+mQXlq97Lcth2tfsZMDK3JUfL79c81oaXo19Naa1aXlk8BvpHkWQsrBd3QYB6ioNLl8TWNumlHTULxfu0u2cbVXsSO+K4qsrSvo/1/ryNY7WF1IXdz4r0N1up7d5oWcRlRmE7DkYI69jmu2hjIVUdi7BRl+hJ9eK5TVbHUIdd0jULeGS8FujRuNwDZIxk59c111vv8tVlQLIVBYA5Ge/NawlCo46aff3E0437nD2kOqzeJPEMel3EMBMke+WRdxHB6Dp681d0bxBqU+marbTWwl1TTyVKqOJDzj+Rp1qbnQ/Eeryz2F1JDdurxSQRmQHGeDjp1qu2kaxDo2t6jAjx6jfsHSJPvIgPT/e2k9P513+zV72OfnZSivJdB1jTj5lm9zfuEuoY4lVoySOhXnGT364rTvdc1xPFkWl26WrJLCZEyDx1GWPtjoKw7uC8aDQ5rTQbuGG1uEeQMg3uwwScdex5OOtau65Pj62uWs7lYxbeSzeSxUOSTjOORz16VzpunJXXT/hjTRrQ1NB1nUJtX1DStS8lp7XayyQqQGUjPT8RVSPxHqeo6ZqGr2DW62tq7BIZEJaRVAJJbPBI6DFM0hnPjvVZ2trhYp41WORomVSVABGSPY/lWBb6ha28Gowyw6nZ2d3O/mRQwK0ajO04b3xg4+g6V0pp6ozbsd5oGpXWr6Wl7cQwRpMMxiNy3HfOQOfpWH4yl1GC80mOCdBby3UY8sg5ZgQRk/wB3pxW9ot7p13osb6Yf9GjXy1XByuOxz3rC8bRywy6NdhJHhgu1aTA3Y5B6dexrGdnO1i9eW9yfWNa1LTrnS4HgtyLmdYpJAW4yew+nfNO1rUUGqwWSG2a5hUzh7l8JH2HA6t1x6DNZnim+S5udAdoZYwLpZnDrgqmRyfTNRatMmgeLG1W5tmudNvYVQuAG2MMY6+w/U+lQoXd/x6/cNytoS6d4jZLPVnSxia7tWMlwkUuI5MD74/L+VI/jHUjocOqjSk+y8ec5kxnLY+UdcdOTU9zqFpeeHtWvLa3W3s2t2jikZAhlcg8AenT8c+lZVxc2x+FyIsqmTYsezPzbg4yMfTmsHRbh8O7X3bFqeu502p66tjBaGKMTz3jhIYy2Ac45J7AZFVovEl1b66mk3GmhrmQB0MMoKle5+bHTB/KsfXbiy/sLQbrzzG6PGYrgKWWMgDduA69Ont9avaJeaTqXiSPUZdTt570R+TDGiFAo5yfm5JOTWFCgo8smv+HNJzbukdv1XpzXDCNfD3xDDFdtrqq/KegEn+Of/Q67kjNcx460173QWuYMi4s2E6MOoA68/Tn8BXsJX0OV9x2uxJqusWWkNhos/aZ8n+Beg/Fj+hp2qaxBY6rpthNYGdppgIZXC7UOQCR3yMj0pnhgT3tpJq14gS4viGC8/JGowuM+vJ/GqPiqSKPXvDqmUcXRPzduV5rjT5a1vU1esLmnrdxDc30FkLV72eJfPNuCFQdgzk/jgfpxWZYaxDZeHtUk02zcS2ruZbKRxiBu+Ofu8E4HviqF9NY6f49vRrKFLa8iQwzFioGAB27ZzV9l0htD8QNo9uDH9mYSXCklZG2scAnrjufeuzyZj1uWNC1W4PhVLu7t7ljHCZS5Kt5vU/KAc/mBXQaVqA1HToboRPEJFB2OMEVheGdT09fC1qGuYx9mt1Mpz9zr1/EGt61uY7i1SWBwyyAMjr0YHvXBeNOo5Lb+tDos5RsznfGGozyXunaDayNG99IPOdD8yx5wcfXn8q2F0HSodPNotjB5W3GCgOfcnqT71zXjBJdN8RaRrrK3kwuIpmAztXPX8i1dct7BPAJYpY2iIyJAwINbVcQlTbWjM4025anH6jPJ4O8LXUNswzLckWrddgYZ5z3GG/StbSfD9hBpyJc2sV1PJhp5pl3s7Hqcnmsjxog1vw21zYozLbz78gZEigEFl9Rk/oa6bSryLUtNt7mF1MbIGPPQ9wfpXB7appy767f15m/JHVPY57TpzpPi2bw3IfN024jMlvHId2zIyV5/h4bj/wCvWPdz3PhPxTfalYQj+yUlSG4gj6LlFOcfU/071p28bar8RXv7dd1tYReV5i8qXIIwP++j+VbNhBFd3mvROqyRSTojqe48pM13+3vdNdLsw5OqKniaOy1vw9HfKqSK8kXlyrwwVpFBweoyDUHiLUpNNl0zQdIZbeW+baWQf6lM8kD16/kawJorvwvqkehktNpd5dwyWr94yJFJU/l/I9zWj4sVtK8YaPrxXNoh8iVsEhOuT+TH8qyjH3lrff8A4f8AQty0OkTwposcIV7UTSkZM7uTIT6785B+lN0DTptLhvbeeaSb/SWeKWR9zMhVcZPscj8K0Z4Iru0aOUBoZAGxngjtXH/DZfO0e7uJGeSf7Q0e93JwoCnHPua561WdSm3L7i4RUZJI6TWdN/tZ7VTPJFBHL5kojcqzDaQFBHuRXMDTok8eJpwmuxaG18wxi6k+9kjOc5ruMkNkoOB0rlAwb4oPgAYsMYH1/wDr1OGqyd23qr9B1IrQuzeGJfKvLeLUroJIQ9vJ57l4mwcg88jp+v1rO8D37ol9puoPKNRgciUzTM2VGeRk9vb2rtUXa5U8nGRXn/jGwiXxTpEkZdJL5zBc7DjemVH6hsfgK63JzWuj/wAunzMkuV6GtoljLqOp3Gp/bLxbIyZtofPYKwH8RGehOcDpiupmuEt7WS4lO1Y1LOT2AGTTYYUijijhUKqqAAOgFUtcgkudHvreBd0ksDqo9TtPFRTqcmvy/wAvu6lSjc57SHvPFpl1C5uJ4LHzCkFtC5TcB1LEcmrb6beWGp2E1peXcll5pSWCRy+3KEA5POM9j7VD4BkSXwrCiECSCR0fsQdxP8iK6KaZE2h2CeY2Fyep9K58RWlGbuu9v8y6cE0rM52DULnxD4gurC2ne2sLP5ZpIjh5H6AA9hwenpUurxXXha3/ALUs7q5nt42Ant7iUuCpOMqTyDnFZ/gc/Z9W1yzkwLhbnd83Vhk8/wCfWtrxrcxR+Er3zAMuoRVz/ESP/wBf4V3YeaX7tmNRN+8btleRX9lDdQNmOZA659DXG+Lbq+tdb0tLa+niS8m8p1XBwMqOMj3NbXhO1nsPDFhFPkMEyVI5G4lsH6ZrA8bIz694dVG8vdcHa2M4O5OcUqk1OXI/603CKaV0Wb3VdS8Na3ptvLeNe2V63l4kRQ6HIGcgDPUdaL671JfHNppMWqTpa3ERlbCoSv3uAdvT5RWjH4aN3qsOpanePdvbn9zGECIh9cc896x9Xgln+JtgkU7QP9kPzoASPv8AY8V1Q5XFNGcr31NbxldX2maI9/Y3skMkJUFQqlWyQOcjOeav6IJzpkMt5dPPNJGshZgowSOQMAcZrmfHFpew+Gbgy6lJPGGTKNGi5+Yegro4JorLRIbiZiI4oAX3dgFzXLXqbcvc1hHV3MDW/EMeneJLS18pDau4F4xQY+cYQMcdgCfpXYuha3aOJzEduFZQDt/CvPri1utS8N3iy6Pem9vXNz5oCEA5+QctnAXA6dzXT+DtVOreG7eV2JmiHlS5OTuX/EYP410whyRS7GTlzNmPD4putO8UTaRqsqyQMwSK5Ee3DEA4Pb+ICtXX5723shPp8yRsHRCHQMG3MF/DrVS60a31063aTcMboNHJ1KMIkwaxLTWJlsG8P6oduoQXECxu3/LVPMTBB78fp+NcdamqlS6e25rCTjGzO2tkljgXzZfMkX7z7cZ/CsDWdT1i28QWNjbXFuI7wttZ4clMfjzXUBeDtXINcxriIfHXh9Mc4lJ/KufCUJq/Z/ca1ZokvdR8QaNBJdyJa39rGMy+WjRuB64yRVu41aW88Mtq+nTRgCFpQsiZBwDlTgjByMZrVuzEtpdecF8oREtnpjHNcH4TicfDrV3kJ2kTlAfTyx/XNdkIXh72ur9NzGTtLQ6Dw9rN9qOhjU9Qkt0gKscIhXYFOMkkn09KjsNV1XxBI8+mrBbWCsVSe4Qu0hHdVBGBWHC8i/CA+UGztIJHp5vP6V1XhWOGPwzphhxt8lSf94j5v1zScVGTqWv09ATbXKRpqWs2utWmnXsNsY51crcRA4YhcgbT0P4nNVrPXtVuPFVzorR2o+zp5jyjdyvy9B6/MK6loo3ZHdFLIcqSOVOMcfgSK4K3N2vxM1c2UcDv9nXImcqMYj7gGuzQy1NrxLr1/oTQSRQQTxzyCJFLEMGI/Kty3M7R4utnmfxCMnb+tcP4tfUpZtIS9itY0a8TaIpGYk++QOK7pExgbiVauOrUUrWWnr8jWCtfU5rW/Ed/oepwW/2KB4Ll9kcplKgcj73HHUGuiLXP2ZmAiE2zO3cdu7HTOOme+KyvF2jDVPDlxFGuZoh5sWBzuHb8RkVlw69Jqfg60SBz9vuyLPI5IfozHHT5ct+VbKjFxSZPO7ssWmvanPotxqo0yDyogzDNwcyBc5I+X24q34e1m51yxN69okEDsQp83cxwcdMDAqzqdrHZeFby3iGEis3RR6AIRWb4FUnwlabRg5fJz/ttWWIhGMPdRVNty1ZZvdWvrbWILCLT45EuAzRyeeQML1JG3jqPWtaV2KLtAZlXIBOAaxL1ceKtOCtkiCYkD0+WtggORsByBzXl1auqtHfp8zphHuznbXxVe6hf3VpDpG6S1fbJ/pAAznHcc9K0dL8SRXWpvp11BLa3wG7y5MEOP9kjrXK6FdX1v4l8QmzsPtTGf5h5oUrhmx1pbG8kvfiFBNqyGwnii228Lc+YSCPvDjuf5V6VJN1Ltf19/wChzyfu6Ho+4YNc94cvNNvr7VJbNQrpMIyARgqBwQB0BO4/XJqbxRqJsNHZY5FSe5YQRFmwAzcZJ7YGT+FcpYfZPDXjW1htLhJLK+hWIlXBw4wBnHcnH/fRrtMWeiTzxwRNLK6xogyzMcAD61z6eIri7ja6sdKubi1BwspZU3D1AJyay/iTdTRaNbwoSEmnAc56gDOD+PP4V1NrDFbWsdsmFjRQqAdAAOlYVpJWuXG72IdJ1m11SB5IiyyRnbLE4w8Z9CKmup2it3lELylRnYmM49smuPYm1+KCJCxK3UGZBn0U/wDxIru1i+Qg9SOTWMqTmlFbFqVtXuYGjeJLbXJ5Vt7e4RYVAkaRQAD6cHr/AIVZ1XXU0loUnhnkE5CRvGu4Fj0HXrWBbgeHvHs1u3Frqi70J6eYO355/wC+hWuI11HxOWxut9OTvnBlcfrhf50/q/Lt1F7S+5FqXieCymjtXiuYriVcQHyt+WPoAeevSq+n649hOq3c+oyRSFVzcWu0KxOPvDAA56GqXi0rF4g8PS+Wz4mZiqLknlegrVk1hLzVLPTZLCZYpizO1xFtB2gsAPfIFXSTUE29xTfvWOj89W6c1jP4tsEvvsLR3Qu/+eXktuPGa12ZfMXkYAzkVyB2yfE0kDdttPypRqtxlrdrt/TG42a0OxDOyBjgD37VWuo55rCSKGTy2dcCTHK56ke9WCWZSADg8dulZXiK5lh0z7NbHF1dMLeH2J6n2wMnNKNPmldN/wBeoOVkU/DljZIWutJmK2zgxyITu3MpwG9j/PNa2p6vY6REpvXeONuA/lsV/MDArlfC/wDxIfE19oDOWikAnt2bvxz9eP8A0Gt7xXbpd6L9nkyVlnhjbHXBkUV0Kkk9dSOZ20Ne1nhuLaOeB90cih1YdwelVdR1Ow0mJZL24WFHbaMk8n6Vzngi6ktVvNCuj+/spDsz/EhPUf57isDxxI+pA3uT9mt7oWsI7McEu35gD8DQ6UWuWwc7Wp6RZzR3duk8TMY35UlSP0NWNhH8ZpsQVIlHQAUKXZc8YNYckIpRtqXdvUHDrtwxJ7cVKDxk9ahyxl6D5RQ7PwMAE+9TGoo8zSf9f8Ebjew8bnG7cRntTAGMhIbkDvUg3hcAL+dKgKg5Iz14oVPmsncOa1xuXz0FLt5ySSf5U/OevFHbrW6pK+upHMRsmTkMR9KXaNmO3b2p2D6UvTnPNP2UdXbcXMyMiQd1PvTVDOSxbkHFSOcJweT0pUG0YHasnSUp2eyL5rK40CRf4gfwpQzj+EH8aDKgOD29uKazqVO080nKnFaS/H/MLN7och3DcKGYL+PalUKFwO1IDukzngcVpzSUUr6smyuxkjjHfg5qRTuUc5zSSH5ccZ6ChV2Lt/KpjzKprroN25R3Xj+VISOlL256UdutdBBJb8x/iakqKEfJ17n+dS1kUJnFS1HipKQmFNf7jfQ06kb7h+lMRXAp2OKQHmlyaoZXjOGl/wB7+lSY5BxUUf35f97+gqSrQhe1NZNykd6d+eaQ5Hak0mrML2I9zYA2frTcspz6/wA6mIODnGKY5UpjI+tc1SFo6y1RpF3ew11ZlOWFIqlhkueacJcjoT9BTVYqx4ODyOKzbpcylun6le9aw8YVwecHjrT5OVOOD1qMlmXAUjHQ0oaRhkADj61SlFXgk7PyJs9GOVt4B6ZpTgLgdh0psa7Mgtk5p/ciumF+Vc25DtfQD0PSkA4HrSnqe1B/zzViDtxSemKPy4o6D+dADS65680xHUbuRjNAUb2B+opSAHBxnPFccnN2lpo/+AaJJaCB1EmM8EUsjjaDkZBHFEigr0oCqVBAHIpNT1hddx3WjB3VlwW60qMGTJ69KamNuMDI4rH8VXtxp3hy6ubXiVAADjO3JAJ/WtaXNJqbZErLQ2wRn6UowOc1xaadBqGgm80jUrx7vysiQXLEs2PusM4B7e1XvEGt3OmWtjaWgBvrxxFEX6L0BJ/MVuRc6bcM1Cl5bzSywxSo8kRAkUHJUnpmsM+GVktszajftdEczrOykH2GcAe1Y3hmOO+TVbG6eZNShm2z3MUzK0mMhW69ueOnSnYLncb1I601QuWDAZFcF4V8QXFve/2bqsjyRzu32W5lPLYYqVJ+o4/+uK1tZt5D4l0qOO7uooroyeYkcpAO1cjHp+Fc0ozcldI0Uo20OmCLvIx7ilICOp7dxUUkZVAFLDjGc84+tcNbJqNz4vv9KOsXq21vEJFIYbjkKcZI/wBqsYx5brls1qW3trud/IQCp9DTuveuI1XUNY8LvFcz3J1DTZGCPvUCSM/UYz/kVpa34kazt7CGwVJrvUCBASfkAOPmPtyK6INuTdtGZu1vQbq1poepauqvfPb6goEYkgkKsO4XPTP61o2Ph20sJRcGa4uLgDCzXEhdlHoOwqjJoeqfZWkTW5Wu8bsNGnlFuv3cZH51FpOq3HiPR5UFw9hqFq5SYRqpw3PZgeD/AEraSurMhM6bys43EnFUtR0xNTs5bVp5odxB3xNgjvXMeDfF82oSNp+qsPtZy0MhUKJV7j6jB/yK1NVbUE8QWENvqDxQ3RcOmxTt2rngkd8d/WsHRSacVqjRTutWaej6XDpVu8MbySMW3PJI25nPqTV/zBuI2k4rmtS1e6GsR6Nphje8dd8ssgysK+pA7/4j1qWWz122jaWDUxPOFz5UsKhHPoMYI/Os+eair6a/8N+g7K+h0AlXnnp60xj8zY6kcYqpo1297pFnNNzNJEpfK4y2Of1q5t/eEdsZGO1KrzSSV76jjZCEjZhMg1EF2oGxzuqdkLY3OSPTFNaNjkL0zmuetRqS95r0LjOK0EMYIyoyp/Snx4HUDJ74601HKgnble/saXgh8dByD6U4OMWpxWvb+v6QO70ZNtH1oK+1NQkqDkgntTyT6V6Sd1c52rEUi8ZA6c4piqrsc9TyDVgn25qsVYudpAIPSuLFe7JSte/Q2p6qxDeQNcWs8AkaNpUMe9eCpIwCK52xsfFGn24sYZtNmgiGyOSRXDBRwMgcV00jZ6jDYoj2ncXP4VyQxDVTkT08y3C6uVNNsTYW0iSSeZPNJ5sshGAzHA4HYYAH4VpPGWAIxwc+tRFR6dW4FTeWQPkJHtXTTc58zepEklaxE20uAygcHrSeVuZhww7huc1KFJfLL0GKRVKl9mMZ6VLi+ZSa6/PYd1awJGoTBUYJ6UphTGNgI9MVIpDKGxS8d676duVW2MZb6nI6/YasmqW17Y28N1bRKR9mdtuHP8Q7dOPz9aht9LudSvLeS50iz08RSrKXVleVipyACBwOK7MjPWomRRJyMKRxXNUg6b5o/r/w34FxtLRjwvHXFDIsgZGUFCMMDyCKaj4jDMfzp4bI3D+ddEKkZJdyXFormKOFEWNQiKuwKowAO2BVO60zT7wie4s7eaTGCZEDEfnV6VtxHy529c9KgYjlUz83b0ry8TW5Zy5ev9f8A6IRulczdf09tR0pooLa1knXHlCeMFV5Gf0zV/T7ZbbSIoHhhQpGBJHEuE3Y5wPTOaki55ZsY496kxuYAZxnjPpTo4mryaO9xSpxuVE0bT4rJrOOzgWKb76KgAb1zU8FtFBGlrGgjjjXCKvAAqckt8kgwexqPjadwyT904rSpLXy/wAuj/zFFDZoo7i2kjmQSRkFdrDII+lYq+EdFilLfYVBzkruYof+A5x+lbyo/wAqHoOcipscVpTpymr3asTJpeZQEeIwqqFRflVQMAD6VlHwtpRlfEDQljysUrIrfUA4rcdMNyeACRSuBvz14FcLpSjJtvXS+ptzJpIgstOtrS1WC2jSKJcgIgxz/j71XtNCs9Lu5bq0SUSS8ybpnbcfUgnmtZRsGFHApSfzr1o0WoWvr3OZy18jMv8ATra8jijuI1bbIsqnujg5BBqa5sILy3a0uYklt2HzKwzmp5MLKS/QjinxA7BnrXPSpr2jj2/D/h9y5P3bmEnhO3gh8i21HUoLbGBCk/AHoCQSB9DU+m6Pa6LZ/Y7KLy4dxcknJYnjJz+FbPPrxUMq/PycAjGa1xkOanoTSdpEToRNkcHgc1kQ+E7ZNZOrC6u1u26sHUgjpjGMYrbIJYZIySOlWAKzwtNKcpf1qVUd0kRPHnlfvDpXPav4Xi1O/t724vblZYG3RLGVAQ9ePl9h1rpvx5qBsB23ckjgVpiI8vvLR/1r+hMHfRkccckMapuLsQMuev14qYxLtC856n1p0eQgDckU7vwOaqnRio6/8MEpu5ydz4VSO/nvNM1CawklOZFQBkc+u01cs9GNvdJcXV3Ld3IXCPJgCPPXaBwM+tbMqAycgcAUjqGkA7cDivOrU5Nv1/rXc2i0jDvvDqXWoLqVtPLaX4G1pYwCHHow6H/PoKE8Ny3F9DPq9814sTb44NgSMN6kA8n610cabc5JJPeiRWK8dQciuyFGUIcz3RlKSbt0IGAIcNxjp7Vz+s+HptYvbW9a+8o2r7olWIHByDzzz0FdC42sHbH0x0pFADHfkAchaxUpRm3t/V02XZNCJujIEhBYqMsowCfp2rnLjw/ey+Io9bGooJY12Kn2c7dvIx973NdI4LAOwwAelNym0h857Ed6c604XS0XS4KCdmzC8R6Hca9bfYlvFghyHb91uLY6dxxUN3oeo32kwae+pwBE2+Y3kH94FxgH5vbmt7Jxkc/w/WnouRjA/Hqa5KeIldJLrc0cFq2SpHKLYKxTzNvLBcLn6elc1oXhrUNE1C7nW9haC5cu0KxkBTzjbzx1rqlOUzTDIobA57fSvZ9rBRu3ucnK2zF0zTb+wvbye6uIZY7mXzNqqQVOAMe4wBUeseHINWurK8j+S5tpUcOR1QNkqf6f/XrcJHmHcpzjipI12oAc5rniueq7bf1+Zo9I6gqbQB04rltV0LWLzxHaapbS2iC1UrGkhY7s5yTgehrrcAdKQAda7EkjJ6nJ6ho2u6yv2e7vre2tH4lW1BLOPTLdKn1LSha+GrjT7BIIohC0eZnKqikHLcA5PeuiYncFXHIzzURijl81JQHBG0hhwQR0rjmk5pRXX5bGsb2bfY5bwnYu/hNdPnNvPalXQSxOSHUk54IGOpFRWOma74aT7HZpBqFiJN8Qkl8uRAeoPauqtLNLK3W3tYlhgUnaqjgVOyBcMQeOpzTk5OL0+/8AyEkk1qY1ump3N0l1emOHygfLtYnLAkjGWbAyeuB07/TE0/S9Wt/Ft7q81vEYLoeXhZeVHGD054FdjuQfKeRnqKjztH94bs5rjq4jS19/XT+u5rGGpzHirStT1K4082VujC2l80l3A3HjAH6109oZJYUaSMxEDleDg/UUpbeSSwA+tTRAnIJOOxIxWlCaqSStov61FJcqbHFcjBrktD8Kvp3im9u3BFmhL2q8YDP94gdsAYrryPegcnpXq3OZq5BdQRz2k0MozHIhRh6gjBri9JbUPDFqdOvNPmmiWQ+RNAVO4E5wQSOc13D8soxx6Vmapo9pq0aRXcbv5cnmLhsdP6Vw12pvlnt/wDaF1qtzOsLS7uNXfVLqBrZRB5MUDMC23OSzY4BJxxWwwMYDKpJC5AXqasKm449OSfU0oiZlIIGcYGa5Hh3OSaVu3lb+vvNeflWrOE0VNS0zW9Xu5dHumS8n8xNm3IGWPOT7ipZtNv8AX/FFnfzWZsrOzYOvmEF3IOegz3A/Wu3MWFJLEgdqVVEcYO3t2rqUZ893p1MtOWxypSXVvE4a90ub7FBGyQedECpckZY/gMCqni7QoW0qJtM07ZeJMGQ2sIB465I6f/WrtixGTs6DvTdriPOQOM9K0dVqWl2rE8l10ucnfafN4t8MhJopLW9jYMFlUqA4GD+Byean0/X3gtFi1HT7yO7VdrKkDMHIHUEcHNdKsKYyQSalVBjGOPYU6UG7OS8/PUJO2zOU0PSbi61648QX0RgeQbLeBuqL0yffH8zXVflT8EDp+tGOOuK6SEjlPHOlyXekR3lsD9qsnEsbKMnHf+h/CtHRLJ7HSESc5upiZZ29Xbk/l0/CtkjP+FMdM7cHpUVbuDSHFLmuzhPFNwn/AAk+jskU0kdo5aVljZguSPb2rVvNdsFjRraF7q9BxCvkt948ckjgc10EkRcBC5y3HSqWmaXLpll9nnvZLuTeSHk64PaueUt5cu2n9fgWl0vuXISNuXIzjB4xzXDNq9pb/EKe7kLfZvs4jEioWBPB7V3wRVHAHFIsa7dxUZPJqqXNF8rFOz1RhN4mtru4gs9NZpJ5ZBkmMhVTqxJPsD+OKoq1n4m8Ryo8jmCyjxEFYoXdj8zAgg4AAH411kaDlgBye1PCgfwit6cuaNyJJ3sedeLLC38PXmnapZySG5jl+ZHlZ2dO/UnA6j/gVbmta1YT6TZTLcxsslzCw55ADgnI7YA5rqmjVuqg/UUxoUIAKLx04q9BWOH8TWd7BrVlqujj97dKbWQr0OR8rH/P8Iqn42httN0DTNNiYExTKxHcgA5Y/Un9a9F2jGMcCoZI4JGy8cbkdyoqJTit3Yai3sNjmWS3Vk+ZXHBHINTCRVUHBA9MUwFAyqoAVecDgU5yCyrx1rj5nrJS8kbW2VhFYjLbTk0bsyA7W49u9PLADqPpSR8jceCTnmq5HdQUvP8Ar5iutXYcrAnHOfengjPFMT5nZvwFOPGa6KTbjdkSVmB57DNOx+NIM56Zpc4Bx0rQkTvSgc/eoxRn/IoAYQDIM8YFOZgEwBzTSFY8gfjTSmX2jIA9DXNLnje3UtWY9VwowaZgPJjHA/nSsCik7mPoKQRkZwxyepqW5O0OXYatvcHREBIyOwxR5S9ec/WkwxcAHO3npTtzKMkD060lyNuUo6eg/etZMNoGOSfrT+P/ANdIcnv+NA5FdUYqOxm22H5Uv6mkxQ3TsBVCJYP9X+J/nUlRQD90Bnuf51NisihtS1HUlAmFI33G+lLSN9w/SgRXFL2pKKoZXjH7yTJ/i/wqY9aij+/J/vVJ+FUhMD19KXjGc0YOOBzR0ApgNkUMhHQ02MAqCAB6080xcq5X15FYyVpqXfQpaqwgwHI7HmlkAK9vWlZA3qB7UeUmen51LhOziloNNbiiVNoOaYHClh2PIpQoVyMcdRSycAN6Gs37Rx5m9V/TH7t7CeZ32n8qeDkelHXn2qNW2bhngHj6VpzuDXM9GK11oiTpS+5qPeeTsNODhunB9K0VWLdiXFi46UmPemtJhunGcZpCWLEL26mk60eg+Rg/Dq3vg04qGAB6dqjbcUPIYfypV8xhkFcVhGacmuXf0Ka0TuKYweOfzpqRr8y+h9adtfu4H4UKmGLs2T9Kfs05JqFvuDmdtxhjUPjHBFVNSmtrW13Trvid1jYdR8xxzntzV90LfgeKoarpcWqWDW1y7eWWVjtOCcHPWplTjC75fnoNSbtqcbrPhybw8ZNY0G4eERjdLbk5Ur3x6j2P4U7X7sy3PhbWJU2Ql1aTP3U3bT/j+Vb8nhmOVBBdahfXFv3heQYYDsSBkj8a0LnTLO9sTZSxK1uQB5XTAHTHpitfbWfvGfJdaF3cCucjFcR4TjN14l1zVIz/AKO0hjQjo/Oc/kB+dbZ8PO1sbQatfG2242blzj03bc4/GrsWnRWumCysG+yRqOGRQx/XqaHiIofI2cxZ6LHr3guCNjsm8yV4pO6N5jY/Cqelard3/iLR7C/Rkv7FpklJH3hs4P6f1711mj6OdIszaR3cs0I5RJFA25JJ5Huakk0SGbWrbVwQtxCrLkD74II5+maiNRSlJWumNxaSZelieSJ08wjcpGR1HuK8/wBL0qWTxvq0Q1C7UxRJmUON7cLwSR/SvRJBKYyFKhj0b0P0rmYfCd9BqlzqMWsNHPcf6zECkEfjTjBOXX5/0wk3Yz/GjJZeD3sZJZJpZJFVHkILE7t3bHYY6VmyW8lj4j8KG7BCrbJFhuzgEfzIrq4fDES6il9qN1Nfzp/qzKAFQ+oUcVb1nSbPWLUQzkgqcpIvDIexBpKoqStKWwOLk7pGn0UnNcP4MUvrviS6TPkPcEKwHDHcx4P4j86t+bf3OoTaC2rOHSIM0q2u1ypx/FnGeRyB3rattHGnaOtlpTRw4/jkQtk9yeRk10RnGWiIaZydv4eOr+CLCe1Pl6jbBpIJFODneTtz/nBp2meIDrWp6THMpiv7YzLcIRjB24z/AJ966nw9pN1o+nLYz3Mc0cf+rZUKnqSc8n1qGTw1APEseswEI/lskqAfeJGAfrRVXNBpbhDRpnN6AzxfEHWkuDmYgsjH+5kY/Qr+VdF4nur2x0aW8s5VikgG4ggMGHFJqvhxdQuYNRtZza6hEPllC5DD0Yd6g1HT9e1TT5LC4exjikGHljDEkZzwp6fnXM4q/NfR2NE7K3XUueHrm5u9Ftru9mWSWUB8KuAoPQVst95G564NU7C1jsdKgs1YsIYwgYjrgVbCBlBBPbvUJucmo2d7MrZK5Ln0NHfNAHPvS4967jEjK87l4J6+9McPs7Ad6m9qRlyh5rCpRTT5epcZWauNVmUhWxg8cU/cOhPWo3V0w2chT+NIxy6b1wOax9s6acfTf/Mrl5tSUsOtViDIeeCefTFShVP3GI+hqNVKuV+Y47is67c7cy08ioK17DJMRyqob5z2NMAPDEZU+lT7NrqSMc0kRGCp+6Tx9a4ZUU52en9L8zXm0FjJBGwE5PcVYHFQDMZOPXnHp61PkEV6eE0Ti9zCpvcX61Ew2ZdSRnsakH50yX7oPYHmtq69xsiG41GKqFYcetTc4FV8DYT1x973oWQjHIwvB4rkpYhU0oy2toaShfVE/GKiZz8w25Ud8U4TKSBgjPcimgEwnGeTmtatXm0g+7JjG24zBCIAdwJzinKAxJXKsOopCQZFMYAIB60gcfvCeCa5ouMXZ7f5Lo+jNXdjVY9TjqTg/wA6axLkk9FHarSoCiggHj0qKVMZbI2kjilVw01T3uv+AEai5iELsPzcg8gip4QAWz+Z700gbFHcHBFSxMxTnscUYWko1NAqSbiKyKy4xUcgGVQ8LU1RyDC9AcnArvrwXI3/AF6GMG7iRk/MpOcHAqTt9KhRtn8W4Z/Gpe349RSw01KFuw5qzEkUkAryRUIxu2YIJ65NWM+lQPkMQRnceDWWKgl733/157FU30J/rxRmmh13bP4qd25NdcZxa0Zk00V5CHfaeeeBmpIWJO0kkDkVFkiVWIGCaRZGUtggY4/WvKWIUanO+7+7odHJeNi3TW/1bZGfahZARnj3phkb754T+fvXoVK0OXfcxUXcSIbGAXByM5qbrmoFyhxjl+R7U9GPKsfmHf1rLDVElybf1t+pVRNu45mCrk/Wq5O7BOSfUdqfNIpAUMM9DUO/ERz13c1hiq8HK19EXTg0i1EdyKe9P7+9VomP3MY4zUpbauScYrsoVVKkpMynG0rBINvzYBHQikjG4g4wo6e5pjNwsnUDtUkQxnJ5JzWEUpVrrb+v6sW7qJMM4/lSMSDQMYqGVyDxx7+grrnNQjzMySu7DTggsT82eKk2gkEiolIDBuSTwcipuprnwyUrt/15+ppPQU/pVVgM42fMenpVk9TnNQKRuDN7mpxcU+VMdJ7kRjAk298dfenrIWADdu+OacqlmJJwev0NTKFVcGuWhhZNtx0Tv/wxc6iW5Co3MQeO+BQ33DtXAB609yEdW9Rio8llcD5QOa0n7icFvr+VxLXUXgSDb8xx61IhLAk9QajBB27F6d6A+yRgBnPOKqlP2bUm9G/lt/mKSvoWPzqN5CGwABjqTTDKTgDgk9TyKbGwJZn7fzrSpiVJqMPvFGnbVincWUhhyMZFSqgUdyTzk96ijO5hnscn61YBOOlVhY8yc2Ko7aBgcCmSEheM9af79qikIJOc4AyRW1eVoMmCuyLKs3yLknu1RHIyucqDVk4RMfxN1NRBQFOf4gMV41ak3bv1/wAjpjIdsTZvTGR1BqSNiCwHTAIHpTRHzjAI7En+dKictlycHnHeuynGcJq0bGbaaepKWUDkj8aN4Kls1EwjXry3500OyxABSOMZrd4hptPs9tSFC4PkoGLYPYCpCjt1I9MjrSKgOAxJx2FTDGc06dFttyvrbqEpdENVQoHpS/Sl9+1J9a6kklZGRHKcp7dKSR1wADnJpz7D16VGzKJFwAcdgK5K7ab1Wtkaw9BXZnUKFIz3NKykqAW6nHFJuZpAVXoO5p2HZhvxgdh3rNJ1G73fTsrf1cr4bCMgBHU5Pc1KMBfQ0wkeauBnAzzT89+PeumlFRbsZybaVxQKACc5FGR+FRGTnAGT7dK1lNR3JSbJc461EGduQAAe+aHkOxsjt1FAYhQFQ46VhKpzStqvkWo2VxMSM55GBxTdrFwCTxzUiAhenWmlX3FgQM+1Zui+VPV99R86uLs3dScfXrTmO1D2+lJhx1f9MVGRljljgcmqk3Be7G1wWr1Y9CNqjcM+lSd6gBO3JUbfYdKVTu+Q8gUo1nFJW9AcL6kxOAST9D6VGZSei5HrUasWAB5A6U8hguS/5Dikq8pq8dF/XcORLRiM+Vx3PHNOwoXBHSmsC2wnrmneUuBnP51Uedyb3B2shkaDbuIxk+lACtIcjgcdKmCjAz0+lJ5SZzzk+hq3RsopLYXPq2xPLTpgUOQqE4pfKH95sfWo2iy4Xcffmpm5QWkVdgrN6sdHwg5xnrTx9aj2qB90Femc0FtuVzk/w0oVlFJPYHG7uiUe2M0HI64FR7yCwblvakJ/vt+Aq3iI9BcjJOCKYdzyAZIAFJ/tIenalQnltpINTKpzWi192o1G2oMrLk7+3cUKJFy3GTSlvMwMEDvmpPu5PehU1J3V7IG7KxEzsWUFDxzgHNLvA4wQfpQki4LFxk804MDyMYpUtVdS3CWmlhqdCx6tzQfmkA/u8mnEgDrxTYxxuPetOW1of1/VxX3ZJ16nim9uB0pSP/1UenvW5ADH+RSHp6/yo+vFB5HGKAJYB+7Hrk/zqWmQ/wCqH40+shiYqSmU+gGFI/3G+lLSP9xvpQIrUufSk7mlHIplEEZ+aT/ep5YBlUsAx6DNMj++/P8AFSyZVSVXcwHAzVokk7etJnnpSclRng0xh8zYPI6CoqTcVohpXHM+Bnt2xTGZtwbaeP5Um/LFsdAMU4lgu4sM+lcs6ntE2np5fmaKNgV3YcL1pcP1OB+tIvDjHRutS9DxxWtOLl8TehMnbZDPLO4FmJxTiOORn2pxPOc0me9bRgoqyJbbGCNfQ/jTNo8xQAOBmpeDTWXOMdRWU6UUvdRSk76saNzE/NgA00k9W4PZu1BYZzna3oacZRgBwR/WuZyg1q/8v+B+Bdn0QwHJZSME8/jQh3ADHuffmmuQMFTkDpz0pqPt3ccnAFcqqqM0pbf0zTlbWhKQBIMcDHNPiGF9qhVGPLED1zUikhwA271GK6qNX3uZq1/1sRKOlrkg6Digc8Uc0uQOK9AwEIGO9NkG5SPWnYz7Vmapqp04wItrLcyzsVWOLGeBknntSlHmVmCdtS9k5DD7w4Ip3yyc9GHT1rl/+EtMmoy2Q0i9+1RpvZBsyBxz973FaGnaut9aXFxJFJa/Z3KSCbClcAHP0wa4p88Ha17my5Wt7GoSUbccehFJF94jsv61h6Z4iTVZ5IDBNA4USJ5y4Mif3h7f41rnCnhiQRk150qnJUvbRdGbKN4lncrNuPQcD3p6DCc/pVYFMD7+amjB8zIBA9zXdh6rlO+5lONkTUnQf1o6+hrH1TxJY6RcxwXBkLMAzFE3CNScAt6CvRMDYpkg4XPTIpwYMoKkEHnIob5hg8ioqR5otIcXZkJQNKzcB8AZwOlBYxkjGD3HrQ2UGT26NSGRXGGOD2NefOaTs3aX9f12N0vuEDbV3+uQR/Kn8AdWz3x2qBm2jb75qbzFCBQQTWFKrFpqTtb8/wDglSi90LHuBKgqfqKcSw6qcexpI+SCOgGM+tS9676EW4aMxm9diKMEqQQcA9xSRpgEAkEHHBqamOqDL5x71To2UetgU9wRvlIbkg4p+e9Zmn6laapA1xayecm8qSARgj6/UVmiSO+8U4OpHy7VBi1jlIJbPLMB2GQMf5MUq7StMcodUdN6cUh6HgVGJlJxjA7GkaeNFLO21QMlj0Fbe3ptbkckuwmGMJO7j0NDM2VYgYz1FQ2V7bX8Lm1njmRHKEo2Rn/JFPuUb7K8bSbQw27lOCPofWuOUGocyvt+KNU7uxIWXzFK/Snr/rmHqM1jaNHe21vJb6jL5xSY+VMxBLoQCM+/UfhWyqKGyKunzSnbTe/4Cdkh5UEcgGonQDtweuO3vUo+tHvXVUpKaszOMmiAkBSxbPGBUkbZQcjpSPHlDgcmkDASLxjjkGuVXo1Ndvn3NNJIl6//AFqa+Sh6ZqMzhZQhK5PRc4J+lU9Xu5oNMne1QvcY2xpj+I8D8Mnn2radePK0SoO5YDbRkMDxggmowxLAZ4znJqGwSdLGP7a6zXWMuUXCg+g9qm2s2BntkCvEqRkmktfQ6Y2JWK4+Vs8cnPWpFjKgFOuOnrUCEnlVwwq4M/WvQwkFUvJoyqNx0RCELuSQQQKbHgDDjIJ61YPTr+dV2BUhByM5961qUvZNT33/ABJjLm0LGfWkIzximrIG4AOR2p2cD1NdsZRmrrYyaaZCysg3cEDpkU+I9VIw3Ug0r4YYZselRhyHYtzgYBFcUrUqifT+v+Aaq8okxJ96jm4UHnIORSq5AG/geuajkJc4XjB4q69dOm0t30FCLUiMsPKB9MipElOfnPoQMdKhcMGIY4OOgp0bIB1bcffFeVTryjU3tb9DocU0WGPmbVGMHrURwCd2WQcClQlPmIyD39KRsD5c5QnOfQV11Jc8eeW/9W+RmlZ2FC9FfOTyGpHY7ipwdvf1pQ20/MSQPunFSCMEfNyc5pwpupHlh/S/4fZicrO7KzhVHEmc84Apqldx3E47HFSSjazADrwD7UPHtkIHIPY1xTpSU722f+fc1UlYD1HXH9KkcjKkgeXUkabUAwAe9N8s5IJHl9a9FUJwhddfw/4BjzpsiGNpDAjP3c+nanyZwORvA5pEBc8n5l+7UqLt5P3j1pUabnG3R/19/wCg5SSZVcIfvE+2PSoT7561amXB3BR/9eomQ7EORnrXDiaMuZrsa05K1xNq44bcTUq/Mm9+gHSljiGPmUjJpxPlsR/C3auqlSlCPPLRdtfvZnKSbsiPbzlhncOAKcoOC3O5f5U0ccsTvXoPapF4GR8zN2pU1FvX+v8Ag3+4crj/ADQBjJPGeKgdmdgTzk4/Wl4QfNzz+dRMRuOwkDrWdfEyfx/cOEEtiTcDIT2BqyPWqaK23Ofl9qlWQYIPJ+nWt8HXtdz0vqRUh2JgPaoRkN8v3Se4p24qRuPB7AUigAHeSAp4WtqtRTaW39f5ExjYkChV7+5oyMcUpOevNJnA46V2xSirLYyerCQ4Azz6Co9u6Q7uBjpmh3LLwvA9aei87s5Ncjaq1LLVGi91Eaq5AU8AenemuoRjgDnoTVjrjpUc2R9PTPWitRjCnfqgjNuRC7RkBl4YHp2pu4j5Txzk0pB2lsBR/CPWlT5WwQGDDNeTLmc9dL/1t5nSrJD4QCwwTgdcmrAAx1qtwCCcgZ4B7Cpg7t91cD3r1MLUjGLj1OepFt3Hniq7Ou88blPWnl/kbeRkHGKSMOQny7Qv606lX2jUY/10CMeW7YbBnGCF7k9TUpUHAwKceeTx9aRRzuOc1006UYbGcpNgR26e1MjyAxOBzUhGP8Kify1BORk1NZtWkug466EYkUR9Msc0hDFVVsAEgUFh5YUAk8VIqEsC2ABzgCuOCc1y76LyNW7aibWSQDcTxVhR8vP86gZiJuOeKcZtoORg10Qq04cy8zOUW7D2/OmFlz16VG0jYIPB749KX5hggAegpPE3+DpuHs+4vyMSzY64FKgGWIAx2pFQb24FS47dKdGDlaT8/vCbtoiMCQOSuOaPLcnl8eoFTdqYTmtfYR1u2LnZBx2LYJx15NLuC5I3AjqDSMdvHcHg+tDSBlyOD0rz3OEL62aNrN+gMxCg55b36UqKdmScL396ZvUvlui8Y96cX39cYHalGrC7bd+yBxY7nYQM4J4qVV6evrTVTox5PY9qf7np9a9ChBpXZjN3Fwo7GkHfp+FLk9B0pAMdP51uQKxwOmfpUTlQxIIORgins4U89fQVBkrkEDHbcOa48TVS91f8Ma049QWRCNp6djTQ+AQvVuKHDFSxUCm5LYCjkd68ypWnon8tNdTeMVuSoQgKjk+1OLbjk/MewxwKiBBHzBuKlTII2Z9810U6jlZdOxEo21HqvOW5NSDGOTRz7UYOe9epCKirI527gBnp0o4+lA9uPWjirEKevWonIV9wPy4wfanFgO5H1NQBkPDDJ9RXJiKnLaJpCN9SWMjBT8j61En+t5/hFI2wD5H/AANMZSU8wHOeDXnzrvRWvy679DZQ/ElUGRmYcA8dP0qTCRgcColcgBRkD2FPQZORjPqetbUaqSstW+v+RMovrsO+6pJ4J7U5BtQDvikC4bJ5PvUnuehrupwa1ZjJ9BO4H8hRzjH9KPxpcds1sSN2r/Fg/WmbI8dKkzzQcD1qXCL3Q02QFc5CkhR15pwB6h8n07UzP7rHvz+dPdcKHAwRXHGK+JLpf/hvQ1b6Cq5K54HY04YIyDmoc7nK9jgmpF4Y46Dit6dRy0+REo2H8dqMA88UZ9aM8c9q6CCaL/Vj6mn1HEf3YqSsigp9Mp9ITCkb7jfSlpG+4fpTEVj16Uozik5zS0yivH/rH+tS981HEcO/sTUuc9qtbEsDjA5qF2KPn+EjmpcgnpUU2O/Bx+dc2KdoXTtYunvYYB+92++akcj7vbvzUG1sCQcY96VSOrbutefCs0nC2/5G7jd3JdwDFicAcAVIrA8jvUKvxhQB9alQYBIYH1NduHqXdk7/ANf10MpxHHFGffrS8fWkI5zXaZC55460mQAaMjOB1o70AMk5U4Gaj/dKATyfSpj9aj6855zge1cWIhrzL8UaweliJsN91MY5zTWbcwJwB0zU7LtTaDyaiWPO4fkK4alB8/L3+6/Y1jJWuL5eDnbn3FOUnHy8+oPWkjYqvqP5U47WXcGGR3relGHLzQdn2/yJk3ezHK4Y46HuKePSoCQVVx14qb8K7aU29GYyVhTzUTxRtIsjIC6AhWI5AOM/yFSEnGPzpp6E9utbXsScZYc/E7VM9Baj+UdaPiG5t9OsyBBGz3cyx4ZdylsfeYDqAB09hWVp7zL49vL5rO7W1uIhEkjQMOfk68cDg1f8WWN3cWtvc6eokuLScTqn94DqK5cQ4NpMundJtFC21O5HiCCB1W8hkjJjuPsxQwvg8Z9Dj9faksNU8Qai2oxw/ZI3tJmj3spIOOwH9T+XpfsdX1LU5Y3fTprOGHLTGVfmfj7qjGTzj8qoeHbl7OTWXubO8iE07TR7rd/mUnjHHXnpXO6cZaqOy/r7zRSa6m74b1GTWNCgvZQqTNuDhR8uQSOlLquqS2VzaWNoim9umKoHPyKAMlj9B2rO8D+ZDoS20sM0E8bsWWWMqGySRjI5qLxZb38Go6drVpbvN9kYiWNOSVPcD8/0rX2ceayWq/r5Ecz5b3NKw1DVotYlsr6JJLYQ+Yl1HGUXPdTknnr3rNiur3U9OvNU0+ys/s8zMfKmUs9wq/Lyc4HQgDBq3a6jca+7rFaz2ln5LLI867WdiMAKPQZJzWd4d1M6JpDaTf284urdnEapEz+aCSRtIGD1ropzWzepEl2JJfFptvCEGo6ZaIUTETxyOT5R6Ae4/EdqtXHiHVbHUbD7ZYwx2V5KIlw+ZEJ6bu34DP1rm77T30XwCLKdW+13c4lMajO3kcfgAPxNaPirVLSc6GYpN6rdxzuQD8qDueP84raxHMb19rMr60mk2SRmcRGaR5fuovTGB1NU9I8R32parcafLpsam1bbNKsvAPOCFIyc4rI8R6lbWXiq0ukle3JtMmdY/MWVSeAQMcDrn6VpeE7zRpLi8a0vHub2dvNmZ0Kk+mB6DP61xVoq7vpfrr/wxtBs0PEVze2Wi3U1msXnLGWLOfuKAckccn2rEtNX1bTPDFtenToJ4EgRiROdxGOpG38+a6DxHE8mhagqqS5t34HP8Jqh4WvLXUvD8VoFaSOOBYptyELnbgrz1/8AriuGEIJ2ktE9/wDM2bfR9CZ9dmXw7DqaW0TyyhCsKyHncQAAccnkcY9a37d5Wt0aZFSUqNyg5APpnvXC6BY3Kau+jzgvZaVM0ykkHdu/1f5ZZvr9K7pDyB+INd9K1OTT6/0jGV5K5i2fiG5uPEMukTWIhaJPMMnm5BXjBHHPUfrUi61cSXWoRfYGeK0IG6JwxkJwcAHHOCM88VmeLUl0y9sdft0MjW7eVMo/iRv/AK/6mteytxpWi5u3UPtaWeQngu3LH8zXW0ZJmfpmvWcvh+TUfKWyt0Z8dPX27msgzWOnT6fLcWE9qXl+W7Mis7M3USf736e2KzIY3ufhg6W5DvFKXkReTgPnn8OfwrQju/DF9aQfZrCKa7kwEttvzb/f0A7muCtB007PR/1/VzaD5rFh9fvz4wazWxlkighYrGki5fLL85ycdunXmuxkBeEh8EMMFSOCPSuI+0Raf8Qrma6cRK1mNm7+I5XgDueDxXZAlhkvzjvXEqqj7tt0utjflvqcP4e1y20Sx1GP7LdzbL2QkW8e7y0AABY9B0P5VvajrGmah4We9kuH+xyYAKDEiuDxj/aB/wA4qh4KuII9M1QzOihbuR3LHoMDk/lWRZXH9jeDjM1nGyXuoZt1n+6gONrH2G3NeqqcJ6rc5OaUdGauivHba0tvqVxqD35jzAt5jbs77cEjPHNabeMNMS/ltY1uXniHKJCdzH0A6n16YrnpZI7f4gaU0+pC5dIXMsjFQqfK3AxwBV/TEjb4ga45AysUeP8AvlairTS99eX4Fwk/hOm0nXLTWLR7m3ZgsbFHWRdpUjsapyeMNNiiFw5mFmzmNbryj5ZI9+vY81zegKkw8VQvN5UTzyKzZ+4DuBP+fSq1ml3qfguPRI4omVnwt35q7NgfduxncD7Yq414PRuxLjK10jv7LU7fULM3NnL5kWSAdpHI+tc9q3ikWviGy04xTBdxaZxEW3DacBRjJ5wcj0robdI4LKO3RyRGgQE9TgYrl9XYL8QdDORgQyck8fdas5ShUno7qxVnFbal2W70S616yDSk6igLQphgVBXPzDtx60zxGbS8kt7a+uXW3CmVoYFZpGPTcdoJCj+f0qjqrI3j/RCCADFIcjnI2mqmkCS88Ua1BPqE1tOJQVVNnzxjIH3lPQY/OsIN3sv617Fvz/rQ3dP1XT7DQIZbnVYpbdcpFMTguB0BHXcBxVgeJNKN9Db/AG2LzpANiA9c9B7E56VzGsaVY6V4M1i3sp5JgJkMm8j5XLJkDAHYip/EVtFa+F9EEKqjJcQbSo6Haea6J4WEtVo/IzVVrRnXXuo2lgEeeZU3nCDqWPoAOTTrbXNNunEUN9A0rHAj3jdn029a5bX1ltfFmkX7AzRbXi8pBllyDlgvU9Rn8PUVNoWkvN4r1HWZbYwwOqrAkqYYnABbB5HQ/nU0E4yaelxzaa0OulnigjaWWRURRksxwAKyZvEGkoscr6jbBJRhG8wDdg4OKm1+OOTw/fq6K6i3c4I9FOK4K102zf4ZPOYYzMYncyY+bIc459OP51piLOGrCne+x30uq2NrdRwy3cKSuAURnAZgemB9aWXXdOt5HinvbeOZASyNIMgYz0+lcNq7F9J8JlvmYzQc9+QKueIrO3vfE+hQSglZVnWQKSpI2DjI5xXBTrOErRemv4G0oXWp102pWa2n2t54hAUDJIzgBsjIwTWPo0q2Wni5v9USaS9m5PnbkVieETnFY9iI5vH0tg8Sm1sLQC2hPIXhORnvg4+lMl0q0X4grapEWtZYRdtCpwqyqSA2Pw/WuhRU467vX+u+hF7M7aW+tbV9k9zDGCMgSOBn86kRd6AqQynkVx3hq0t/EOlalPeKr3FxNJHIWUFoxjhV44wDke9dRolnHYaVFZw3LXCQZj8xiCcgnjj06fhVLDqek+n9fgJztsSF4ldFZlDs2MZ60kciSOyxujEHGQc4Ncl4jsIJvHukL86GZJPMZGILAKePb04pdNs4dM+IE1tZIIoJbESNGh+UMGAz/n1Ncs8JGErX1NFVudw08SELJIqk9B3NNyiIxGOe1efJLp7jxJDrZjF95z7DLjd5eP3ezPP0x6iq7vd6H4AtnLTQXl9MsckjuxKqSxBGTx8o7Yr050+aPmc6lZnpEbruMeVYDnr0qlro1BtMkOlTrDdp8yhlBD/7PI71yPibTYfD+lwarpK/Z57WVdzKT+8UnBDevOOtXtTW3u9agkujJeK9oDHpqJuIYn77c4HHGT/Sow/wjqbnTxTSXOnQzshikkjBZWHKEjoR7VW0hNQjsok1K4jnuwSXkjGBjJx6dq5rwoJrjwxq9nJLPH5F1NDFiQ7ogACAGHoas+DYn1HwLDBJPLm4SVXkB+Zcuwzn1rOtTSmn3aKhLQ7Eeua5jxnrGp6Dp/260+zyQ7lRo5EO4E55BB+nGK3NNsxp2mwWizSTiJdvmSNlm9zXK/E1x/wioGeTcIMfnXVLlas9mZ6rVHR6RJezWkcmoGETsoO2FSAuQOOSc1pE8VSh+WGE5/hB5+nNLf38Vjp813I37uJC5x7dvrXNhpp3T3NKi6mPdeJ4Y/FsGibVO6PJfPR+oX8v5itacymBhblGlxhA+cfjXmmrywHQYdQRphrMVx9rcmBwASRlckYAAC/9816LpV6mo6ZBdxHMc0Suec4JHI+tRXpXqJ9HuOE/dfkZHhjxc2t6hd2F1bJb3EHQKxIYA4P5HH51vapqEOl6bPezEbIULY9T2H1J4/GvOZ420yz0zxPCpPkXU0dwF/ijaVv8SPxFdPqVzHrWoWtpAwe0gjF5My9G4/dj+bfgK6ptRjdmUbsl8K6/deIInvZLWOGHcY1w5ZiRj26c+ta2ralb6Jp019MCUTsOrE8ACua+Gwx4bH+1O/4dK6HX9Ji1rR5rF38syYKP/dYHINZUacU36lSk7GXfa7rNjpxvbnRo/IC7isdxlkHuMfnjpV/UNTt9N0z7beOI09O5PoB3rjv7Y1Xw6g0vxJbG509x5a3Kc5Xpgnvx9D9aXxXOLzxB4bgDK1nJIrrjlXyw/pj8658RQVSpZrdFwqWjdHRxalqstuLqHR8wkbvLecLKR/u4x+GatWOtpqOnG706Lz5OjQu2xlYdVPoa2VUKvTtXA6KGh+JGtW8L4hZPMb03fKf/AGZvzqo4WNKPNFaoHUcnZ7G7onii31ia4tzE8F7buQ8LnJ4OCRj34qfVtYl0u5t1Nk04uXESMrgfOexB/nXHSaJcOl3rWlErqFrezthefNTecgjvWr/bMGvWuh3ER2yfb0EiE8owVsiojTTldLT9V+d+43LTzOxhlPkIZVKvjleuD6Vzt54uaDVxpf8AZly1ww3IEZSGX1zn2NdCw2E5J6/nXGXYD/E61ZSTizJOf+BVm601FwfRfPQrlV00ap8V2trcRQ6ja3Ng8mdr3CDY3tuBIroHuYba1M00ixxIuWZjgAVz3iq2ivPDV/56A7IWkQ+jKMg1xF9qFzd+BdCtJHYCacozk8bUJAB/Mf8AfNa4KUZ3kiKt46M9DTxJ9oh8+00y+uLYdJURQGHqoYgkfhT7fXLbUbGS7sRJcCP5TEoAcHuMHHNaUKRxQpFGFVVUAKBjAFcFazGw+KF3bwfJFdJuZF6Btucn3zn863xHLKNiad0zpNN8SWWs3UtpEJIbiA4aGZdr+hOParGqatFo6xvc288kTsEDRLuwSeAec1x19ol1PfapremSN/aVneHAHPmIEXK4/E/XkVsDXrfX/DttcR/LKt3brLH3RvNWiOFi5c8uv9WD2rtZHQz31taacbu5/wBGjAy3mkZX8s1QHieKWMTRWeoNbEZ81bc4I9QOuPoKwvEMp1PxxpGiyn/RFHnshHDsAx59R8v6mutuZY7WNpTHJKEX7sa7mP0FRVgoPRb28hxbZDpurWmr2ss1ixlRXKFtpHOAe/Perk10tpGZp5FSJFLMx6AAVgeGtR07UJL3+y0m8uWYyyM6YUMQAQD68Zqx4tsJtU0C4s7UgzMAVBP3iCDj9KxUeR3u1tvp1Lvcf/wmOleX5rvPHAeVlkt3CN9DjFWbzxFp1haxXNzJIsEqB1k8liuD0yQOD7Vyth4ss9SspdE12I2V20ZibzFwrHGMj0PfmrPjFPs3gSS2L7vJSJM9N2GUZrsnXhFpdWYqLaua7+MNHMPmfaJNhXIYwSYx9dtSS+INLh02K9ef/R5V+WURsR1xyccc+tYUXimx07w5B8k8kiWqqqtA6qW2jA3EYxVnxXawWPgK8ghTZGqLhfTLg/1rPl9rJ3VuhXNyrQ0k8U6JOVCajApJGN5Kg/nWwuHAbeWz09K871DVdNufAlnpcLLd38ltGscEI3urAD06Ywa3raa78OeAFlvDm5t7c8Nzgk/ID9MgVs6MW+Zkqb2NW81jTtOk8q6uo45C3+rzliPoOaYNc0ycqIb2CQsThA2WBAyeOo4BrF8F2kf9iLqFwzNeXhaSSRuWPJA59MDpWjd6PDLq9lqSIqSwMdzEYLqVIx+ZH615NaUFeH49jpim7Mmg8Q6RPdbVv4HkZgqoHGSfpVq71SzsSpurmKHdkKZHAFchpUYPxJ1Zgg4hH6hK2/FgH/CLXodVwUGDj3FXBvmUej1+/wDr+mJ7Nmj/AMJBo8UaM2oWyq/KlpAN3uKnt9Y0+6cLb31tKx7JICf0rlfiBHGnhKNQgAWVAuB04NUPGL6XJpFrbWaxSalvTyVtwC49enb+tevGKSSRytvdnoNxe29pF5lzPHDGTjdIwUZ+pqoda02SNzHqFsQoyxEqnA6f1FV5I5G8MGO9VXn+yYmzjltnP61zPhTSbbUfBMdu6486bdIcdQrg4/JQKzqtqOhUdzqE1jTcfLdWzf8AbUUv9pWZORdQHbydrjiuP8V6TYWuueHooLOBFkuMSKsYAcbk4Pr3ro18NaYt59oS1hjQwNHJEsY2yZIIJHTjH615lXD2STlr6HRGd9kaEd3DcMDHLE5P8KsCam+1RI2x5IUPuRXCaVHH4Q8XPaTRr9kvf+PeZhkof7ufxx+Vay2Fp4j1x9RlhRrO3JihO3/XMOrH1UdB+NVGhCHvKXm/6/rUTm3pY69GAjBBDLjOexpGnjQAvIq/U4pECIgVAqqowAvQD2rgEvNPPjHUYPEKKWZgtq03Marz0zwM8c/WvTg4pWiznd+p6EJVP8Snj17UwzoBnI4Fc/pmhxafqOolVzYXMabEJ3Afe3Lg9uc/jXNeHtM0271/X4rm3V44ZwsSngIMtwPyFKc4xTuwSbex6EJVAHzAse+elL5sSHlgSa5rTtI0pNVuJbPAjWI288Iyyljtb+XWsLRNIsr3xJrcUsZMVvIPLHmFdmSemCPSuWNt4/8AB+41fmd+5L9x9M9KQOgkJB5GOlcZ4UuroeIdT0+KeS6sICTG7sW2nOAMn8fyqDXNOi0fxTp964b7BcPslQMQofpn6cg/gay+rScm3vvcftFY9AbaAGx1/UUI4BK9QOlYfiQoNFmQI/mSYjhCtgmRuFx+J/SsrW9KXTPB02ya5+0wIG87zWyWyAT16e1bQ+NSen3kvax2ysD06UFx3b864u21RPD/AIJh1BneW4liUjzHLF3Ycdewz+Qq7pWjNqFjFe6rd3M1zMocqsrRrHnnACkdK61OLe5nZnThgRTWkVFJyK5u3065ttWubWe6u5rCWANGzSENGQ3K7hz3z9PpWD4dtZNRvtXiudTvylrcbI8XLA7QT1/IVFSooxeuw4q7Wh35xgFuWPbFOCZ5Y/gOBWFpNnLZ6lctFfS3VrtC7ZpS7RyDkj24IrbYnHznC+g71zyjGN7q/wCXqy02wcqB8uAO5FRBB5m1u/YdqkK7mXIAHXFIF+bcO/IrjqQc5JtdTWLshQjK2ATntnoadlmBBVc96cSGwR1znBpV/wBbkccc10QpRTtF6EOT67jwMDGaXB/Ck6/4UoweOMV6CMBDxxSAZJIpelGcHOKYBz1zUbsdwC9felZ/4VGT6DtUbZ/iYA/SuerV918v9fMuMddRGyuTtPPXHNCTLgo1G+TsM+hIqOQEkFkArgqVJQfPG/zWn3o2jFPRjkkABfvgAVLEG25bqagZlDKUqxGSRznPvWmEknPlbvb7tRVFpcfSnBGO9Jz2oxgda9M5yaIYjAp+KZF9wVJWQw7U6m9qdQDCkb7jfSlpG+430oEVgecZp+OKaB1NOGeeOPWmMrRj5nP+1UnpzTI/vP8A7xqTHPUcVaEJ1A/xqGUtnAHtmp+1MKDfkj6VlWg5x5U7FRdncgIJHl5p8e0nBJVvQGmvy24evFOdQuHHINeZGPK3Le35HQ3dWHbWHfP1puFZsFcN6CnK5C/MMj1FI7BhgDnt6iupuFrr7n+hmrjlJDBW/A+tPJ45yajkblCfX0pd7HOFNbQqKLcG9iHG+pIM80mOe1NVsjp7GmktvAzgHpWkqiUVJa3JUdbEhI5+lQ5VSQeQefpT/KGDk5/Gl2jbwvBrOcJz7L8Sk0iPK5+XLN2o8tgF24z706M8Y7in9TSp0oyV3/kOUmnZEOwqAQfmH60ZH8UZz9Kl9KOpq3h19nQXO+pEyl/UAcilVQy5y351J3pjIMkgkA9hWcqFnzWuNT6bAuRlfTp9KaygyAnBB/nSSLhdwY8e9RXKym3YwOokxlS+SKhqbXI1tqNNXvcsCNB/CKGQMmMDkcYFcz4a12fWbKe9u44IIImK8E54AJJJ7c0tjreoa15j6VFDFaIxVZrkEmT1woxxWqT+GUUkybrdM6SMLtzgZp2BiufsdcuF1ptK1OCOG5dN8TxtlJB3xnkHg8e1RXuv6ha+JbbSEt7d/tCl0kLEYUZ6j1wK0pJqNrbEyavc6YopHIppRj/ESPpXM6l4puNE1O2g1O3iW1uCQJ43J24x1BHuK3rq5nWzaa0RJXAyFZ9oYYz1ANOVOMndrUFKxMYgFOFGev1pGWNkyMA9RXOxeI9SnsbKeLS0eW8J8uMTnhQCSSdvHb86ifxHqKayulNpEP2lo/NGLnjH12+1Y1KFtUlYqNQ6lgrx8Y6ZpixI6jr+dZek6lNe3V3b3Vn9mlgK5XeGBBHBBpdX1aHSVjQxmae4cRwQqcF2PbPYe9YO8pJySb2NNEtGZd3pWuWetXV7pxt7mG5Cgxzkhk2jgA9McmrulaXdtfLqGofZ4540aNI4F4UEjJJPUnAqCTX7+wnto73STGLmVIkeOYOoLHHPAI/KrE2u3Carc2trpU9wsO0PIrqq5Kg45Poa25FdNxt0ZF/M3fLBU8E565rK1hdTt7NG0aCCWbzPnWTgbec9x3rMsfGUmo2ct1a6NdSxRMVcq6E5ABIxnJ61o3HiOztdKtr+csouEVoogMuxIyAAOp5rX2MNLonnfcdo9jJZwSPdShru4fzJyowM9AF9gAAK0iwDIAC2KwpfEVzaxG5u9Eu47UDJcFGKj1Kg5Fa8F3De2sV1byK8TDcrA8EVjOjJLQqM0ydlSZdjopAwSHGehyKJUhnQxTIroeqMMg1gr4mFzO406wuLxIyUaWPaEz6BiRmn23iSG51J7L7Hcx3KRNI8UiAHgjAHODnPrimqs1H/AIHQOWLZqR2VpbK4treGINjd5aAZ/Ko7bTrC0nkmhs4Y5H/iSMAn8RVDT/Elnqd9LZw2tz5sTbZdyABDnHJz7Uq+ILb+1ZdNSK5adDyiR5AHrnsKiaqufMtRrkSsXZLG3nu1nlgjeaMEo5UEqfY1aVBInA+Ydafs4GDg1Rv9StNIjV7qUJuO2MAbmc+gA5Nc31eUH7yujTnT2I5NB0ma5M8+nwPIT8zFByff1q7d6faX1qba5t0khOPkYccdMVjnxRZRhnvIbu0Qjh5oGVT+OP51rJqNr9gS8edEgKB97nAwRxXXh5yj7sn6XMpxT1RAPDuk5tyLCBfs5JiAX7pNQr4a0y3uZLuC22zuGDOJGywPXPNR/wDCW6WAJC06wHpM1u4j/wC+sVpSajarYG88wPblQd6ZYYPfiuiq7waZnFK+hzd9ocGl6TfyaRYZu5Y9u1nZg4J5yCcEgZrmLey8MzxpCui6kLsYUxhX3Z9+cV6DYarZ6ujmyukmCEB8fw092SONmbaqqCSx44968WdapDe/5f5nWoRe1iDRbSe00eCC6dmlVTu3Nu28khc9yBgfhT9T8O6frDQSXcJZ4uVIYj6g47VXg8QaXNG0kN5GyxjJZWyB/nNWIvE2iuFH9qWm49vNFdeFanJykjOomkkQzeFrGfUlv385Z4wBGUkKhABjAHYe3vUGqeFtK1WVLi5RluF4LxttJHvXQpKkqB0YMrDgg5BqvdXFvC0QmdU8x9i5/ibrge/Fb1qbjHmhuv1Ii03ZmfdeGNPutJj00eZFaJ/BE2N3fn19agvPCNrfWFvZTXd2YbfGxd46joc47DitcyiCMyMQkYGWJPGPWlttRs7wsLe5il2/e8tw2PyqqWKjL4tGKVK2xwevjTpfEMdrq1zeWi2sAWG7U4aUnknIGMD6dc1Y0OPy9bj/ALJ1W+1C1AYXJnbcgGDjDHHOcdPeuwvnsiI1uzBtYnHm4wfzqJbqxjV1iuIEGPlVWAGPpWdeqmvd/TsVCD6hf2A1HT5LQXEkIlUq5TGSCMEcg1hf8IisejPo66lci1LdMLnHUjOPWumS5jcK4Zdq5ywIIpYJopWbZKjEk4wwNYxXOlCLtb/LsW9NWc3deFUutDg06W7mP2VlME2AGTAwOg9Kjfweraha3cuo3b3EGcylgC2e3TAHXgDvXVyxZy3OfTPWoxlhznAB59qylTnTk03/AF1KTTRlah4dS9voNQtrp7TUIV2iVFDAr6Mp69an0/QxZ3VxfT3DXN7OoRpWULtUfwqB0FaqD5QT1xzTscZIr1IXcFc52tTj5fCEkWrTXOnarNYJcHM0SLnce5B7V1FlZw2FnHbQKRGg6k5JJ6kn1J5J96d3YZ557UscmAAfXj29K5qVblfLIuUL6o5/U/Dt7eeIrbVotQij+zKRFE0JYYIwcncM5yagfR7638SPrb30CqI/KaLyD/qs567uvHWuqZsKcHJNRMMna54H8VPEVbW5QhHuef6bBqGoG61PSteihjuZ3kME8auyc4GT1HAGPbFakVpceJtBu9P1SWGR4pgkV3APlYgA7h9CSD+NaL+D9Dln86TToxKecqSFP4DitaGKKGJYo40jjQYCIAAB7VNTFe77u7CNPXU5mTQNU1G3gstXuoHtIZAzeUpDzY6Bj0A9cU640DU4/E82p6bfQxpcRiOZZULbQMcqB16V0bDdnaMjHAJqVNxwAq46giuOliJudjWUFY5LSvDus6Ta6qkV9BKZ5Xki3gjJbALOQOuB0A/+tJomj61pXhiTTY5LZbuNW8iVCWGSSfmBAxyevNdURsQo2ME8N70wMxO/o54xjtWlWbbtJa9f6/LuKMbbEOmC7g02Bb2RJbjYPMdBgbq57xto2q6/YpaWQgEQcSPJJIQSRngDB9eua6xEDgAfdUd+5psqBT0yOwq25xhzrZf19wtG7dTlTN4tMKxpZ6b5oTAfzmxnpnGKiu9N1tLTT7FYYriCKRZrotNgzPncRyOm7n8q6vy8OvHUfrUgjyuDncfXtUUPaPRLX5jnbq9CjqEDy6bNGLcTySRkNCWABBGCM1zPhWz13RdMksbqyEsQJaExyrnJ6rz+ddmxOehBAwxFJlQcZ+VeR70nNXa6f1/wbhZ79f6/pHMaRpd1N4ZuNH1Wz8ouJPnDqwJZi2fYjIqPR9IvNA8NNGkBur+QnevmKMcYUbiegAArrTGzZcjk9R6VG+WIOB64qsRWqctmtBQgk7o5nwVaahpOnGyvLMxbXZ1l3qQ2T04OQa2PEVve3FjB/Zyo9wlxHINzYGAc8n0q6nTGDnHBzUoYnIzhRTw+Jd7tbhOmrWOV1l9V1vSJdOGiNE8uEaSWVDGnfIIOT+VP1Pwq93oFjb20oS908KbeYjGSAPyzgfkK6Y9MYwpHAFPDvkMxGM4wO1aQxDdS7/r/AIBLp+6Ya6tqwtAr6HcG8C4wHTyyfXdnpVbRtFl0a3vL+9Bn1G7bzJREM45+6v5/5xXUMygdefrUQbfu68VvXrRtyLdkwg73Zg+FvtAiniubGe2YzSSgyLwwZif61QuvCrWvi+z1OyVvsssu+4jXoj7ThsenJ/ya7KPkk9s08gdxWlG3LfuRPcrzghQeSO4rgbi4uv8AhN11M6Xfm0jg8kMtuck8nOPxrv5cFvwpuAzDI47+1cFWPNUku+hvF2ijjdWm1fxFaHTLLT57W3lOJbi5G3C56Adasap4QW68LRadZtse0IeEt/EwHOfrk/jXXooVeAaYx2+YuDyPStfZuio32X+RN+e5zlt4j8u0QXOn30d4qYeJbdm3MOu0gYI/Gq2haZKNUvfEepxmGecYSADcY0GOuO/A/wAnFdTy2zIAU9waUAeW47ZyKzjOzbgv6snsU1e1znvDN4kt7qsZjmRprt5k8yJlDJhRnJHt061la34bmsPElnqWn7xa3N1F9riXoCHBDfTP5H613QkUNgEU15g2Aua7ZYmnBXuYqnJnJeK9Humv7LXdOTzLq0IDwg8yJ6D8yPxq/D4o0pod0krQSbcGGSNg4Pptxz+FbhHGCBnjH1qYKPTmsqb9rK8lt/wSpLlWnU4/4e6fPa6HP9qgkhMlwzqrqVJG1ecfga0vFN9NpdjBcW6scTorKi7iy55A/AV0OPTt6CoJ+oHB7mqxKhGDlYKfNdI4LxTeeHtb0hjEVlv8bYEjQ+bu7DGM4qLxHJ9j8BRWF5Kv28xxAxlstwRn+R59q7poEH73y0Vj3A5NHkxTE+Yqs3bIzXne1k5xSW39fI25VytnO2uu6BLocUN1eQ+W0AR4y3ONuCCOuapeJNZTUvAl3cYWJZ3C26k4Z0DgZx+BP0rr47e33hfJjJPByoqy9rA6qHijYKOAVBxXoYOyh8zGrds8/m0v+0PC+latpLqdS06CM/uzksAoyhx368fUd61Y9Ts/GXhyazidYrqWIh4mPKMOc+4zjmuqWGGBCI41jBOSEXFV47W0iuDLHbRq7AgssYB/PFaV6qilrqTCLb2OU8Hatb2mnLpOpsLa9tSU2THbuGcgj19PwreGqQ3Wopb2uJyOZWQ5WJcdz6n0q5PptneYE9pFOR0MsYbH5ip4rGG3hEcMaxKOyDArldL2i0Xn8/U1UuXc4iGZdI+It1LeFYobyACKRzgEgLxn8D+laHie8gvdOGlW0ySXV1IiKqNu2jcCScdABmumudPtL2IR3VvHLGOiyKCKgs9KsbKRmtbOGHjBMaAE1p7Jx5Vf+v6RPNe5y3xHljHhyKLeCzTrhR34NQatY/2Jd2/iXSYkMKqEu4YwAGQ/xAfl+h9a7C50zTb2XzLqxgncDaGeMMcemSKfDZWltZPbRWkaQPkmNVAU59q0+sKNk3fvoR7NvWxnz6raah4bu7y3kDwm3c57j5TwR2NZ3gQxnwla8/MGfOP941sL4a0oRGMadbKG+98nWrVho1hpxY2dtHCWGG2DGaEpVI2f4od7O5x/i4xnxL4cXkf6Rznr95K7byw2MEgYAqld+HNKvbkz3FlG8pOd5zn+daMMKQRJGgwiAKBnPH1rT2MOVJi5pXbOO+ItvC3h0SsB5iSrsPf0rodIggj063SEDyliUL6YxRqmiafquGvYDKFGFHmMAPwBxUtjaW+mWYt7cFY16KXLY/Os6ippq/TUceboWCI++3IrmZrfSvFcVxDcxIJLaZ4d4IDKQeCD6Ec+ldMpQJyQT3OaxZPDWkyytP5EkUrsXaSORlJJOTkg+9Z+0WmqT3/4cpx8rmD4VF5puuX+iPcNc2VuodHIztJxhfbOentVXw5pljqfiPxD9rt0l2XPy7x0+Z/8BXYWek2NjaywW8TRCYku6sd5992c1Uh8I6VDI8sBuo5JDl3S4dSx9znn/wCvWlO1S7T3sTK8bXQ+wtNP0G6azgO37ZKXjhUfdwoz+HH64rkrPSBrWs+J4lnkhlEoCOkhUA5bqAeRx3rtLTw3Y2dxJcxtcNNJGYzI8rMwB54J6Uyw8LWGmXj3du9yskh3PmUkP/vevWuozMnwNeRR2cmlSwR29/bMVljVcFwON3ufU/41reKNKGr6FcW6rmYLvi/3h0/Pp+NLfeGNPvdSF+fNiugMb4ZNpP1rYwFj5zwOppNpaglfQ4rw1eyeI5bF5VOzT4sylv45jlQfwAJ+rVp+NmCeEr0ZAyqj/wAeFaum2Nrp0cq24C+bI0r8/wARqDV9Fg1228i4uJo4T1WIj5sHIzkHuKx9qm0ovcvldnc43xDA8/w50to+RCsLuPQbcfzIruNJvIrzTLe4iI2yIG4PqOlRWWkQWliLFppLi3C7Qs204XGNvAHH1rPj8KRWchGn393axOxJhRwVX1xuBxWbm3d3V0NK3zNkXULXZh3jzdm7b3AzjNcL4Y0qPUdU1xnnuY9t23+pmKZ5PXFdnDosdvaSxW80iTSnL3BIZyfUkgisqw8HHS2lNnq95G0rbn4Rtx9eRWkKbtaTQpS1ui1o2nQ6IHsTclmnmeWME5YjAzn6ev0rbWIAjPJrL0zQfsF9LezXs93cOnlh5f4VznAxWx0Har9lG97CUnaw1kVqDH02nGKd2pRQ6cXfTcfMyFtw5yOeOKVSq9QQfencO/Tp/On8ZxisIwd+ZP7ym+gAqRwc/Sj6jFIyJ6D602LgEknB6ZNaqcublZNla6H4GKa5wDSMx3bRjPfNNYttIZRilOokmNRA5RBjqaVVC9eT60g+ZMHgjrSbQPvMT7E1knb3ktPyG+w4tk4XBP8AKosBmOeg6mnYJGBwv86QD5QOm70rGqpVHrt/X9eZcbR2GxR71Kn6ipol2jBByKauAF9ORU341eFoxik+q/UVSTd0AJ6H86XBwc9Kbu4oznjmu4xJ4hiMc0+mRfcFPrIYU6m06gGFI33T9KWkb7h+lAiAU7+GmjrTu1UMqxn5n/3jTw2eABUcYOXx/eNSHrSbYC5HA74pG3ZODx+tR3FwlrbNM4OF6460y3nivE8yNsoQMEGlU1Vl/kOJIBlgF6Cjy2wAMYzUqqqjgYpw6VCoK3vbj530IijL905HpSZYjhCKmxxTfT+tV7K3wuwubuM2Eklup9O1CttGGIyKkwCaaV+boM0eytZwDmvuRB8MTgkEfrStuboMY5zmntgKVPGfWmLICuOpHpWEkk+SUtGWtdUgG9lyW4PpSg7W2nvyKaGKknacGhw7YOAMc1MZJK6T5l6/qNrvsObhgw6dDS55HJxTFG4ZLZz6cU8DjFdFJttytozOXYBk/WlHTFJjJpwwK3JGngCmnocU4+3FNxmkwI1DuMFse2OlMZTsZSx46VIV2vns1ZOsQ6yby2m0xoWhUMssMh27s9DnHauSNK/qvM1crHE6UJl+HGpmFiC0rZ+ny5/TNdb4TiSPwrp5jYkeXk49SST+tT6R4fXT9BXTZSsisrebxwxbr/hVGw0/VtBhe0s4UvbMMTCpk8t48nJByMEe9KcbtxtvsKLtZ3M/xcMeJfDpiJ8wz84Pbcn/ANepNSB/4WXpA/6d2/k9aVhodzPrB1XVHT7RGuy3hjOViX69zyf89KV5pWsP4xttWFrCYYEMSr53LA7hnpx97p7VvTlZLSxEldl3WdNt9V1a3tLlN0clpN06g7o8Ee9Y+i6hc6Fdy+G9UkyApNpM3R17L/h+XpW5cDVP+EiguRZxm1ijaInzhuO4qc4/4COKm8R+H4df04wnatwnzQyY5Vv8D/npWqknpclprUf4bUf8I3p2ev2dMfiKw5QD8TFOM7bLnP1rpNHtpLLRrO2lAEsUCIwBzggYNc4INWHjB9Vk0thbND5AXzU3AevX1qKlnFq446NHVtGgBdUUN3wOorD8UaA2sWsMtnN5N7at5kLZxzx/gPyrfQrtKnHFYOuR6jHqmnXOnW32hIlkE0e8KGU7cDJ79/wrmjZ+/G2q/E1l2ZgWXiKU3MWleJbV4Z96tFMOFZgQVPHuOo4rtlhjCM68FvmYjucYyfwFcpq1ndeJ3trIaZNaxxzCSWecqNqgchcE5zn9K6e7Z7a1kaOKWZgPljjIyfzNZxi9Jcq16ef9foO+6ucv8Nx/xIbo463b/wDoK1XvVWb4l6baOgW2toMxR4+XO0kEDtjj/vmrngS1vNLsriyvrOWCQymVWbG0ggDGc9eKta/pFw2qWmu6aolu7X5WgJx5ic5APY8mu5VI83LfUw5Xy3OhkRZImRlBVgQQeQRXldjqFxaeCtctonbbFOqRyA9AxwQPy/Wu3udfup7d4dP0q9a8YbQJotiIfUk8ce3WobTwfFD4Sm0qRgZ5wXkkGceZxj8BgVXTUHvoXPDFuIfDFhHEF2mFXPuSMn9TV2WyjkvIb8jE0cbJkHqpIJz+Vc5omrXeiWq6Zq+n3QeAbY5YYzIrqOnStm3vbyYSXUlvJb2SIdsbxkyyH12jJA9B1NcTpTeuv9bGynHY4SLXW0jWteZFZDPdiPz9m5YhufLH19h3xXoGi2dnaW6tav5vnfO85OWlJ53E1yHh62FxqmtwX1hcCG/lynmwsARljyccHkUukX954Y1efTmgu7nSQ52SCFiY/XHHI+n1FXZydtnu9PQm6S1PRc8Vw+lSNrPxA1Cef5o7FTFCp/hOcZH5N+ddja3Md5bJPEWKN0JUqfyNcfd29x4X8Vzaulu82nXgxN5Q3GNuuSPqM/ia6krmbOuubGC7tJbeVA6SKVINcHrkLPr+geHZCWtYo0Z+3mYyOR9FP511K+KrC6jC6d5t5O33Yo0I5/2iRhR9ax/Eul3xvNP1yOIS3FngTxRDll6nb+Z/OsJxUPhX/Dl3vudS8ccieUSvllcbSBjHpiuM8HTSQalrWjhibe3lYxKedo3EHB/L9a2ZPFmkLapMLhZGxxCnMhPpt65qh4Ys20uLUdX1TZbPev5pRzjy1ySAc9+en0rmg+ZSU3v6r8zVqzXL0Of8PNJoWs2VySRZaqGjb0DhiB/T8zXU+JJJLmOHRoWIkuiWmZf4IR94/jwPxrJhsodf+HwgtnDXdrmRVU5ZWDMQMdsjP51f0SRl0efXtYdI57mIKpY42xqvAH+8ct+IraeGU3z31M41GvdG+A4o18IwsAMs7luOvzYz+lZXg+bSYvDepx6g8Aj+0PlZCMldoxjv64xWl4IvLVPCcYeaFTEz+YHYAr8xPP4Gqnw+hs7rSrpZoreWUXLPtkUFsbV5/nUwvTnKTQ2uaMUaPw5S7j8PubjeIWmJgD/3cDke2c/rVPxi17qMlxPYyFY9G2yHA+9JwTz/ALK4P411Wsarb6LpMlzJtAVcRp/ePYCsaw8Ok6VuOrXQe5BknEZQozt97qpyK6JVIWbbIUZbGtpmoJqekQXSgbJkDeuD3H55FcNqcV7p/inUNV0tFxZrG08IH31YHd/L+vatHwddxafd6hoM0+TbysYCW+8vp/I49zWjpjLJ4r1xQQTtg4/4Cf8AGvHlzU5vrZfhdHUrSiuhBrl/Z614KuLyHDoyAgEDKNkcexrQ17w3b6rojWyQRxTouYHVcbSO30Nch4k0y50AXJslB0vUCFki7RPkEY/Lj8vSvUUxsHHXtXfh6fuc0JbmE5XdpI4bw/rsVp4clt7m3AurL9xJbhcNIx+VRjuT0P0Nbvhnw9Bplv8AapIYjfzEySOFHyE/wr6AdKw7uC3b4o2zKqBvs3mN7uAwBPvjFdrGxQYJzg+lVzqjNq+j1C3PG/YsHPTp71DKihchRyeoqYMDxnHrTJCcqF71pXUZQdxQumNRsKxJyBxmn71KlgeBVfIIPYlunantyrH7rDg+hrkhiJqPexq4K41ssxI3E+vWoww38nAPNSsrY64Bpm3gsvBz+dclSEubT1NItWHjBYFRnBoYg5wc7uo7ipIxhc5GDyAO1LtGd2Pmrtjh5Sp3vv8A1oZOaTI1yCdpLKOntUqxrsC9/wCVMjPzY5GeWFTDn6+taYammrv+v6/Qmo9SvtCPhjkYxToUGeeSORT3GOQcHp9aEHUn73eojRUaqQ3K8RSobIIyKhfh8jIYfdHrVj6VA3zNn07+la4pXStuKmyVRkZxiiQZX1ApVO5cnHSgsNpAPPYVtLllD1IV0yv1cAEHHt2qYHmo1J+Y9B0JPrUmDu9azwySjcqpuRysfop6kURgFcYyAeOKa5JY5HTt0p8fKdazjaVdjd1AeRn73T6VXGAGPqMCrOBnNQY3PjOFJ/GniYptBTe46NMAMOnPFLICCCBnjBFPVeBxRJnacdcelX7GMadieduVyvyn+8O3oKdgtlFOWPJNOiXJJAOCOc1KAFXgYFc1HDuSvfT+v6uaSnZlY4I5OPSmAk5wOpzxUr5MmBjnimY+c449DXLVpu/o/wCv68zSL0JIztPpUhkAAyc1GVYEE8c8nNI5wrAAADv3rqhUnSha2xm4qTuI43k8854HapAgCn09KiUkMdvTA61MpLKDjkitcM05NvcmpdJIecY+vvUbsd20dcU52AHBqLblxkn0PrVVqt3yxFGPVjQnyIeW9qewZgcnHHQVKFCqAOlHAyRRHDRjGz7A6jbKwwcjcB6DtTA/IJHQYp33iflye5NNABK5yQa8ecpXXL9/zOpJdSSPJcFuSTVk8fjVUEIwCkVMZRjjJ49K9LCTjCDUnqc9WLbukTcEZ6+9VTktk8gnP/1qlZjhcEfN61Gilmb5zjPatK0ueSjHX+r/ANeooKyuxjq0h4JGB0p/llgx7nsalVApxjANOxwRTjhIvWe4Oq+hWEbB1yQDUhI5y5J+tBIWQ7uw9KaCfLOByxxnp1rB8kLpefmWrvVibv3QUAkntT0Vi4JwAOlIxbcoO0Y54p8RJzuOefSroq8kpX/4YmW10OOf71KN3OcH6UnRqf8ASvQMRp6VCrlUPByealdsY4znoKjck7V2c9etcteWvuvVeXc0gu4biEClCD05pGD7VXA5oO9mC42kc9aftPmbmI46YrFRc7rXt8upV7ajlLl9pwRjoKcc+tRLIodiT14p5YdcjFdFGcbPUiafYcOtIO/86aZAvufSk8w85Xj1q5VoJ2EotjmKkYY8VCxQEDjA5yKcPLK5bGT1pY1Xbnb19qwbdW1rFr3RrFCwxjHU8UpYN8qnJ9KFIBJKsST6dKUyD0P5VEWtbta+Q2vIVx8oUYGacq8EVGJFLknsMCpFYMOK3pVIybaf9IiSaHY24H86MY7ijj8qYZV3Y5J9q1lOMd2Sk3sO7e3rRlfUfSo2lG3jqO2KcoXZkgH14qHV5naA+W24xgjDAxz+lOdUVOgz0ApEjVssR1PFHlgyYGcD+dc7UnryrXb+rGistL7DhEm3GAT601EViTjjtT/LznDMPxpSQqewFaezjvJJJE8z6MYoHmYGcDrzUmO44pEGABnk9Til49K1pRUYkyd2FA9/zpTjsaDjGOBitSQxkUx22oSPpT+Ac0h2kcgGondppPUa31EQALgHPrTQA+WYZHamugDADjPpStmNchjjsK5m3e0lojRLs9xHX5gAT70pLKM4GBSASBtxIJPWgsSw3Dgdcc81GiV7NN7f1+I99Byl1OSmT60ffYcEAc80okUnHf0qQZ7Y9q3hBNaSuiG32GMoY8qKPLVcnaKdkA0deefwrXkje9ibsawB9gRzSKgHOcgdM078aO9Nwi3doE2MZdhPy5U84FKm3HA/Ol4pqtuyx6dqhRUZKw73Q/I7dKCQR0waT6YpfXg1qSTxf6sU6mxf6oU6shhmn0yn0AwpG+430paR/uN9KBEAxTscU0exp3aqGVIv4+f4jUn1NRx/xj/aP86lUVLetgEKqwwRke9MWBLeNViQKq/wj0qVQAOTUNzK8UTNEhdh0XPWiVuTUa3JhyM0ke9t3mKFIbA5zketVbG5knDh4HiIOMNV3OPeqg243YmrMTHFGME/pQOKTJz+FWIU9qTgnpSn17U3PHagBgUCQgj6ZpD8rBscHg05xkZHUUo5GeormUErxXqi79RrlCCCc+1NDkgAKSRUmAM9BmoywDjnrwRU1E4tScrdBqzVrB8ynAwN3PNIwdRuJ6dhT5ASvHUHIpu5j0X86XJy3i7+W4XvqP3DGc8UoYEdQagVeCzdAcAUpwMHBX3ApqvOybQciHswUcmk3jbnrUTscDODjnNG4A/7PUVEsVvYapj3LFfu49KVXZhkL+tNYBV3E5b1qC41C0spQtxcwwlxnEjhc/maS5ufV727efkPS2iLQMnoB+NCAgkkjnsKorrmlkZ/tC1/CZf8atJdQSQ+ekqNFgnerAjjrzXSqavdu5m27bErKc5HBHemOrbDyPXio7W/tb6MyWs8cyBtpaNsjNTnB4pToxkn5gpNEeAFAwCx65pclenyn0PSmnKjBzgdCKXzQcgjI6VxtqOjdv6/rU1V3tqNzuZsZyORSqxc5A+Y8/QVGzBSCpB/nUa3sEUnktIgmYZEe4ZIrmjVSqWk+/8AX6Gjg2tEWDjJPG4dfepRGm37g5qIFmGMHk5PvUyybuvauzD8jeq38jKd7AERW4AFDJu7nIpfx/Og128kbWtoZXd7kTIPMySTgZpCGIDEDB7jqKkdcnIPI5qIuY+MHntXDViqbd9mbRfNtuJ1YDP4jvS7t+MjJ9M4xTWcZ3Dg+nvRG+zJx8x6Vye1SnaT0NOXTRDtvzDqOx71L5bZwHNRAseSD6n3qYMGGR0rrwyhK/8AwxnUbQ1ItpJJ6n0pAhBbCcZ9ak7Z4xWRBe313rdxCkca2EACGQg7nkxk456Dv/nHW6St7vQy5u5pIzBQAoxUm5duT+NRA4I3DOBgikkGBkHIPeuFV50497GzgpMlXy1GQAopu5fNPI5FNU5bjHqD6Vk2mpXV5rtxbR26fYrc7GnbOXfHIH071Xt51LNd/wDgE8kY6Gm1vGMuEQtj723n86Vl3BRIilT265qbyl7DH0NDIWQBTyOmauVCe6/Pt6gpobFHCmRHGFPcAYzSvBHIu11VkHRWAIFNJdZO2cetOWTnBA56H1rSniEnyy0ZMqfVEX9n2ZUqbaHDdRsHNRrYWNvIXht4o5MY3IgB/Sre5TnkcdaTIMp75XrVVpqSST3FCNnexTns4LxYxcwQzhTwJEDYqaG3ghhMMUCxIo4VAAB9AKcRhOVII6GjkuQrA8da4Yya9x/d8vM2aV7oop4e0sMsq2FqHGGUiFcg/XFNh0TT7O6SeGwt45V6MkYB9OtaygqgHfFKRu4x1rqeH5oKzaZlz2fkUp7WC6ieKeFZIWIBR1yDV0KMYqB02FSGOM9zmnrKQpOc4OOO9RRn7KTjP1/r+uhU1zJNGY/hnRmnaf7CnnE535Oc/nV4HsQfUcVM0o2nB59DULYCn73XgVniqqlrF7IdKNtwjLN909uSOKepO/JzjH5VCoPU5x0wOKsxnCngfX1rHCqU2o7F1LLUjZflC8MvJ460IpYDB+UnJ5qVgBuKjBI61GnyMARtOOfQ1tKj7Oactv8AhiVK60J+OhqFlCluw+lShs01wGXqK7K1NSjfqZQlZhFgKPxPWn1Aj43ADknGKlLjHcH0qaVaHJa+w5RdyPcfvD9KlR1IyPTNVd+N2Op60Rk9QfYDNcFPFOMrL5m0qd0WHYYORkdyO1MViMDIz1zQvzJg9Qc/Wkzj6MeR6VrOo21IlR0sSGXIOeD6VAGxu75H5VIQX+YVE/zt1JPt2rPESqNp/cVBIfG+0Z7Y7058sobJyx49qjjDHAOcVKYztKg4U/pVUVOVPbT9RSspEakMMtjHTHr71IZCDs64701VLcqR8vGP609owEyCcgfnVU4z5LxE3G9mQF9meDnB606NyvPODyaYULbjkkgYp6KzjbnOOeTXJTdT2it8jSSjbUlZyRkcAfrTQTu4wWPT2pGyvHden0pF44BAA5zXXKbctWZpaE6/MM9KiLBnIHQUmfmbqBnvURYg4GDxjIqa+JdkmEKfUswk7T2APSpD6Y61Xjfb97OPepGl2/NgYzXTQrRVPUicHzaCNgSdwe2KciADkUxc5yTgA/jUv0H406EVJuTCbsrBIpaMgcGq7LlyD8zEdB2qeRu3T6VFGCcHGOMfWorxVSaiv6/q44NpXGq3AJOTjgAUikjjPT3qcIF4C8VBL9/GPpj+tZ1qcqcE2yoyUnYarYbLcYHI9TUsbAuMj35qErhiGAIB5qQYT5geOO1c1CUlL3tk/wCvyLmk1oWPypk33OQcZ5pDLgZAJ/SmyElmXJ9gK9CtWi4OKMYQd7sac7duOSeeetKtv843HgCpVRRyBzTwOe1TTwkd56g6j6EOwLKgGT160jFij4wFBI+tPdcsCDjHeofl28kk7ulZVl7O8Von/ki4+9ZsU7Sygndgc4qZMbMgYGemKaBl87cADGKSN0CgbsHmro2py957/Lt3Jl7y0JjSAEjrx70wyoOM5YU3c2B82D2GOK6J4iEXZashQb1EZzsJAHpSFCCqlwO/HanJGzIMscY4GKlKKeSAcVgqU6seaXl/wdi+ZRdkRZRTneSabHKAo+U47nFSSqNhCioRsJOGweoNZ1HKlNJO39f8AcbSROZUxnr9OlMLnPJIPoB0qBCCAoOOcn2qUuD8kYyvf3rP6zKpu/8AhyvZqI7DmUdDgZB6VIqEsWOPSiNSGy2Mn9BT8j6e1dtGl9qRlKXRDDHkkhiM9ajkQgZ3E5PrVg9O9QyuOE459aVenBQbYQk7jVU/MFIGO3rUPUscfKOg96Ul1IbepP1phOBk9GOSK8ypVW1tv6R0KJLErEZY4HrTxtBJH3MY/GmfMR0J9u1SxhW5zkj17V00LStGK+bM56asWNMIAQKkwAKABnj880E46GvShFRSSMG76iYGT60yQAKeOelO5xTGOflAz61NVpRY47jQnzEKQMCmscOMcE8HH86a0jx/MVOAOeM5FIZMuXA47fWvMnVilbVO/wCH9aHQovccDiQqpOO4p+0rk8Lj0qJHVTxy3cmn5L89fTsKdKUWtHd9l0/ryFJMXbvC5HJNSeUvbp35oVMHLcmnAH/EV306SteSMZS6IULgcc0zy+SckZp+e1FayhGW6JTaGFT2Y1GQSpLN8oPWp8561CTgbT/Cc/UVzV4xiaQbYAkchiSOcGneaBz14zxTZCFw4IP0qInbEqjq1Yyqum2k/wCun3lKPNqTs+Dxkn0o3PjO0fnTERjxyB+ppcEOAPx5rbnm7N6E2WyHFty4Hek8tQCenrg0gXMpIJHFO8tiRluKEpSu2rhotmNVWPzbufcUHcWxtBx1xUxAA4GaiDBR82QT1NOVNRsrtdwUm9QLgA8Ee2KeiFQCep5NKGUnqCfrSM3G3OCa0ul77dyfKw1V3Nu6dhUvHTrTR2AGKXHT1rSEbIlu7AelJjqcUdfpRViA+x4pOaUDmgnnAFAEb/MQo79fpTh044FIyZJwCD7Uqjg5OazjdSdyntoKMnPUYpTk9+tHb3FBxjOK0JJ4/wDVr9KfTIj+6X6U+shiU+mU+gGFI33G+lLSP9xvpQIgUYp3akU5pxPFUMpx4+cdtx/nUgJJ9qbEOG/3jT89sGhrqAo/Kk6MM8g07jrTSgYnP0pTUuX3dwVr6gWUHqAaUOG4ANNjAAwR8woc4G4dv1rPnly87Ksr2H9RScUzeWyFxgdTSZbHDA59RT9suiuhcpIWHHamlsAtzTWOVIYYPXHrTGIDLj7pOfpWc8Ra9ilDuPBfrwPamLu3Fc474FOCh8s3TtSD+DnnNZPVp/qUO2A9cn6mnYAAwopf0oyPpXbGEVsjJtsT8RSZH/16d2pCTg1QiE8Eg/dPSjeRw3PuKkGCKikUKePlB71yVYSprmiaRaloxDtP3SPoahJ4246fpT9qZxyxNICUBcDA6V5ta8t7edv6/U6IaA0hcDA6etU59Mtri9W7nVZZFj2IGUMBzkke/T8qthB0PBNOZGRT1AA7VdL2j99ily7HHeFbWCbX/ESyQxsBOAFKggcvxWrf2tnp+lR6Yvmsk8rbLeHAaQElig6YXnk+lZfhCQf8JD4i+YEm4z7n5nqTxVJBba5pF5eK5sRvjkIyNhIGDkc//qNetCon7pyONlcn0q9sLLUL6OKzuLO5WMPLZqoYMB0ZQueeccU6Lxtaz2T3kNjeyxIT5hSMHYo7k5x+HWpNPbQn1Qtp6rNOsJL3COWCLnhSc9Tzx7VkaA0f/CutQ2sPuT59jg//AFq10epOq0O1tLqO8s4biEny5UDr9CM1S1HU4tOkjR0aaeYnyoohlmx149B61F4YKnwzp+wgjyFHHrjmsa+vItN8fwTXzCO3mtPKjkbhVbdnr/nqKxq01NehpGdjX0/WrfVDcIkckE1ucTRTLtZPf07VzFzJps7Nqc0l3uaYeXqIi+SPBwoAz93seOa1dWntrrTdXj0uNJLo2+Z54wDu/wBnI6nbn6VXgltrj4eswKmMWJQ5HR1XH55FcHsYpqSb13NuZ6rsa9/r9hpj2yXE3NwRsKglSD3z0x+NLZeJ7G71AWMZkWVl3JvjK7x6jI5rkjBLFoHheK7GZPtsZw3PykkgfkRxW1rJX/hNPD5UYbE2eP8AZrSnThFXi7P/ACJlJvc3rrXrO0nMH72acJvZIYy5VfU46UaZ4h0zV3MdlciV1XcV2kYHTuK5xJ20zxjqrQRG8E8cbyKjKGibGADuI4PJ49q1vCelyaZpswn8tZZ52mMaHIjzj5c/hXbGS2b1MXfsTeJtfGh6U8yxu8zDEeEJUHgZY9AOfxqGTxVpcESSTTTRF+MvbyAE+nK1D47Zf+ETu190/wDQxU+v6bHrWgSW0WGlCh4iB/EBkf4fjWVaVNxs2XBSTLV1qtrZ28c91KyRSEBCY25J7YxxVoyDy/McnaBzxz+Vcpo1+fEUthHMDtsk824Vh/y2GVUf+hN+VdeUKqQR97njtXnVKGq/HqbxmZ9jrNjqEzx2twJmjGWAU/Lz344pJNZ0u+sLqJr1IoQDFI+dm0kdMnoa56e4Xwt4ou5JFC2t/CZQB/z0XqPx5/E1eu9O+y+Db5blEaZoJJpDgcykEkj8eB9K6aNNU2nHS5nOXMtTWs3htvDif2fOssUcR8qWZ+DjuT6f0rI0B449RY2+trfiRc3EbvyG670HYdsfrWLe3Ji8IeHYjKI4JJoxMx5AHXkdx3/Ctu70TdqWn6hdaqFkt5FEe2ILvyfu8evT8TXdzRtuY2fYtW/irT7/AFa4soriHbHsWNi4Bkck5C+uOPzrTuLqGztpJ5pPKiUZZnOBXNeHljfxR4jO1Plkjxx04bpXR34U6ddFkDL5bE55GAK83E04zqb9DopSaiZWma3HrenSm0uY4rhhIEAILIASFYr+RqppGqard6gLaSXT4liOZGglDtJ7AduetZ+iQ2cfw9M08v2cMkivMg+bBcj8fSqt6pjfw1JFZfZokuI442dx5rqcfeUDAyB696yhRSk7Pbb+v67lObaTOzuPEdnb63b6YZIzJIGaQlwPLwOM+5rX8+PzBH5i7yMhc849cVw09haz/Ei3SS3ieNrMuwZAQxy3JGOTXVto9o+rxamVP2iKPy054A57fia9aDvFM5XuXXBPI54wRURIbOOGH61YGNv4VXKk8KAfQ4rz8XC0rrW50UndajVyXA/P0qQA7vlb2yBUW0545/rT1OGBxj15rgou8kpLqay20J2V2TGQQfzpkgwwJ4HTip1JC8cUh6MK9mWHi0/+HOVTaIkkwMZ74qTJ6etQLknaePagSEHHocc1hDE+zilMt07u6HyMQMDBOcVEQAWJUjBHI6U4s2Rx0PTFKzAhtpxk/dIrGvJVLv8AD5FwXLoKSSrBirDHWlCZQY5NRsMM24Y47VYUjb/Wt6EFNvmX9XIm7bEABQsM5zUkOec/X6UpCknv9ajUlSAOCc5H+FP2fsZrt/X+Yc3MmTFuf61E2d5B4J9qVXHcEe5qN/mkJVc+/pRiasXFcuoU4tPUdHLt4xwDTy25uBkgVXUkNkgnP4c1NEpYluntXNh68qloblzilqNB4A6gDPHUUvMm3AyQMmnMpyemSccU6IAkkLg9DWtOk3LkYpS0uiKRTxuJ+lIIiHwAD6Zqw4ynb86jTO8evXmonhUqivrew1U0JWVSMHHtUPIk5GCTjHtUxwfrUEhw7DuBx7V1Ym0IqXmZ07t2LAx6VC2VkyAAMU+OQOOvOBSMcAjP/wCqrqOM6fMhK6lYSIY7d+PyqRioU5HGKjRgQBkZ7fSkkfgAHnPQipVSEKNws3MWI/Mc5B7VLx6VVRwsnA7CrO4bM54x61OFrRlC19h1ItMgGQTnmpVG1RkZIpm7585yP0xUpOVB28daeHULu3QJtjJGH0GefpQg+Vcjp0zTGdS3qAO9So25aVOpGpVYNOMRsgHoM1WZfnXIPzcnFWm+YemKRF5BP4c1nXoKpUtYqE7RGKrFASecYoJDEgDOV/KrHYjrUBALAdADjGadSjyRSXUUZXeogG7JwOV6mn+bhBxj8KTy2A25yO1RvkZBAPv6VE3OjG+xStJjjyCx4Ocdaegwvbr0FV1Bc44OOx9alR8DGCT16Vnha153kOpHTQkBJHPWos7XPIz79qcX4YHg49aEXnOAB711zftZJRM4+6rsVYyRn3/HFKyhWTA704/limOOhYEntiqlSjCGm+glJtjGbO4E87vuikG5WcgBcDvTcHYTjau7r6U442EqCS3UnpXCnd8z3/4f5m3kiwORn1oZwOepqAyOnJPtQDnOTkCuqWK+ylqZKn1HEqXPyE8cCnBD5agYHemxgk7uMAYqUdM1VKkpLml1CUrOyI2RtpySeOnSogR91enoanlbCnnnpVXGcsR071y4u0JpQXqaU9VqLlSEBPAyT61Ir+YeDj0zUIBZuoz296miHzjd+grmw7nKST2Zc7JFlQAMdMd6ODzz9aT8RTC5AJr3dEjk3GzEY2g5PpVdlJQsVA98mpBnAJBIIz+NJJucn27elePXTq3k9+x0w93QiWMv0ABA6etTIuTjCqfUE0g4csDx2OKUEAjPrnpWdOjGNuYqUm9i0oGPencf5NQrKuO+PpTt42bhnFeyqsHszl5WDsBgKOTUTLvPrjqT/ShpMOpwQPemEjoCWHZQK46s1OVnquxrFNIH2ovyYPbJpiIDJtIyOn41MI2I3YGc9KTyyBnGc9RWDw0nLm5di1NWtcTywhbnOOcetToAoGOh5qDndjB569zUok/2WGPaujDcsJPSxnO7RKTgZ7UzJ696BIGz7e1NLqDg12+0ja9zKzvYRn/hAy1RkFzkEnHfoKfjcj4PegEqpHA/GuOdqmstjVe7sRMmF+ZiT6ZpiqSfLyQOtTFckZBCnnnvTRkuT0J5FcM6KlNWVl/X/ANlLQRVZSQUU4qWNSGBAG369aDgsGI2gdSadFwnOfXpXXQoxU+VPQynJ2uS/h2pNwJpM5zSCvRMBfWlJx3oB45xUfDEu3IHQVFSfLsUlcQsGxtUt68VHJs91PapdhOCzYHpTXKqCFUfX0rgrRbTlJ7/ANbf8E1i+iK+Gc7AeOtEcmG3EAn19KGUlQx79KeYyoDKTjHNedGFS949Nfl008jdtbMeJC3G4/QU8KxHAwPXvTBkkqVBP1qRFKjmvUoRcn71/wCv67nPNpbDggA4H/16dwKQHv0zS5rvSSVkZMAee9GPwo696CePegQ11TByM1FtUAEg5PQZqR2A4JHNMDAFc9Rwa46/Jza2NYXsJ90EqCCvUVIZF4NMmO3r3BpDlYgP4mrP2rpuSXT+vxK5VJJslJCjJOKaJBx6U0AsPlBbHc8CgFlPzYIJrZVpvXZehHKkP3cH+dNG4jO4j0FNIYNtGADzin7v74IGO3Sq5+Z+9pYLW2E3sMZHU4HFKn3fU988UAbm3nv04p3YVdOLb5r6Cb6BzkdaDwOvagE5wTStgA81sQTQ/wCqX6U/NMi/1S/SnmshhT6jqSgGFI/3G+lLTX+430oEQCndqReaU8CqGV4SMN/vGpe44qKBflY/7R/nU3XFUhB1FGBmg9KTofpQAjJk5BIpPLGPX60/GPSj8aj2cb3sPmZBg+W4HXJoVY2UAAZp7xk8jg0xlOMsg475rlnHleqvb+vkaJ36gUOODkehqInapHocjPangSHpkfU0187huIb1GK5KzTV4pr+vvNI9mKHPlqo69xSjgklsewqPAaTjgGpAhByFB9waVLnnrvbQcrIfHnnk47c81J2qHuRuZSfWnhirAPyOxr0KVRRVn/X+RjKN3cf9Kbjjil6/nTSc11GYdOKMA0nWmlgOp5qJSilqxpN7EYUYB7seTSyqCNo7DNIeAcKSvXntTsZXCrgdya8+3MnDv/X3M32dxm3MfPJX+VK0ayxMjqHjYYZWGcj0NTFA3HPpxSlAeQSD6itY0Jwd0Q5p6MzoNJ06C4Sa30+CKRScOkQUj8qmubaC6jkhuIklibGVdcg1Y2seN4/KlKDZtHX196rlqPVb+Yvd2M+HStOt7VrWOziS3c5ZNgwx9/WmtoWlRwPGunW2xiCyiMYJHQn8zWhksMEHPem5b7hUZA9aftpLS718uociK9rYQWUJitbeKCMndtQYGfwpmoaTaarB5V7CkqA8bh0+h6irahxlcgdxTiSpG45BqYyuryv942uisU7LTLaytVt7SIRQj+EDv71UTwvpEdwZls1BY7imTsJ9dvTP4VrHCtuz8p60+tqSSuupEtTL1Dw/p2pyRvdW/mGMYT52AX6AGq8/hjT57mO5kjkaeIAI5mfK49Oa3PalIzWjgmJaHmtxa6XNq162v6dcJcvORG8aPtZAAFwV6nit7wxp32G4upbaO7i0+QKI47k87hnLAHkDp15P5V1W0ZPAppJJKhe3rWNVKMdG/LqVG7epT1Cxg1K0ktrqEvDKAGBOO+R+orKmvdP8JRW1oLS42TE7Sg3liAOp6k9AK6BdzKU444pSrSDDBeO5rCE5Lvr6b9S5RXkZPh6xaztZJpoxHNeStcSKP4Sxzt/AY/HNbe3PQ1EAzrnI4PpUw9zXTRm5XdtOhnJW0M/UdGtdUe1e4XJtpRKhHqOx9v8ACk1PSY9TsXtJJpokfhjGQCR6cg1pD9aD16GtHGLabRKdjnD4Wtm0P+yJmlntx9xpGG5PTBAH+TUOleFbfTJknae5uTHxEJ3ysY6cDsa6R85ADYBPNM2HcybvfpXFV5lK0W/w+RtFK13+pjR+GrdNcl1FJZ0MxDPCrYRmHQnH51seQkiNG6A9Qad823qMr7U9AxO4kYI7UQk5TV1f7v60YNWTscxD4It00mfTXvbmSCQYQEgCP5g3A7nI/wD1ZqGXwPJPFaLNrFzJJayK0TkABQOgA9enJz0rss9OcUn4HNdrin0MUcxf+GGm1WzvoNQltpYYvJZh8xZPqe/J5OavLYXY1kXo1CT7OkXl/ZuoJ9f881rucKSRnFRHl+U6jpXHWbg7J/n1/wCCbRSY4K5HVcVGEb5lxnHHBxS5VU6EODT1IaXK5+YVgnGbSk9fXv6laxvYhaFlBAGT1zTwC+Mj2OOhqzt700xKT0rZ4Pl+Bk+1vuNjyYxnnmn7ep9uxqEgx9iMHt0xQZDuIDAemRThiOSKjNa/13sJwu7oa4+c8bvYGo23B8EZb0NTHdu7ZPIwaYYiOfxzXFVpym3NJ7msWkrMSMncCct/SrBUEZ6ntmosjqowccmp8gjPSu7CKycXqZVO5FKhwSD14NCSHhTj061I4BXrz7CqxJ2nPB7cdaitL2M+ZdSoLmjZlg9D7VDzuGSD8ueaYmNp5wO3NS4Yx4IDDt2rN1nXtoNR5BikYA5Ix0NKI2aIY9KUptxkZAWplGAO3tV0qPP7s+gpStqirtB3AjB7VPDgJwMEcU4pnkHBpqEKcdueaqnSVGorhKXNEc/CHjtUKOEIBztPepmbCk56iqjllH45GazxlZ05qUR0o8ysy4CGGQOPWoWIDhl5+namxluisTxjFOYDAx6Y+lE67q000gUOVjjJlckc4/OoJCepI5J+tTx/MeRjnNJLFwCuMVNaNSrT5t7Di4xlYhjP91ju9xUrgkEtxzz3xSxKPMJGfUU91B5zz6etPD4eTpMU5rmIF5yT9T/SlZGBy2DnqTUkIUtkg8VK67oyB+AFVHDc1K/Xp/X9fiDnaVikAVYcDkd6nCkKAeR/WliUiQE9hjpUrbSMUYbC2i39wVKmtirjkeuePrSvkpxnbmpAgZyDn8O1SbQExxj0zTp4eUovUTmkykcg+gPrUyMUOOMdeBTducZznPXrU4TCYHU9658NRnzOa/ryLqSVrMYzHkY56inxsMbcmomOSTtx3xTsHHy9uM1vCpL2jluS4rlsPd9o5JzTI+JDzk9+aiZtvTr3p0YIkBOTn3rL6y51U30/AfJaJYzxknA71CQN+7H096mLAdcZNRr87HJ464Fdte02ooyhpqRrCSQc8U/ATPOMipgMd6bI3uBwetQ8PClC63K53J6lfGcnGMr3qQcMAc4I9aFQ5B/2e/amycN8x49axXNTXO0U7S0JHZeBx+dMO5mXJx+FR7trZJ3YJ/GpIvmf5uvXGaFX9tLlfcOTlVyQKFTGM/WkcYB6YHapBjFNk5wP6V3TtCGhirt6lXsdpJHfNCqT83YdRUpXd8g4FHlMfm7nsa8n6vKTulc6edIdEDtIOc5p/IXv9ahU4G5nI3c0m87WA3HJwAa7YYhQgk0ZOF3cWX7+M9uOaQDedoAx+gp8cfJLKKmxg4AwKI0JVHzS2YOajoiv5Ldeh+tIiHJ+fBHerYI6iq5J2bSrZY0qlGnTaaX5jjOUhC+CAHBHfpQzgt3Ix2zRhmbIVRt9aF3ALwDuNZqTbs9vR/q+47IFQ7R1H41IqgHGBUmB0zk0gAz6V306UYKyRjKTe40jFNBGWYnhRinkgAknAqFtnCh+CeeaxxE+W22n9IqCuKzPsz8vzcYpPmOI+AMZNBVSxBbIA4yaTYu1mwfbmuRtyv1+fRb/AHmuiJFTDZY59OKkwMEikQYUD0p5HHvXpU4qMTnbuxp6Uhb5M/nzTgMDAprKGXHQVUm0nYENQ4UuT15/Cmh3wW2j86QozOFDe54pcMx2lhgYyRXFzy2Sf4bmtluIjsucr15pRnafl+Y85NGGLYyPlp8Z3EhgOKcFeVrvy2+YPa4CJQBkYbFCRqDnAzUmOaME9s11KlBdDPmY1kDDkfhSMgK8g/hT+QKZIdq8H6UT5VFtoFduyI9gZ8ZJA9ad5YHqPoaA4VcKQTQY1IyTz3Oa5UodEm92aXfcawK4Cnk+tOJwPX0pixnG/cc9s9hQoZjuDcDpSjOa2W/n0BpdXsO+cLk7aM7QQwODzx2pyo7Y3H5R6VJgAcVrGnKTu216kuSRB7AOfrQ6EKSeD6dhUw9e9GBjHP0p/Vk07hzsgI5Dfwg4H0oyVXaVJA4FT4UjBAqB06KrHn9KznSdP3kNSvoCjJVeCQOSKlHH1qMK6cAKRS7xkZUitKclBe9oKSvsSA4NOGPzpqndyDx9aXocYroTTV0QHUnFNLgcdT7UOSFpuMEBevUmsalRp2RUYjSSHyFPPXNRFoyeCVP0qVkA5PPuaRmULhQMdya4q9NpXk1+f+RrBroRDc65PISpF2k72OT2AqJVbdtBxuFOQbchwRz1HauOk2mm19/f/hjSS6E25jgBfzoyobLNkjoBTQgA3ABl96lVVxnHHXivSp883qzF2Ww1M53ngnoKk4yMmkxj8KXqK7Ix5VYybuB4APNB6dcCmn1zxTHYDHXPtVCH9Tx0+lL1B6dKYDjkU4kH370ATxf6pfpT6ji/1S/Sn5rIoKkqPNSUCYUj/cb6UtNf/Vt9DQIiFOI+WogCAe/pWPo+q3t3f3tneW/lmBvkcAgMuTiqGacAyG/3j/OpznPeoYPutx/Ef51NVAJS9qPzoJGaBCYxz3oBJo9u1GRQAmaa4BXGeadkZpCTSlFSVmNO2pE5c4G4DjJpqrhGbHUcU9vvMCfvDqaTDMNrAAd+a4HTXM3a71Nb6EaLkFD16inIzDIPOO1OUbixXjng0CPJO7qfTtUU6ElZw+/yHKS6ikqQQQefakIxF83U9KXDjuDShGzlvy7V0OE5brXYi6Q3zCwGF/OkU5JHQ+1ByjcAkH0FJ8zYOMYppzj3bCyYjg7gxzt6GnAKozwKaMvkFvqBQqhWxgexqU3zc6Wj7jtpZvYepDDgj6Ugwh29jyKRsKdw7dvWkLhlwAT9O1VKdnr8S/ESXbYm4FIWA70xSdgLDmobqIz20kSyFGdSocdVOOtdMXdXM2rEJ1vTUvfshvYPPzjyzIN2fT61f3AgV5h4z8M6fpdhaS2SyC5aURn5ixkyCc49cjt616HpqSxaZapcsTMsShznOWwM81VhJlp2wCcE1nvrNhux9ttQy9vOX8q0Ca8m8T3NhL47sJIpYHt90XmsrAqPnOc/hWFSm5u19C4yUVsenxXcV2u6GeOT3RgaJ7mOGMvczxxICF3OQBn6mvPPGCWmnw2uuaFPFE6zeU7WzDBOM8447fjmrGv6vYaj4Y0271GK6aKchi9uVG1wCCMH8axdJq2776/8Evn3O/TD5DMT+PapRwOP51zdxrdhpNnp8YWV3uFVYIFOWYYGMknHcd6dpXiW11O/nsPKltryAZaOXByPYgkdx+dFO9O6t+PQcrS6nRk/jQTUHnHbkDgdcmudl8cadCC5Sd7ZZvJa5RAYw+M+uTx6Ct41oy2IcGtzp96jjcAfSkc7SH9P5V5p8QbmNrjSbqJlAl3fvFP3l+XHPpyfzrqLTxZp13qY01XnW4YEr5kZUOMZ4z7VjVrJwukVGPvWZ0TTRiUDzFDnopIyaUqQQd3XrXFXB0XUfEyabJ5sd35vmSLtIMjKvy4bsuMnj2rsZWjgt3mfdsRSxPJOB7UnTdSPMlZ+rDmSdrkm3a/DHB608HY4ycg+tcNo3jeLU9cuY5RKlsdiQRrGWycnJYjpnitf/hLdEM80LXBje3BaUSRsu0A45yPUiidOVPWCCMlLRnSCRSeCDQWXIHc1zbeLtH+wx3rXeIJHKBvKbAI7HA4OOadceJ9Ktvs/n3JTz4w8LGNsMD05xUPFVF9kr2afU3ndGG3PNJvVgMqahV90W7OBjAx3NU7jX9M0+4Nvc3aRycHaedoPc+n41EakqslfqNxUV6GkqKX+6QMd6MKpZckdxiq019aTaU9z9q8u3eMkThtuARwQT0rntDurKO/u7lNXM0UcWFg81nJUAZkYHqxx2GK3+rRt0v6GftHc6xJTt6Ekdad5q7c9qzNO1O21WzS6tmZ4XY4yME4OOlF7qNpYRq9zdxRBunmOB/PrXMsRUgrb2NPZxZpNIuMFuvoKYpVkHzYIrnNc1Dd4bub7T7zb5a+ZHJFhg2O30qHwprqXOg29xqd5F58zsoMhVd3zEcCnGpOtaWlnp/X3A4qOh1IDbz84OR6U5GZU6AgcGsfxFdyQaW8dlLFHeS4WItIEwCQC3J7ClsAmm6ZGl5qn2iZxvMskg+bPp7Vo6MoJyT116kqSk7G5nngmnH3xWet1A0gRJo/MIyFDDcR6+9cr4t8Ranouo2S2syeXckqUaMHGCOh981pDEXdmiZQsrnZygszAEgYzTcH5eQxI6VCk6yTbVkUuvBXIyKmIPGUH1rmknNuUU9zTbRiJkhTjGM5NWOvHUVWGY9xyeucdqmDBuhH0rfCySTg9/wCl+hFRdUMdBtbbn6Ugk27uT071Kehx1xUOCerD5h3qa8eSXNBf1/THB3VmOLuqZPP0qF1AB6+1SHoPkxuXoKcsalc7cE9aycHiNCk1DUhVCfmxnnmrMeSue1RGMqSF6H0p8RHzAnHPSnhqfsZ2egVHzK6FlGVJx0qMSlfvZI7VM5AjbJ49qptuAA7dqMZUdKfNEKUVJWZa8wNnB7VF83JPccmmJ8zqvQYqYxkkc596XPOvC9tgsoOwmzcAnYnt0pskZUg/eBPU0+ID8fWpCoYYNXDDxq0+bqJzcZWI4V29+R39qlZd2SPvYxxQqADHr60//OK66VFRpqDM5SvK6IowVyCMc1IwDDB/nRznFJkdAOa0jBRjykt3dxFGDjHfrmlOeh/lQOKazYI4zVJJKyFe4qg9ulOGfX9KYD7cU4H2pgDcelKB0yPwpjEDrmn7uOPyoAaQcnPINHI9MdaXqefrSEGgBu0Ag4H5U4529f0pTn6mkJFJRS2C7GIjFyxIxn86eSF+gpRjPb2pfyqI04xTSKcm9yoUB4Hc/kKk8nahbHIBxUoRVOfyyaU4xjNclPBxV3Lc0lVfQgY9B9PxpYyVIHQc0mzeSBxx6U4x/Ief/rVnCM23NFNq1geYAcZz9OlNQ/P6461CScAjgexqSIlXBPOfSsI4iVSqubbQpwUY6FoetQSAu+AenqKmLYBJ5qILuJwvGfXFd2J95KCMqejuVyAHyBkDsakj4b5Mc9s1YWEDGeSKa4IYMFzgGuWOFlSXO316GjqKWgwybXAJ3ewpVG7b8vHXmmD+EFu3Yc0+MbWX6c81VNucry1X/DeomrLQkACj7v0pSPlOB2oLKozxxUTybsDDcmuypUhCNjKKbdxnzBhnAKr9aaBnaA2STn6VKsQIbIxnpmjDheABgdhXB7GW7Tt/Xp2NuZCxElSSe9SAgdeBVUZVcg9KXknlvlxkkmtaeK5YqNtSZU7u5O0mQNuMk4BphDNIPm6DqBSffI5yM55qUIoHAAFaRjKs7vYltR2IEI2ndIcnqAaeXBkXaCdo7CpcKDnpVZ5EDnPzAmsasXQitV0Li+dkwmTHJwfemmbngge5qDOCwGMHgH2p29eEQEk9Tis/rk5aXSH7JIdu3uAVzjk45zT0TljtxzwMUsa7T8w59j0qXmuylRb96e5nKfRFdVYDmMZz1zSM7FhlRhT61YIGKquVDjkkA5471jiIqlFJS/IqD5nsSiUYOR+VBnGODkntUGV3gjkdQPenIFHLfMeuPSs44qbfLdepTpx3JhKQMkZHqDmm/KwJLHPpmkA3ZAxz1x0FTBF/ujit4KdXd6eZDaiRKgC7mZs9TzTlQ7cliCalIBGCOPSmGNR/CB+NafV1FrlRPPfcaf3SEjBJp0eFUDIP41CyjJOP4sDJ4oLbTnHI9O4rFVuR8zWiL5bqxZB+n0pc8HHFQbyGwTzjp6UdRk7iO56Vt9aT2X9fiR7NkxbAznFMMi46fpTMsHA5ZetOY7/l5HqTSdaUr2HypbjQUZ8naMCgIrMf7o4p0gUcEDnimhYvbP1rFw97ldu/YpPS+oFAWAXOD15owVwFbk/pTsqq5FLGDgs3U9q1VKN9N/LoieZ2H89CRSgH1pByOTSkDGDn8a7DIDnrSYAPNLn2pDk+tMBrEBeaainG45yaSRSwyD07Gm73ztwM46g1zVJ8sryWi2NIq60JPM9FyPakaUY46n2pm9VGDleOmKEKsck5J9TWbqt+6pasfL1aJEAVev1pMM5JyQO1N2BnwOB3x3qTYR91iB71SvJWtog0XXUiYNu2g5xzzS5VuScGpAm3PGfU0uOpxTVF79/mJzREcE93+tIUy/zHOOanwOnNMaME5OR9O9KWHuu4KZDjLbzjqPyqV8bkIA54oK4bIXIPBFNBUHgEnHGayUPZpxf9al3vqCxqSVIyQePpUuBt6n6U1Vxy3U9aUHiuqjBRjsZSd2O6/hTcgcY6dKQjnvS59elbEgxyenNJ16ijdxkc0maAEHSlJ9aTr0FL0GaAJ4uIl+lSVHF/ql+lSViUJUtR9qkoEwpH+430paR/uN9KYiD7q5AzQvzAnbiheKf2qhlWD+L/AHj/ADqbjuaig6Mf9o/zqX0x0qgAkD2/rTSw3YzzTutNYAnaRUzbS0BCrnue9L+NRo4AIJ6cUBwccEe9Qq0Grtj5WO4x7UjMFHpSt93j86jXGM/xDrmnObTUUCXUCGcYAAHqaaFw2xiSD05qQyjoOcdcUFQ69fpWDpxnqndlJtadBQMAgCjOM8U1G52n7wp2TXTCSkrohqwo6dKaeeaXvSE9zViEPXr0pjttwAM9qcTSMu4f1qJpuL5dxq19SMh/vcDHBxSiMMByTnvmnKxIw3UUmCOhwK5VSi9bXT/M05ntsNRQGII+YdzRuCvjPB9O1BjyM5yf504BSDxSUJr3VZW2G2nqIX9FJqOa4igt3nlYIiAszMcYxT92z5SPpUM8KXMbRyxK8b8MjqCD+FP2so6t37qwuVPRHnz+M9JuNbN7exXMi25K2sSoCq/7Zyep/SuluPF1vp+m6fd3kMim8G9Uj+bavByTx2I/OtH+wdIztGmWpP8A1yX/AAqWbTbKeOKOa1hdIv8AVq6Ahfp6VcsRy7kqDZbWRXTcDlceleXeKGQ/EPT/ALiqrQ59B8+ea9O2jYRj5h7dRVA+HtGfc7abakk9TEKxp4hzdpPp/X3FTp2Whxfj2dLyOz0eyVZbh5vMKRDOOCBnHc5/Sq/i/Tf7H8GaTYM2ZEly2DxuwS2PxNeh2mmWFk6m2tYIWHUxoAaxPGdpLLa281rpcV9LvCEvGXKr14Hue9bUJRkuW92vvIqJq7MLxDqNlbroUHkwtfGON47mXOyBTgbjzzyM8+lUPDrxL8Rbk/a/tCMjATMR+8OB0xx19K9CTw/p11aWi3enQboFG2MjIQnqPcVN/YWmi/8Atws4vtQAAkxyMDArp5Y2sRre5V1iOV9EvYoM+d5DhQOpO04xXE+CTpd94eu9N1BosrMZWSRtuVwOc/UV6W8QOQV/GsA+FNFGovdm0AkblhztbPt0rhlBUVZm1+d6HH+O1habQVh2+QSdgHTblMY9sUzVnx8TtOwxBCoCfru/xrs9Q8M6XqtwJrq3eVwMAmRgAB6AGoZPCekz6gL54H+0Bgwk858gjp3rk9pGNlrs195ryt3foc2z5+LkJ7Benp+6NekEho+CelYLeFNO/tL+0milN1v3+aJmzn8+nbFbquAOcY9RXZSrctlLsZShe7R518NwEv8AVy+A2UHPHOWpmm2MGofE/UfPRXSIO4VgCCeF5/Ouzg8K6XFqsmoxxMJnbeV3HZu652/Xmm2nhGws9V/tGKS4FyWLMxl+/nrn613aMws7WOY+Ien2+n+GLeK1hSKL7UDtQYAO1qx/E+GsPCq7gf3Kj9Er0zW9JtdZ0yS0ukLIeQRwVPqPevPtF0TS9durizkt72NrPiOZ5snGcAHjAxjgD3rjnFRenTU1TbPQRkgBckCvOtebUNF1641qxK3FnK3l3EZ+YAjgq47ex/yfSYYjFCil2ZlwN7dW96xrrwtHcSXjpe3US3jZmjTaVYY5wCOK87DRUJXf9f5HTVd1ocT4pvluPDmgxWW+Kym3Hy2OcFSBgn2yat+K4h/wnOjRx7lDJEhEbFTtLkYyORxXYXnhjTbvSItLeMpFEo8sqfmRh3/nmiz8NxLqqapfXUl5dRJsiLqFCAZ5wOp5NetTrxlo3qckoSRqWljb2NilrbRiOFB8qjtXn1pKt98SryK7AIEbxRI3TgDp9RuP416XvBHCt+VcjrfgtNU1RdQtrqSzuhgl0Gc44B6jBrnqunOV+6tezNIqSXoZ1/ocXh/wTqlvFO8ofL5bjGcDH5VydxYQRfDuzvBGPtElyR5h64y/A9uOlejXXhSWfRJNOGoyF52BmnlG9mx2HIwOlZs3gaaXQIdHbUwIIZTID5HPOePve5/Os6dNwV5vW9xzfNpFdDJ8Wt5vw60WRzuk/dDeev8AqzUHjBF/4QPw8+B5gSMA98GPn+Qrob/wfc6hoNnpT6gqx2pB3CDlsDA/i9DS6t4OutU0bTtNbUIhHaKAGWA5fAwD970rrhXi43bMpQaZymsafDpN94Zlsw0MsqIXcE5ZgV5/U1ofENDNquixlipdiMjgjJWtXUvBuo6g+mu2oRA2KKqfuDyRjk8+wqx4g8J6hrl9a3X2yGP7OBsXyz14JPXpkVhJKU010uWnaLXcwPJTSPiVZQ2QaNHCh13E7sgg5z19frXqYHHvXD3HhPUp/E8OsNdWweJlxHtONo4x/n1rtomG3Ge/FaUqiVot9BSjuxzr+7IA5xUWMgkHBFT+vrVd1y52456k9qyxataSLpdhFZm/iPqeaequVwCCB6ioQpJwP/11PBxxn6CuPCyc5pSNKmi0GbCoXJx64p6MGA5GemKkPTpiqzcMVJwRyDXZP/Z7OOxnH39GWeQKhICvkEjDd6aJXwSOnU5/lTxkjOCcnOR9KmVeNdJRQ1Bweo0gmNuT0zQ1vhSVOfY0AY+96ZOKsDp6+1FKjGqmpocpOOxXjGJA2OvBqx+VARQcgCl6muuhS9kmrmU5czuNAGc8ZpxA6YoOB3oHc579620RInpxTsjp7+lRPcKp4OTUe+RyMDAPTFcs8XTT5Y6vyLVN7slYgdW/AmmmVQOOajMag5dufahXVTtjXJHc1zyxVRuzaj+LLVOPqL5znlVzTczn2okkkU9No+lJ5cjIWD5+tYOpKUnG8m18i1FJX0/MRhIq5L4FKkUrKPmI9MmiGMOMndkHr2qSOVydpUdetKnCMmpVL2e2rYSbSshnkSf3+PrTMSbtpYirTsVAwM1CAZwSTgDoBWtahTTUKd+b5ihOTV5bCbZgPvZoDzLTEDlyqk4HrQZHQ43ZrBVFFcz5kvUrlvpoS+eejLinq6MRzj61H5rgfPH+lITC59K6I4icdFP71YhwT6fcWgemOaMAenvVZY2U5jfPtTvNZeHU/UV0xxVleoree6IdP+Vk4HvScenNIjhhwc+1LzmuqM4yV4u5m01uH4Cmvkp1+tP/AJH3oxjAzRKN00CdncqhN5GMYX+dPMYQrg89Cam474H40yXbtGQOema5Pq0KcW+pp7Rt2Ishjx3Bz3NSxkANgY/GokVuuOCO1OYlepwCawhKUP3jRckn7pMzbRntURy5IAPT8BURkGepP9amh5TJxk+1VGv9YnydBOHIriiIA5B7c4FRH75yRn3qc4VSc/Wq5GdzHAX3HNGKjGKSigptvcaGB5LduamjPz5GAOtQIAcZOOOKnjdV4P51zYWTck5bF1FpoTcE9KjkIVTzk9qN6Yznp1pjHcxOMcdCK9GtVXLaPUxjHXUhcHGQCPx60KpIyMlc4xmpTGXwT1HbFIylFJ5Yd/rXmPDu7k1obqa2HxAheCPp3qY5A54qFWdRkqMD1NHnEqMDBPTmvSpVYwgovoYSi27ivJg49uT6VAyFV+ZiB2HrT8M5Y7ePY0qws+dxxx65rjqxnWbaV+3Y1jaCIEUuduecZFSRx5YA/wAqk8g9f4qSNXJyCvcc1lTwsoSSlH/hinUTWjJgDnrTj09aiLMpAIHNOaTJIVc4HrXq+2jY5+VjXkyCOAOmfWomUqvzNgenU0oPyr1DAenWhkZgcj6Z6mvOnz1Pes2zZWjoQqC3yrjnmnAcjK89M5p+wghwMAdOKOr845OT7VzxoKPxbmjlfYmQEJ83X2p/1pAR2ORSg+3417sLKKSON7h070x5Ni8UOxyAvU96jVd2ew9T1NYVqr1jHcuMVuxr5wSGXmmbyxDbfu96ewQDgbvc0wKd209+uK8mpzc1k9/z6bnRG1tR6MAck5b1Pan7i3U5HoBUYVlJBUHHqKniUoT0xXTh4zb5Ht1/rqRNpaiqp37jwfQdqf3xTh7jNNP0r1IQUVZHO3cMetNKAn7tPOM4z+tRsyqfm9KU+VK8hq99CJgOoGAD1pwYj5g2RnnjpTN6jAznBokPPB+8K81VEk5Rev8AX6m9ruzJvMG7BPNDMoGO9QMckIvOOpqRVYDk4HtW8a9STaS+ZDhFbjxIDxkg+9IxLNhTgDvTOqNnnHQ0BSi5DHPoapTnPTdCskKS68dSelAJQfMOepxShDnLHntikkPTPAPU03FxXPe3YE76CKQ75bGOwNOcAnbwSf0owh6YNORFXJAwacYNxtdO/UTavcTYEXgn86emQo3HJpo+ds/wipFGM8VpTir80dEKTezExxyP0pcHOKMZNHPTrW5AhGO9JuGaNo7daSgALgDOaaqhh8/JP6U0DzGz/CDx704sFHB5PSudtS957f1/SL20W4u0jo2fY9KQyFRhgRn8qN7AfMuR7UmRIfYdvU1LklpHR9v6/Qdr7jgM9RzS/Wmu21ck4xSDeeeM+h7Vs6iTsSkIx5AHU0KMdOfWm78ygYwcYqQJhmJ796iEuaXMu/3DasrB25oxxxindD60jLwee1bkE8X+qX6U+o4f9Uv0qSsSgqSo6koEwpH+430paRvuN9KYivznin5IWminZG04qhlaDlW6/eP86n7iq9tyrdvmP86n/GqELximMQvzGnA4prAdT26VMk2tBoi2Ffnx9acxXbyakHIFNCqo4rJUnHSOxXNfciDMMD8iaGQn5jyf509ypBBNNDMQAQAfesWop8knfsUm90PXBUY4FM3BGwOR256UjJj5sk+opx2FOvy025vfRoFb1AKWIJwMelL3Ipgc9MZPY+tBLDnOcdhV06kUrpN9/wCv8hOL6kmcDp+VB5pgkXA96QyjPIIHritXWgupPKxxPtSbsDJ4pjuMZB6nrTCxLKp7Hn3rOeIitF/wBqDY5nBwwzx7daUFm6AAU0ElS2SMdqVceYMdxmsYyk56vRltKwoVieWP4UoAQED1p44HNNIrrjTindGTk2LnnHNMYoVIzSnk+1Zmq6Z/aj28cjlbWNjJIEchnIGAMjtyT+AqnFSVmJO2peLqOpwfUd6Y93HGuZGQL6k4FcdoukWmo63qrFJfsUDiCJPNbG4feOc57frUOpaRDbz6VpbhXeW6ednYliIlyduTz0wPqK46tKcNYy0NYzT3R3DHIyu4Cmt8uFyCOvFVrHUbPUmkFtcpMIjh9hzg1laxNaXNybK51RbaED50jfDEnpub+Efzrz5UZN32v/WxupJL0OgVyPuqPxqZHA6g9eprGgvbbRtOt4NRvIQUUIHdgC4HQ4PJ4xV3+0LP7WtqLqIXDDcIt3zEfSumknFc0ZXsZy10aNEMDyDn6UBscBh9ar7sYYfKG61xev6jLpXiK3uraaf7LEyG8Uysy4ckD5ScDAB/MV3QrJ6PcxlG2vQ704PHHFQSr054zzWL4leSWxgjtriWGeaZIonicjBJ5JAPI2g1Zud9hpgjjulVvuiW5kyB7knr9P5UqrcouKQ46O5eAIDDHPr2pAgCkH7p7+hrJ0i1nszO8upm+tJdrJKzZKtzu6cY6YxV2wNy97eO91DNallECRclOOQxrmWHc5Wb2NOeyuupZXKgZ4pwG3JYgA9vWpSAQciuc8Va6mjae624DXTr8nGdgzjcfxIx7/jWiw0o2Sd0S6ierN+IuF4xxxTnc7AynjjPFQQDZaxmWQlggDMT1OOppfNh3DaQwYcVnNzpR5W/x/H/ADKVpO9iT5TyZDSJFEkjDYAWOc+tNVwCUAyad8x+XjK+tZpp20u/T8NR2a6kxxgcDFM2KT0x9KR9xBVTtOOuOlc1pep6i3iS+0++u1ZLZQ6YjC71Pcn2yK9FxjJaowTaeh0zRgAY4OeppPmVt2RzwawbC51bUtQmnguYl0tX/ds0PzSeuOenbPeornV9Xtrty2ivNZsxCmJsyDBxkr79fxrnrUbJci/QuE+7OiBwxG8cdOKXzBhWyNw4+tV7Zp5bSJ7iARzFQXQHOD6Vk+J9XvNGsY7u08kl3EfluhYuT0xgjHeuaKlfk/z/AK0NG1a50vGOOlJnFUbB7z7OP7QaHzWwcRKQo9uSc896ZcX00ep2ttFaPJDKGLzgjEePWvQU4vS5g00XnxncSR2471EcDoX4PH0rP1fUbuFfI061Nxcsu75jhFHufXjpVjT7t7zT4LiVfKleMeZGRja3cc++a4q8E5XVjaD0sWdw5G4kEcZqZTuQEd6gBO3IbO08U9ZSGwWBGOuKVCryyXN1/rv3uE43WhNjd1AP4VCwKgkEdcj1rB1PxPJpOs2dpcW8Rgun2pKs3KjIGWBHHX1q9rmpvpmntepCkwQ/MjPt4PHHB5ziumulKGhENGXwQXbgHv1pdo35HfkYFZEmqSWlvZyXlptknmWIJE2/bu7scCtZMKTuXBHGa44R1SmtP67f1oaN6aDjF/ECeOgpoOGBIOc1LnFYmla1canqWoWktrHGtngMySFssc8DgeldM8PFe9DQhVHszdDgjrjPHJxUEgBfkDHtSHGO+Ac0qENIAMd6wlUdZcktC1Hl1REinnHXGcGrETZUdTjjmsfxBrkGgwxTXNvM8bttDxhThjnggnPY1aW+dNMa9azuFIG4xHbvx+eOnvWmHw0qM9NhTqKSNEgMOcGnA4HJrG0TxBDrsTTWtvcLACV82RQATxx1z3rXJ49fxruSS1Mbjs59qaT75pSwUZJH1qsZWc4TOPWsa1eNPTd9iowciZpQuRwTUZMkg5O0VlXOu6dp+oRWEspa5lZVAUZCk9MntmtVVMgyx49BXFP2lV2n9y2+bNVyxV0ICiYCje3rTmEhUkkY9BULbUkyORTLy8S2tZLi4dYoUXc7H0rnjJOMoPfolt/XqW1qmiwgXZluPx61EjASk5bHbFYn/CXaINg+0k7/ALm6Jxu+nHNSL4o0pre4mS4d1gAMojiclBzyeOOlJU5txio2a8v+GG2km7m1IzPx0A9aHbK8ycegFUtPv4r61iu4QxhlG5d64JHrirryecNiL+JpKXPzcz97trr91gta1loCZZcLuKimqF8zByvse9PG6FegNLEFf5zyx6cVsqSnKMX8XZrS35kuVk30JJh+7yGxgetVowQMgNz3FLqN/aadame9lEcIONxBPNRWV/FeW0c1s3mQyDKMQVyPoa1xNGKqqctF9+pNOT5bIlDDfuEhU98ikZmJByuRQ6MDvK4A6jNVZ9Y01d0TXlusinBVpFBBrk5GuZTduvXU1WtrK5eeQ7drZU+o702IIy4ON1UrfULKd1WO+gLFsBVkBJ/WrTEhyGAPpik5z0q1Fptr/X6ByrWKHbXEuEBBPPFSmRkGJFB9xVCG/tZruS3huFNxF99M5K/Wrkrbl+YHPqDxV058kZNXT/D7rEyV2rjtiON0Zx7Um94z83K+tMRE8vfv2kck+lMN5CrbGljP0YVrF2iqj91vqtvmhWu7LUuJIsgG3FPz6VnyzWqIZftEaKOrMwAp1pexXcSyxSJIhzh1OVPbrXZTxLTUavXr0ZlKnpeJeJ7bjQcdgKgluYrdA00qRqeMuQATUmc9DXXozIdVdjufnIA4xU/IqMhQCzNgZyecVhiKbqRsi4SSdyJVJJ44qVCFT5j+A7UQypICyOHBPBByB2xUbOfukkHH05zXJ7L6vZpmvNz6MleTd8qjj1oEZP3sY9u9RooD84PPrmpunpW1OHtbymRJ8uiDy1XJOevWo1kAUDIGTk+1KZVx8rDIPrTOSGbIx0yBUVuWL/d/h/XkVC7+IAeR1wT6VMgG3I/i7msO9u9ROr21pZBDFsLzyyISFGcAL7nBraRgEHzY7UULRl7zFPVaEnfqKjkydoAOAc0hlG72FRk7yTlsk8VpWrRlHljqKMWndgx35ODljxilBUMTtJUcetJtAbGW46UblGACT3JNcfLZ3lv8v63/AANb9iwBjoMD0o3fWmLID3xzS7wTwPxFekqlNLRnPyyHSMdhxnNR7hwuGUDrSF/mJDgAdOKMOB1G5q461Tnd47fL+tTWMbLUTK5Jy3TilVRjAfryeacoJI3YwPSlUBmLdM06dL3ldfh9/wDkDlpoKDyOKdn8fpTO54wKQNg16FkYEhBAzmogcAyMOvQUrujLtLY+hqIkk7g3C9Ca461T3lbX7v60NYR01FYrjhdp7U8yLgKG+ppgLD5yQeO9KvBwy8tWMW+btfy/y7lu1hcMW3L82B3o25PKAH3qRSBwKDwBjP8AWulYZdWZ+07EbR4wfvHPSm7dpy35+hqb6801jtBOeOlKeGhZsFUYxmOexJGOKlU4UA4qIKpHzcmlKhRkOQPfmlTTp+89Rys9ET9s9aCf84qNGO0FsA4pPMOM4OPWt3VildkcrHFznA5P5VE7MW4PzD05pc/uxwTk5NO38cLj61yVG5r3nZGqVtiNgzDLIPr0qIY2H5juHSpCWkOMnp+AFJEgaQjHBrzpQc5rl66amydlqCOVXgYHqBTlLMe5PuaTYVLbTjHPHcVKqHIcnOK6aFKbajLp/X9aETklqhQpzlj+FPyRR+tGT3r1YwUdjmbuGM96GxkZozxwM0cjFUA0xq3amY5IDEKOpNPL7SM1GW69OGz9RXFiHBM1hccmR0bOOxFTBgQDULsQwJ9PzpucRjcOSMAUlV9m3FdA5ebUscc4NJ64OKhDHABJ6dBSjaehYE961jiObZE8liUn34pAVPcVHuJO09e5pSifTFUqrlrHZC5bbiMFHzKcY9KRSQdzAnP6UgVm5IyB0pxf+EdT61i2vi27F2e24NJuIVSB607Yu3jjHegINu3GaYF3MQp4B79M1TU18Su2JW6aAEdsEtn0BpxZum059aXeQwVlxnpin45q4QVvdb8xN66oYIwFwTk+tKAVAzzTjn2o59vzrZQitkQ22J60NwuR6UvfpTXbCnr0qhE0X+rX6VJTIx8i/Sn1kUA4FSVFUtAmFI33G+lLTX+430piIBgnpTsfLTQeacelUMrW+drf75/nU2elRW4+Rv8AeP8AOpTjPFUIWkzntS4+lIQaYCE46/yoxxnilFBoAixscg9CetK6nquMilYblI9aap52kDIrn5VH3Hs9v6/Iu7eofOcfwgUzaI2GeVNPLjp1PtSFS/3uB7VEoqXw6tdf60Gm1vogZd31HSmhnPAXnvUnQYFFbOnd3TsTzEKqA7Z/ClBZxkH8MU5lOcjg/wA6Z74ZT7VyuPs9OmponzajWQgkkflUbfd9SOhqQyMDgcn6Ux8nGQBmuOvKLTcLmsE9mL5nyKvXPWlAI5ZsE9hTGwWyuVA708RcZBBP1qacqk5d7f16jkopEiA7eT34p5xUONoydw+hzTgxXknK+telTq8q5WtjnlG+qJCoxVDWL1dN0m5ujjMUZYZ7nsPzq6XHAzWfqmj22rxiO6MpjxzGshCnnPIHWupMzM/whZm08O25f/WT5ndvUtyM/hisZ4JNc8ZXr5H2KziEDn+93K/nkH2GO9ddZ2sdjbrbQmRkThQ7lto9MmoLTR4LSG4iiDKtw7PIdxJJbrzWUpqV0tRqLVjjrTUWsdB1vWbbYJbibMS9CqZ2Kcfn+VXr2K30XwNKjgNLNCVdurSSuOTnv1/IVtweHNNtNOlsFg328gxIHO4n8e34VJD4dtEkt5JHmuDb/wCpEz7gn0Hc+5yazUeaXK31/wCGHeyukcnrFrcyWPh3RditdsUdg/IUIvOfbk/lVu0soz43jii+b7BCXllb7zyvx8x+nP4V1J0q2Or/ANpncZxF5K5PAXOePeorfQbO31e41NS7TzEEh2yqkDGQPXB/WtlSiloTzO+pfKEqWcgHHFc3FYDW9G1Muqn7dI5jY9AFwqH/AMdB/GuhvLZru2aETywbuC8RAYD2JBqLTrIaZYLapNJMsY2oZMZAHQcAVHslH3l/w5XM3ozkfDd5LrM9lBOCraXCyyg/89M7Fz77Q351Y0Ax+INRvtUvCJYoZjDaxvyqAdWx6nI/Wt+y0eGynvLiHh7qXzGAGMHHT88n8axLfSopL7UtOtpbyztiwkkAQBWLDnY2Mgf5FYOVnzJel+xdtLMp6LewxweJLvy1bThKxij6qxUHOO3Py1ueC7A2Hhy3DqFkmHnPj/a5GfwwPwqS60C2utAbR4FNvBgAFeowQfxzir2nWAsLYwpIzsWy7yHJY9M+nYdPSrhVV9NV00/zE4dx2p38WnWbXEgJIO1UUZZ2PAUD1JrgfEMeoPpypfWMkVzfXiK8pkVhjnaigHOB/PPrXYT6TcXGs299NfnZbMSlv5Q2jIx69feodb0ObWbq2ddRECW0gljQQ5+Ydyc81tGtTfUzlCXYz/HhVtDhtUTzLm4mWOEZ5B/zx+NY1zp81t4n0ayt3Z7xIWaR8nZGuNq4HouDx3/GutuNIa71fT765uA/2NWxGI8B3PG7rx249qLbRfI1q91KSfzZbgKqjZjy1H8IOfpWFSvTa01LjCV+xkeHLQnxHrEyTyNDEVhLu2fMkA+Yn3B9OOa6zYDHv3HI9652z0ObRdL1Cf7ZNcXEodoykfR277Rncc46/wCNb+lR3MWl2yXrb7oRjzG96X1dTfN0aK9pbQV3jiy5YADrmuB1iaO68VafeNFIun3P+iswbHnDOf8Avkkj6gHtXV6rpWp6jcov2uBbFXBaDYcuPRjnn6VV8T6Hd6tbww2zxQCKQShmByGAOMYqZ89F76fgg0mixrerf2Tp8aWsSNPM6wW8fQbj0/AVz+uWc1smnWcV/cvqF5cBJZRI3zL/ABYGcAA46f41oatouo6hb2E4nhS+tJd44Plt/XtVeXw5qU2tWmotfxiWONkkcL93OfuL06E9e/PNcqxN378v66Gjp/yo7COP92o3HGK5fWQdR8YaRpg3GK3Bu5cHjj7v6jH/AAKumVnETBNrOB8oY4yfrXMWmka/beILzVnjsJXuFCBTM42KMcZ2+wruw3JOPOtzGrdOx1DBUxk8ngZPeuU0i5mk13Wbh72Z7G0/dqJG+UHGXP4Y/WtS1tNXudUN1qRtljijKwRQsWAY9WJIHOOPxNZWjeGdQt9IvbK9mjU3QkB2fNlmGNxP0xwP/wBWdekoRdupUJ3ZTXXn1a0ubpbuWNjuFpZ2pHmMegZsAnr+A96Nb1DVtN0PSklvpItQnkEcqxoG3A9T0ySOOnc1d0Sw1zT7SPT2t7ONIjt+0q2SRnrtxyfqRVqbRbm78V219cAPZWkP7kkg7pCeSR2/xArKnO07NKy9LlSXu3T1ZXjvdW/4S+xtJJtsckLzTWyqCsaYIXLdznrXWSDbggVztjpuoDxff6g6RrbSKiJITltoHKgduepPp75G9eyzw2rPb2z3EnQRqVX9SQMV3SjGcdDGLaepyGs6eNfi1qVAGeALDBgZbcnzNj6ltv4U621L+3dP0OPcS8knmzgDtF1z6Ddt/Otfw9bXUOkCK+hMVxvdpNxU7izE5BH1rL8P+Hn0vXdTuGUrA7f6OQeAGOWGO3IUfhXm1Ju7Xbb8v8joiuvcsm9vX8ZxafFOhtUt/OlXYMjqAM/XBqsNY1N/FOoafDLHOIUHlpt24Y4OSeeFGc+5FS6RZ6nD4k1S6mtgkU0gAkcglkUEKFA9eCSfT8jR9LvrHRdUv3tyuq3hklCdSDztX8/513U6cJU+VoxlJqV0P0LW7uXTNTub6WOSO0nkQSRrtBVRnOK5zTNY1Kx8LXOqWwj3SXDTTySrkMzMBtUfTBJ98euL7aXqcPgmPTYbV0mn2oy5+ZcnLs3t2x6fkJdc0meK10fTdPsXmtY5Q7ovQhezHoMknJrk53Gpy+f5f5mjV438jsoRLJaxmRAJCg3AHocVIAQ2QT1rMg1iQa1DpMkBMhtfOeVT8oOcEY+tak0oghaRgzBQThVLE/QDk11QoxklKJDm1ozi/F1xLe+ItJ0yGB7gRv8AapYkx8wBwOSQOzdT3p/ifxBc23h66V9LuoGmXyVeRk2gtx2YnOM0vhxprrxdquoXdndQtIoS3MsLKPLHXkjAPCn8ai8T3LajrmlWq2t21nb3HmXDi2crkHgdOe/T1rrt0Mr9R897c+D/AApYQ29oskuFVt7cb2OSAByTkn8BWzq2uSaff6XYwxLJLdyEMCcbUH3jWV4sd/7X0MG3nmto5WmdYk3EuoGwfn6+9Z9kt9cePHur63lZ0gAVcHZEGOeG6cLke5Jx7YVam6juXFd9jctdZvbjxLLpV5bxQqIPPjaOQtkZx6D/ACKdH4g8hNUa+jW3hspdgkVt29SAR+JBHHuKztXW5Txpp0tpAXeW1kix0AAOct6AEiqHi3TpLTTrBB5strHdiW8kRcsT1LH8z7dK4GrSi7fF16s3vo/IvXF09u1ksmlwrHqFyuI2cmfJ58xhjtgZ544qX/hKJ4tcudLa0/1KAqY33NIxxtUDAwSCT7AHtUmkfYJroT2UFxdPtJe8n3EKPQF+fwXiszRIillrHimVWM0xkaEMORGvQfpj8KUqak3OMWlbv/wQUmrRbOh0DVJtXt7mSS3FvJb3DQMu/dkqB3/GrN3aRX0RguQWj3qzL/ewQcH24rL8Gbo/DUOI3BcmR5WH+sZjkn+mfatm4vrXT7R7i7mSJR3Y4z7e5rOcI+1jCno1rrt9xSb5W5anMtt1b4hBRkW+mQcdxvb/AOsf/Had4zhj0/SrprYt9r1SSO2ByMHtj8s/nVfwJIl5HqV4xT7XcXBd1Dcqvbj0yTT9bs/7e8ZWOmyvm2sojczgHqSQAv8AL8Ca6oczqPmj8/68zJ25VZ/It6R4htIdSs9FitJhCYMQTnG11UYyB1xx171fuNa2aobOytHu51XfKqEKsSnpuJ7nsOtYmn3kF1491OVI3ka2hFrCqLwoGSxPp83A+tZmjeJI7DwleXcbCfVpmlnmjHJVt2AW9FAx/LvS+r/Dq9Oy6vrcftNzp7DxbDqel32oxWc5gtCVZPlDNgAtjJxwDUR8eafHoseofZrko3JjVQWjXcVDNzgZI455rnFmSy+GMcFmxkubwiDhfvyScsM9yASufUYqTW9Nt9JsdB0FpP3c0wlunPVwgGRxyc8AD2ArppqabbXXv0M5NdGdJ41vCPDotYWImv5Uto/TLHnP4A0/S9b05r+HRbOOZfKgzFKU+R0Xjg9+nXpxWNrNj/wkPjOw0xpH+y2cBuJ8HHLcBT+n4E1LozQ3XjfU5Fc/uEW0gVR0VeX4HQbsfnTnzyhrH8QVk9Gdc7l1Kbcn2rhPE2nQaboK2ccMcmoX9wIzMUAZmY7ifXHbHvXfLG8QOG49MVx17MNX+IdpasFaPToWlZQP4zj/ABU1xxjU5ueo2n6afgavltZFyfRtM06KzujEoXT8OWji3OwCkdueuD+FTr4p0toLKZXkLXkmyJCvzdSoJHYZFM8YXAg8N3KRDE0+IEX+8WOCPyzU+k6DHpelQRPslkjUM8jAZ3BcZHpgcD2/Gs1F+yd1zdrf8HUq65tNCC2utMv/ABHNNbxTJewQ7Ji0ZUFTggHPfuPbNbsSyMcqePeuW8H3drMNT1KeRFkuZjL8x+7Cvyrn06NXTpKrsJLdlkjcBlKnIIqK69+NSbv0dtwhs4pFbV7A6hYPaFzCJSA7DuuRuH4jI/GuOm0fTrnxta6dDaQLbWcJlnUL94noD69VP4mu7nlIX97hUAySe1cp4LU38mq6zy32m4KKGHIRen88fhVwu3LkvZfn5oUktL9SDxDo9poOlareQQwqLtEgiiC9CeCR785/CtfRb7S7VLTQFuV+2RRbSqg4LAZbnpnqayvFKz6tr2l6PaSMuxvtUpx9wDgEfr+YpLCC2bxsyoVii02AQxLu5aRgWOPX5d2a3VT2llbRrboRy8t32N3X5dPezOnaizETghFRC75HcAAnipNM1rTm09lF+s/2ONBPNtIBJHWsDR9TgGlX/iTUTuknZ/LHUrGpIVB+IJqnpdwdG8A3d8xHn3W+UjjIZ+F4+mDWtOfs1bdXt6CkuZ36nXf8JNpBsRetfItuXKK5yMnvjjn8KreLbm3XwpdyuqSo8YEfQ5ZuFI/PNchdaR9g8J6dp8uDf6hLHCN3/LJS24gfjjPufYY1/E4kv7rRdD050AZhOXHIRFHyn3HX64Fdi8jFs3NDlstMsLTRPtMX21IQWhD87jy36k1rMqhGkYhQOTn0rj7Gzgbx0sUQIi0yDBdiN0ksg6k9SSCfyrsZ5EggkmkYKiKWYnsBWVSlGbvIuMmlZFBNX0+dmEN/byFCFO1wcE5wPqcGlkvbabT5JhOr25QkurZBXBzyK5Xw3bQRadd+Ir4Kr3LvPlhnYmT0/X9KyY47nTPADxlWFxqM22GPHQPjj8QD+debWi3N8ndI3g1b3jofBz29ppiz3MqQvqE7PEkjckdFUZ5P/wBeuruZhb2ryBo1wODI21c+57VwNxo6wzeH9Ml2yXMkolllP8McS/cHouDj36961k3a54vuorgg2WlKmyE9HkYZ3H1xg130klDm76mMt7FjTYZX1P7dHrIv43RlmjWT92hyCNijOOmOfXNbpkU5PQH9K5Wxb7R8Qr826/uILYRylful8gjp36j8K6SV0toZJpSFjRCzH0ArzMU5uovM6KVuU5hHu7/x1NZW97cx2dvEHmUP1c9AD26j8jVnxreXdnbWEWm3MkV3PcCJFB+8CO+ffH51neEtK/tO3utYuLm5glvZ2ceRMV+UEjB/HP4U+KxW6+IEUQubi5h06HzXM778SN0A/DB/CvSoKK00uc82/M6p7DOkPa3F7PuZfmuN+xgfUEYxyKh0jz4tPggu5knuIwQXDZLqDgN68jH41khx4i127Wc503Tm8tYj92WUdS3rjpiqvhKGC51TV9VhRPIMvkW4XgBRycD0JIP51liZ3TS0sXTVn6nWs33hnaD39q5G01q7tPGR06e6kuLGRjFFJIEB8wKrEZAHrj8a6q4lW2t5ppGwkSGQn0AGTXJalpE7eC0vVO2/gf7eSBghidzfkD/46K5MNGUn7y3/AA3NKjSWhuayb3+0NOt7O8aCS4kIcBFYBFBLNyDz0HpzV/UGu47SOG0VZbgjaJZSAq/7TY/kBWRpWqQancTa2WItra0VMk/dYjfIPwAQVBosY8Q2kms6uN8MrMLeBmOyNBxnH97g8/yr1HGEYWktDnvJvTc1tIj1CG3li1OVZZElISZBgOmAQcdjnI/CptPnvm+0fbYUjAmIh2NnfH2J964+01Jz4F1Ge4eZoI5JEtGLndt4Cc9Tyf0ro/DlvJZaBaQysxl2eY2/k7mOSD+deVXqRg24q2tkdEE3ZM3C7MSvGfWsXxLeXmm6PPe2syo8IBIdNwbJA/DrWsrsF+UfU9a5rx9L5XhZ1z/rpUQY787ufyq8PUlUktWxTSimXIbu7i8OC8vJFMzxCTKR/dJHAAzyc/nUSSa9baO1xcQQT3hClbeMFdvPIJzycfy71Y0+JtVnjumUCwt8C1T/AJ6MOPM+nZfz9Kp66HuPFWkWUM8yEkzTqkjbdi8jIzjkgjNd0sNGSszFVGjbmuDDa+Z5bySYGIlOST6f/XqppFzqks1wupwxxkbWiaLJXac8c9xj9ax9T1yO612XS1neG2tlzOYgTJK3ZFxyB6kc9uKit4rmz0jVry6e5gtJBvt4WmbzEUD1JyCxxxmsv4b2ViviOutb6C7lnjgfeYH2SEdA2M4z+Ip14Z1tma3ZFkHIMgJH6Vz3g/Thpujwyl5GluUErqzkjJ5zjscY/Kr+v3Eg0t4Y3Cy3LLbxnngscZ/AEn8K2WJhfl6k+zdrkHhXxE+v2kzSxrHPE+GRScFSMg8+vP5VMl9qE2vTWkcdu0EAVnfccjcThceuBn8qw5lTQfGVnLEPKtL+EW7jsHUAL/JR+dW4dSGnaJe6vIS/2mZpUXuwJ2xgfUAUqlSLjorroEYu+p028FuSQo6CkO1m+U4Hsa4zWptX07R453vZf7RupVjWGPGxd38IGOo9c1J4ju7yyutIs7O7naaZgjoAPmAxkk4yCc+uOtY8jl1TZfMkdiCzsRkYHf1px3NwcYri7PUNWHiq5003ay4tt+3Z8kTnn6kAH8citfwre3t5aXjXU5mCXTpFIVC5QY9PxrWnRb+L8yZTXQ39nPDECgRAnkkn607kck0da29lDsTzMaYzk84U00ptJDZHOQwFSbj0yDTWYk7VwT6+lY1aMEr9SoyZHkZIzknqemKnU9AOlR/Ki4Pf1oCDqrY+lRTUoPo2OVmTbsY700/QmmIzMcZ+UdD60rSAcE5rojVi48z0IcXew7oOajL55AyPyodlK9ec018ZCk4XHOO9ZVKt/hehUY9xrs24Nlc+maazq3VSG9qlygGF6+wpjux4X8q4qyVn7179NzWO+wwMzJzyqmnqVb5nP0A7VEI2MmATTx8vByvbIrkpuS1ktPPa6NJW6E4cdAD9MUhJyGfjHSmgYPLEg9walVFHIGa9Snz1N+n9f1qYStEaF3kkjr2o8s5wT8o9akIOc/0oHbHSuhUY21M+djSdqfSmooYZYZzUgHHTik2gdDj6UTg209wT0GlPRiPanDCJ04Hek3OvJGVqPeGfJPy/zrNzhB6aPzKs36Ei/M28/lUhCkjj8KapGM54pd3Ge9bwiktCG7sCMdBj8aTgU40hxjmrEJx6Ux1+QjpThgewpr8qSKGBYj4RfpT6ijJ2L9KkzWJQVLUIqagTCmv9xvpTqa/3G+lMRBilI4xSCnHlaoZWtxlGP+0386mxg1Dbf6oj/ab+dT96oQgFB6UoFRu4T8aTkoq7Gk2Ozik9AabvXHJxTDu3kbsHt6VlOvFL3dRqD6jiWJIBAx1qMjPRgxFAc7SOhJpz4G3gZz2rlc1UXM9v+CapcrsPQ5HoP5U6oVcAE+pJ4qRWyARyDXVRqKUUr6mUotMUiij2orckAO9N9qcelIaQEBVkXqPwoRPnJPOKfIvAwOhzTMnJKsB6g1wTpxhNaaI2Um4jPuuSfuknNB+Q4ycHoacoBYAcgdTTxFhhkmsqeHk/h7/8OVKaW5GGfjGCPY0hyEK9SaeYlJ4GKVUUdBXT7Gb3/P8A4BnzLoRAENhjx2pS3lN/s+lPdAwwRnmuY1vWb/SdSs7WKC2kS8fZGWLAqcgc9fWh0ZL4fv6hzrqdLu3EMoJI6ntQpZhnd+Vc7c6zqukxGe7sIpbUcu9tISUHrtIHFaYu3vdMN3prRu8ke6Ld0J7ZrOKk3fe+9tim1axoKdpKtz6GhSVfA5B/SqBupLfSRcXwxOqAyInPz+ijvzwKpaPq99JcvaapaLbzFd8Ow5V17jPqOKpXum3ZL7/QWh0BPHtS5OccVAZSMblIX1zT/MUEjOTXQq0O5HIx/UYpyjHTmqs97BbRq8r7AzKgz3LHAH5msi+165tNZsrD7InlXbECUyc8DnjHvRKtFbagoM3iQrk8YPX2pQ8eeBk+wqLAIYgDaP1qWI4JH5VywnNz5dkzRpWuAVi+7bgd/enMuTlTj6U7IHFITk8V1RoxSs9TNydyIja/fOOp9abjd1bn3qu93MdYFkbNjbmHzPtAPyhs42/WrEkZGAMkd+9clei4XaV12NITT0vqMYshII9waPMyqjrSbQxwB17k1R1DUrbTY1kuCxLtsjjQZZ2PYCvNftFK0dn/AMP/AFodGltTTjbkKMEVPnJHpWPZajDd3Etv5ckVxEAzRS4DYPQggkEVee5S2jMsrhYlBLMx+79a9LD1pQXLMwnFPVFok9KYwypqtY6jb6laJc2xYxvnblcZGcZ/Skub2O0geeVlSNfvMfy6V1VKkLWetzKMXe44YPLEnjjPekX5RxjOelZ9hrtlf3k1rE8izxjLxyRlGA9cEdOf1FW7nUbSzljhfe8zjKxohdiB1OB29682nhXN9mjolUSRZGCAQvXt2qRZFAIyTj+VVbO9tNRiaW3bcFYq4ZSpVh1BB5B+tZMnjPw+khX+0UBU7ThGI/lzXQqFWm+ZW/r7iOeMtDoWcAqQM5pjZ5JUAelZh1rT/wCzRqBuh9j6rIQQOuOn1qvD4s0SaWNIb6NnYhQvPJPpWc6rndT/AK/D9SowtsbojUrz3/WgpgkDH4is+51vTtMdY727hgZhlVZuSKfZa1p2oytHZ3kM7qNxWNs4HrXVTpU5RTtZmUpST3LXzITySc5o3ZY5ViD05qpdavYW032ea9hjl4OwuAcH19KskDGV57g5rnqwlF2jt/Xky4tNajxtLDbkA/zp/kqT0/GqVvfWc9y8EM8UkqjJRZASv1qee/tLSMPc3EUKk4BkYKM/jV0VCSfOkKfMtiUxlR/9ajcy5yD+XaiO5injEkUquhGQynINIQhJOR6jJoqxjH+G/wAQi2/iA4J55x1zTmjDZwAKZx04wOOtSq2Vz/WihyzbUluE7rVEENnBBcS3CoBNKAGbrwOg57e1WFOeff8AKjoDSH3Fd0YqKsjG9xcY5IFNdlVckdKVmx1/Oq5Jlc5GFHWufEVuRcsfif8AVzSEL6vYYQ0nzYyM4FV9VTUfsDHTzD9oyMCXO3GeelaBUlVx8uOgqMI7x5Y8dea850pQurNt/d8/+Cb81+tijpunSw77i6lEl1KPmcDhV7Ko7D+fWpLu0e9sri3iuGhMiFRKvVT61cjBcZc5z2prr+83ovC/lVVI+7Cpb/OwovVogtLeW0hig81pWRFUu3ViB1NSsCHAfp+lPRyqk7WJPOaREeTLMcA1nyKSUYXu3e3RDvZ3kPdgV2xCozbxYzLhumAalBB+SPHuackYByxJPvXYqTqS59336L07mfMoqxCsCoMxxqmeM7RUiW0YfzCuXI5b1qYr7fhR6n+ldaoreWr8zLm6LQjWGGIuY40VnOXIUDJ96iXTrNVmVbWACb/WgRj5/rxzVgryCaCMn1FbrQiyIDaWpWJDbw7IiDGPLHyEdx6UstrbzSxTyW8cksRPluyAlM+h7VMPU0AcZ7UXCyIktoY55JlijWaXHmOqgM2OmT3xTYLG1tZJpILeOJ5W3SMigFz6n1NT9Bx6UEAc4/Oi47COiujI67lbgg9CKzYfD+kwTrPFp9ukqkEOqAEGtL8OO1B+uaAK9zY2155fnxLJ5TiRNwztYdDStb/LhSSD1B6VYA68UnIOaynShPdDUmtjDm0S3i0afTrO3htlnBVmxnGeCfc496vWdgmn2kEFuS0cSBRnqQBV7G4YwKjMZQ5Q49u1ctWhK2uv5/8ABNIyXp+RV1C1tdTtDb3CFkzkqGK5/I1W0zRbbSlf7BCYlbqvmMV+uCcZ9608JIf7rimqXibaRnniuaTk5805O211+qNElbRalOLS7UX8mo7dt3IvllyT0GOMdB07VFaaLYW2pT3sUKrdSnLvktn1x6fhV5y+/GzG7sakiVCu1hgjtUU1eaS6aa31/rcctrmCvhHSYDMq2u1Zwyn5iQobrtB+7+FTN4Y0xbGGyNvutYpBJt3HJYDAJ9eK12jbfsDcHkZpAj+ZtY4yPzqrzUnZPV9+orKxnahodlqE9s95Ezi3YtHhiBz1B9RwKtJpNsupNqKKftLRCEEtwFznAH1q0Rn5H5B6NSRsUYxtz6V00ansnyv4fyfb/IiUebXqUrfQLG21afUlRmuZyCSxyFIGOB24z+ZrJ8daktn4fltkkAuLrESrkZwfvH6YyK6nNQXFla3TZnt4pSBj51B/nXffuYW00MW18MWwsra3nuZ7q2hVQkLsNhI6E4HP0JIq9e6PbXd3aXcu4taMzRoMbSx4yfp2rRVFijVEUKFGAo4ApHYjGAT9BWdRqMW1+RcVdmJeaBZ3msRajK8hkij8rYHwrDOeRjPU+valk0FJdRnvbW7mtZLhVWbyip3beAcEHB7VrbCGGcjj0pwZY2PUdh7VwKTTXtNEatL7O5V0zSLPS4PKtY8bjud2OWdvUnuai1nSTqlk9t9qkgjcESCNQSwPuRx/9etHzV7ZNDPu4G4YHPeumVal01ZmoyMnS9LOlaQthFdFtikI7oPk/Lr+NUtI8Ovpeo3V3/aLTtdtmUOgGcZxz2610BBB+ZuvJyKMg8ZBLcfSubnm20/6/E15Vuc/B4TEGoXcwvpRaXMhlktgBhmPX5uuPb86s+HvDi6FaGH7S868gArtAGSeg7+/tW5/FjsP0p7AAV3qMbaow1MTXtJudTsmtYLxbeOQbXzFuZvxyMVeSAm0ME7xysV2yHbgNxzxk8VM7jIZSCR2pnUbTg4wSa4J1VzWh8rf8D+tDZR01MjSNAg0vw++mN+8SYyB8cFg3H/oOB+FY2m2E97pMukW+ohbO3la3eQRESEZyV6474zXZIAWHysAfu4qWOFIgQiAFjk4HU+taw56y1f9fciWlDY5fWPDX27QYNKsHS2hhkVsEEggZ4Pvk5pLlNQtrvSrS0uHkIk33TOudyZyeccdwB/hXV7RnpTJQoTkA0VMPpzSd7BGetkQKi7hx1Pf0rP1/Qhrgs7eRgttFN5ko6FgAQAPzrUComAxwfanKzb9udwx1NTh7UnZrV9h1PeFjhWGJIo0CIgAVQMADsK5xtFvj4um1MXMa27RrGAoJcKMEr6AEj349K6MyHBOOB3qM8qpAyMc8960q4jpAmNPucULO80nxTdR2VzaE6jmXy5id4IySRgcjk8f4Voa1pGoahoZs1uI5JWlVpd/yKVH8K4yQMgVvTQRPcJcGKMyxgqj7clc9cHtTlQeYA3I6GvOnJ+0XLq+7N0vddytYpJBD+/fzJSc8DAX0A9hVK8g1W61qykWCH7FbyFzmTliVIB6cYya2gpBCjGM45qeNSFALZ966MLCo21LYio1Y5/xRoT6zohhg/4+UkWSM5xyD6/Qmotd0O5k0iwg01VdrKaORY3bG4IMYzXU8fjSYHpXpxjGKSS2MHdnD3+h69favpt+8cB8ksxi35SE9ie7Hv8AhjjqdCLS7mXxdLqd3GvlQ24itvUk8k+3Uj8a6djgZ7fyqB25bnrjBrnrTVJe7p/X9IqMeZ6nM6bpV/a2OrXkkOzU71nZF3A7eDsXPStLwtp91p2iQ290iRMg4RTuI7kk98kn6VpyYQcdxxz3p+8oRk5JHI7VmsVytqZXs72aJgp6n+VMZc8jkDpTd5xktj6LStIR8vBJ6GtfrMdyeRjSAPTNNAKAkjPuKeY9o3FjketAD5DMM47elZ1JttaWf3lRVhqkHl+D6Gk2q7YXgdyO9O3rI2DwPfvSuqjG0fN2xWPxR3TS+9lbMj5BCghqUEIDlTn160pBjGd2c9qf1UZABrenBt9n95MnoRLHuySOopSj44IP1qUZxQcAitlQikS5sj2E5DH8qYvLnA+boKnGc4xTsDOamWHTtYanYroNuGzxkilZQZGz029qewK5ORg9qYCTw3Cn0Fcrjye41/Wxad9R0aKVDY5qUcjI/nSLgDI6e1LknjpXdTioxVjJu7D26mj2/lRnJ4oJ6mtCRP196UfSjHA7012Krx+dRKSirsaV2I/LhT064pgL7SygYHbFIzMCGxkDvSxyKUIyeOwrjdROpyt2/r/hzWz5bgrFX4OARmpBJnpUCDJ3H7oGMGguWYnOOMe9KniGkn3BwuWM4xyKKhyo6hj7kU5ceuQfWuuFRydjNxsP654NDD5eOBQuQcCh+F71oSSJ9wfSn0xfuj6U6sihe1TVCOlTUCYU1/uN9DTqa/8Aq2+hpiK65z1p2flpi0/+GqGVrY/If95v51MSevNV7bIjb/eP8zVj0q0IMn6Ux22jgZJp5NROVzhj+NZVXaL1sVHVgSxH8JpjKR2Ix+Ip25gPvKab5jseAD61w1JQe97/AHmsUxjHkHoe9DPvbGcDFBIEg3AH1ApBgsWOQPbtXHJu7V93qapdR4YY2rkDucU4OFGArAD2oCr2Yn8aCrAcN+BrvpxqRXMvwsYycXoPVwRwQaUYz1qM8ru6MKN2W+UZOK6I1ukiHDsSU1mA75PpSByG2vjJ6GkdcHeDzROq3C8egKOtmHzMP7tNMYI9/WnByw+VfrmkJZOScjv7VlenJXauu/8AX6Fe8nbYFb5tuMH0p+aY20gEHHoaVGLLkjpWtOdpcj1JktLjsdqMcZ9aOelITx1rcgQiuB8WR37+I9FQtb4Nwxgwp45X73PPbpXfH7vH51yXiDT9Wvta0+5tbFGisZC/zTAb+R+XSiyejE9DWjF01rcRaobdkKEDy1IBXHOc1x2gPfJ4BvJobl4Ggkd42UA5UAEjntnNbupQ69rMLWXkQ2MDjEshl3uV9BgU/UNNntPDDaVplqZN0flD5gOvViTj3rl9qovleuv9XZpyt6oqXWp3KaTodvG0rXN8il3TBfaEBbGeMn1osk1dNcCQx3o02aM7nunDNC+DyvJ46fnS3egahdaBprwp9n1TTwuxXcENgAEZHHOB/Krml3Gr6lturmGKGG33Yht5g5mfBGCc4A9ieuPStI0VrdKzE5sydLGt6omrRvq8iLb3Lxo6qNxI9fQdOB61ueFr6a/8N2txcPumYsHbHXDEZ/SqGhW+p2EGrG40uYPPO88YWRDndj5evWrnhCxu7LREtLu3kt5YieWIIfJJ4wT60qtJ2vFahCXczfGNtJJfaM4vJVV7tECrjCnP3unJ+tQ69DdRa/4fhim8ycecBJMB6Dk4xnHpx0rV8VabeXA0+4s4fPktrlZTHuC5A9zWfqaajLr2kXf9nTuLcP5oTDAbhjAOecd64qm6VtbPqbR9exNpt7qdn4kl0u8vftcT23no7IFK/Ngjj8afY32o69DeXNrfG1jSVo7cIikPt/iYnsfQYqN0u28brcGxuDbi2+zeZt4zuzn6e9R6JFdeG/tenyWN1PA0pkt5YQGyDj5T0weKyXNffWy3/HyKuvkWrDxBqd/4aupYLZTqtvJ5DR9iwIBPX0P6U2LWru18WWemNqKXsVwjeYNqhomUZ/h9cdDWdeaRq1r4VumgU/bLq6a4nhjPzBSeUBHU9OnvTXS9bxDot5a6NNHaQK6rHgKwyMfMOijnvzwa9GFW2ktjnaOgh1HUP+Exk02Z4jbfZTPHsTB+8AMkk89a0LddUGsXRneH+zyo8kD74bvn9f096wIp5X8ftN9kuxD9k+z+aYW2792euOnvW1aajLcatd2c1pNGkABWZvuvn0/z+VOdZLZb/IIxb6l/cASMjOMVyluj6v47uXJBt9NjCRjtvYdcfn+Qrr+DyowR2Nctp6jRdV1qaWKZnuZBLCEQt5g54GO+SR+Vc1Gmm7Sd+xpOTS0IrVzN4/v2UjyrWzWJmPTJIb/H8qp+JrifU9JLqWS1llWC0iHBuHLfeP8As4BwO/X0rV07ws0uj3q6izxXWpP5lwYW5UZyFB546/maxrjwv53im00xdR1F4YoTcSO82ShzhdvHBziuuOHgndGTqSsdnZWn2Sxt7dMbYYwg9wBioNRufstqZ/sst3g5McSgtx0OD6VoeSY4UQZYIAPmOSfr71i3HiXT7bU5bGVnikXGC0Z2tkZ4IrkqU/f7/j8/0Noy90yfDMyazq13rcgCTAfZhb9PKXr83qTUOtaqNE8Vx6mAbmAW/wBnuFiGTD82RnsM8cE+tX9D0m6hTV74KYpr+RpIYmGMAbtpI7E5zVGzm02LwdNZTHN6yOs0BH71pTnt1Jziqi3GTl8v+BoS1dW+Zu6RpZa1vri5dS2pP5hELcKhGFAI6nHeqWt2Fowt9B0+2hikueZGRBmOEfebp1PQfWr2jJJo3he3F65Bt4N8h/ujk4/AcVHokUr+dqt2pW5vMMEP8EY+6v5cn3NaTxagm7Eqlexck0qwkt4LaSNWgt8eXGeV4GBkd8Vi2enWWo+IjcQWsK2tidilIwPMl7njsv8AM1p67eywwR2tmQb66by4v9n1b6Ac/lWlptlDp+nw2sP+rjXGT1J7k+5NZUf3mjf9f1oXOy2Rk6npmlWyXOpahbRzFRuLzANhQOFUH+Xqay7QJ4b8O32sPaxxXNwPNMKLhUzwicY6ZGeOpNa10BrWtLYjmzsistx6PJ1VPoOp/Cqfju3kfwxMI/uCRC/suf8A9VaunKFlF6Ecyd2zOt4BZeAr24u8Nc3kDzSyN1LMPlz+Y/HNdDoEhk0CwaVySbZCSW/2RWH4oDaktpoVmRvuGVpSo4SJe59OcY+lW/Edwmj+FZ1iKr+7EEa5wRnj9Bz+FcCrTlJJ66/gb8iSY3wXbRTDUtTSIIl3ckRADA2L0x+JP5Vqalodhezm4v4hMAm0Bz8qDuQOx96m0K2XT9EtLUbR5cQ3EdCSMk/nk1kX+tabqrzWr6hBFYRHE7mUBpj/AHV77fU9+g716FRRqRvF69zCN46Mi8FwG20+5Kbvsj3Tm3Dd4+ACPrXVwHJIxweaqWRiuLOF7ZNsBUFONvy4447VaCsDyvPrXmQdRVfaW0OhqPLyk5QNwQD3owuDwaFyV564py7ecfjXtRd1c5WIBx0/KjHNOI9KilfYvuelKpNQi5PoEVd2IZTufYKUjCbEBOOp7UKAsTPxk9KcHUqqDv1ry4y5m3N2cvyeyOm1kktkR+axXkfKeCcVId0gwnC+ppJiMBF5+lO8wOoVBg/ypxlaUoTlf9fITWiaRDkq20kkA44qVpA0YA4z19qVgoATAyaTaJGzj5BSjSnBuCe/9b+QOSerFX5uWGEHQGl5lPonr60g/en0QdvWphgdK6qVPnXl+f8AwDOUreoIoGABS8E8UAjOO9Ga7UraGYYye1HIPYUHHc9KPQA80xAc55phyDwOnannrQcZwOKAEAAPUmjH5Y7UucdOTRkD0oAhmYqowe9SZDAEdD3qJzkseoBA/WnxnAK+nFclOcnWd9n+hpJLlHBT3/KjHzEc0uR0xQSc4rrMyGdHaFxHIY3I4fGcfga4/Q9R17WLnUYDf28X2OYxbvs27fyRn7wx0rs2OFxXnvhi11Ke7117G9htwb1wRJDvJOT3yKYmdZpEmqreXlvqbxyRoEaGaOPaHBznuehFbAcZwDXLtb3sPgloJrxbS7WM+ZcOfu/Nljn3GfzrFt5IbXxToh02G5hgnWRJHkJAuAFznaTnvnJHPFKw7noD7XGC3IPBqMSfwP8Agc1w3ipZPDerWmuQO8lszlJbUzMAWIOCB/noK6PQNLjttKV2uHnlnUO0gkZl55+XJ6DNc9Wjf3ob/n6lxn0ZquxXBJzjoRSSyhkHHJ79xVDRtL/sm2e0e6muN8hcPKcnnt/nvmtDbg7WAP8AdPrXDUhL3lGWj0+f9bM2i1o2hkSlmJyQR61JIWwAVw3YinkAgMnUfrUUkhfCqORzz61MoKjS5U9X+P8AwQTcpXEYylgpXB68U9vn4IKsOlL5itHnPPWkaZWKk54NOTpxTvO6ff8ArdBq+hJFIGGD97pTsnpUEp2sJFIqUEMmc9RXbh6jd6ct1+KMpx+0hc8e1AXAGP0pM4GOPpTsHHvXUZiFgBljVZnzkjoeKsOpbFR+SWPX2+lefi4Vaj5Yo2puK1ZGpOcY54q0qhR1/KolXDYYjj0FShhgHIqcHTUbuT1HVd9hTtGWPaqrMCzbifxqVyTkE4GcVC64wBnA5yazxdRy+HZFUo23HJufBBwO5NOKFshT1/lTBHgjHOe9WkTaoOADRh6cqmkgnJR2I1jP8QGQMAYphQJ95TnuQatYHeo5WUDHGDxXVVo04x5uxnGcm7ESOpYE5C9qnzk1VYjBBADUqgnnOF9+9c9LEuL5UrlyhfUnJwDzUbsGwwccetN29lGM/qKeIyxy4XitpTqVVZIlJR1uMywOSoJbik4HG0hu5oUKGOSVPapMbeA2S3eueMeZav8Ar87stuwqoCoAYlfSnmNTglRmnKNoAGKQ5r0IUopWaMHJ3GlFZSMYHtTGiAxgfXNSZpjtkhSdo7mprQppXaHFyvoRoOfmBwD1FTq4K9e1MDHpGBtFN3KzAkbcHk1hCfslZa/13La5tSxnFMZ8fKOSaaHJJ24AHekVt2/JwSMA1pOuto9SVDuNcs2BkZHpzUbgsPmTB9RUxbYOAo/Wo2BY4JOAMkmuGsuZdW/67msdCHe20HOcHgGpEcDnqfU8UiRBt3GPSlUHABAI/WuelCpFqXf5+RcnF6Eu8txuUA9ccmnhN7DK4UDAz3pIsgfMPpUowOSQK9anSckpTOeUraIQRAc+nQUkgYrhelSfiKQ1s6ceVxWhN3e5AGXbtK4+tOARRu4/CnnG0k9PpUDYBzgL3xXPUk6fZlxXMPHzHcQfYUpJpofse/Q07+QropW5dCJXuA56CjHPTNKOnejpzWpIdqcSANxxikwDg0x1LEEc47VFSTUbxGkr6iAbyCeFHQU8lc4OOKYZdo29G+tKEUgjr71zwmnpDV9bltdw2bT8pwf0ojfdkHHHp3qPBYkIfl96cHVV5BUjtUxqLmvsvwY3HS25KSB9aYSAMntTVXcNxPXoPSkfdgqOR79qudaSjzW9BKKvYXr8zE89FpNuR9zA9zTyN21lIJHak3N/dA/GocYvfb0vf5ju+hGVkX7uMehNRqhMpA+X1xUjsSMZJJ7CmEEOqnls847V59VRulFaJ/1/SNo3tqCDOVY/KvoKlBUfdH44qIpsJ3DI/WpBx8wYlfY1rQcoaW1/EmdmO3En5R+dKBgbe4o25HDnn3oCgHAFelTUr8zMXbZDgT05/KhjleSKMn6UE/Ka1ZBKB8o+lLQB8o+lLWRQCpqgHFT0ITCmv/q2+hp1Nf8A1bfQ0xFYGnE4WkAzSkcGqGVbU/uz/vH+dTd/aoLZv3R/3j/M1Pnp1+tWthMXvSHHTg0fSjA7igBrJkHaBmoiSqYVcdqnpj5BUnoDXLXpJLmWhpCXRkaJyxP0qNflPPKnrUo3AEAdec0m0blXrgc1yulpHl0a/V/joaKW9xpG1woye+RTgc/xnHvTxGqke1PwPb8a3p4Zxv8A1/kRKomRYyNi5x3NGChJXoeoqUetAHuK19gt3v8AkTzkRBfjGB+tG3a+G5HY1KQQDjmoVG/O4/hWVSmlJW1kVGTt5CuQDlfvegpA7NlcbfrSgeWcH7p701jv+4Me9Q7q7vr2/r8x6f8ABF2+X82Mj+VP3LwAdx9BUYyxw559KXaUJKjjuKcOaKvDSP4oHZ77jg56EY/GhmA4PU9qaTvGFGfekUMEfnLVTqzWi1XcXKmOLjHII/CmEnccMPajCkffP51ymtzalb+I7CzttRdYrwtkGNCUwM8cfzrOUqk43v8A18ikopnUrhjg8ZJpSApOOmK5+S31i3nglj1JrgCVBJEYUGUJAJyPatrzRu+YjPXFcjqxUdd29zXkdywGHAPTpmoNP0y00u3MFnF5cZYuV3E8n604TLjduQj68VIJDgMACPY13UMQmrMwnT1JcDvzTscdBiollR/ukf1qrMl+dVhljuYxZLGRLEV+Zm7EH/P+HYpKSujJq25fKg9f1qELgg7c4zkCsG21PUW8ZXGnSSxtbLbGVAqbcfMAMnnmug2bj8zZNcleLm04msGktRpTc47En8qd5TFstgUqYRtrDGeh9alqaVCE7uW99Rym1sQeUcnhKoaXokWkwzJDLI5klMpaQ5OT2+nFaxAGaPyxXQqEErEOb3K7R92bDY7cULzjYuGHWpZF3cjqOlJgPyDtbvXLUo2np/w/zfU0UtBmGYFshSKchUDIUknrSEAnK5Zu/epCGyCCAe+amnGXM5L/AD+fa/cJNWsKGBXdQGTPB5qJl2kEnI6n0zTSQRhiQfzFVPE1IaOyYlTi9hzS5GBwfemCMeYNwB5qI5BABDdxS7yWLHPXtXnvEuTvPf8ADzN1TSWhdVVHQflTDDF5hk2Lv6bsDNMilwnJqYHPcc+lezQqwnH3TlnFp6kUsQdCpAZf7pqEqW45OOcngVaYjHJwKrnrwDg9/WuPF04X0ZrSkyIRxkq7KAwztOOnqKsKSuQCCAOgpRD0zn1p3lj1J9qVLDVILQJVIsZFHDGX8tUUu25toxk+ppJAs8LRtGHRgVIYcEUFRGAFwvPGBScbSSGI759a1nWnfllp/XzJUFuitaaZa2u4QW8cIJ+bYAM46U280Kw1BxJd2sU7gYBdc8VdU4fnAI9Oc1MCCMg9qdGnTlq9/wAQm2tOhTXT4Y7P7KkSiDaU8teBtPb9ayv+EV0MHnTrfI9q6EsBkk1EMHIXP1HaiqlFpQYo6/EhIFWMBEUKijAAGBVj8qiEfHTB+vanqCAAeT61phudK0kKdug4fjQOv16UdqXHPArqMxrGqrN5j5J+UVNO+1eMc8VGq7Y8fxN2rzsVLnl7NbLV/ojemrLmHbcj5hljwB6VFLGqKOctTyzK+WHQdBTVQzOWY8Vz1OWp+7jH3vP8WXG61b0HRjbGXPemKsgl44JGakjReehINJuzISoyTwDVOK5YX6dF+Ik9XYULucrk8dTSsNx2D7o6/wCFLzGNi9TUiqFGB0rpp0rvl+//AC/zIcuogKhe3FOHWk46+tAJJ/Gu5aGIoIzg/jQBz3ApP5+9JjIznGKYCmn9Pr9aYMt6/WnEnJ9qG7AL09Kb3qPz0yQM/gKPMBycE/hWKxFJ7SK5Jdh+MnnmkZgEORwBTRIuOjZ+lNLqygc8nqRSnWio6PUag7ildsK9c5Bo4WYe/wDOiXIQH3HFEhAUHuOlZu0W7fZS/Ua1+ZKT+VN7Zz+dNMq+h/Km+aP7pPrkVt7en3J5JDboXAt3NssbzY+USMQp+pAP8q5rwtomr6Nc3f2xrSSK5kMrGNmyrewIxzxXUNIByQcfSkEyucAGhYinflvqw5JbmV4l0aXXNDlsoZRHIxVlLZwSDnB9qxrjw/4hu77TL6W8skntC2UVG2qCACfVifwrsgeoNKMDp1ra5DRzf9i3uoX93Lq8NvLCYTFbIshIUHrnjgnjntTPCum6zpNq1je+S9uuTCyyFmQf3egyK6f8sUvXrmgLdTM0mHVPsDLq7Qtcb2IMXTb2/r+lXRlgY24YVN05GMVHIhPzr94VzVqf24r1XdGkH0ZGAx3YO1x1x3psY2MHPQ96lb5lDrwwpsUgIKnp2zXA4RVSN3bqn3/rqbXfKxkwUOMH5T1xT/LAHmLyB29aaqo7nHT0FN3vEWXG72FQmotzmtG9GujHq1ZdCRgOCPuv1FJCcM0bfhTQJPLB6gHOKV+cSr261am01VSs1r6rr/mK32Sxt6djS9DSIxK7gCcjNL3r1ou6ujn2F5x9aQnb3xSnAprqHxg4xUz5uX3dwVr6kW5icDr6g9TQAGIB5xyMjPNPMXIKgfQ0zzBG/K9OOK85xlBr2m39dje6fwkgjUjr27GkMQx0o80HmgyZPHNdV6DWljP3xgT1OAD+tSKxBxuBGOSKiJ6EEj+6D3pxxgk4IHJIrljPlfu/1/XpsaNX3HNJxwCM96YVGPmU4qVAAM9OOh5pMKOQq8+orZ0Z1NZMjmS2K23LDHAPFOWMhtq8t7VIwVVJwM0RlgdzLkYrj+rck7S/A157rQlWPaMjrT+xpquGHDdPakkcqOM5PSvV54RjdbHPZtinGO30qsADk4GeppSXfoAQPbio2OG9MjnBrzMTX5mm1obwjbqSLLhQWBIzineaSeMH8arBh3GcdKmGWIwp46ADH60qOIqSVlL+v69Rygl0JS5Y4T8SRTGZjlcZx1Ipyw8AN174p2zCEKcGux06sl7z/rsZXitiMAFtqEj15oAYrtABUdcU7AwAyZHqKFIb5U+73NYcltHv93yt2LuOVUYZxgVKFDDpkelKgAAx+VLjHeu6FNJarUxbuNEYHQAH6UzyhuLHn2qU8Cmk4GWxjHpTlCDWqC7KxBTB5GO/XihfmIOeB+tPOZCD0X+dIQDkqcfSuSNP3rrbsaOWmo5SWY/LwO9OBx0piSZbbwfenk9u9dkKikrmbVmG4+1O3ccmoyTnaOvrUZ56bm/HFZzrWdkhqN9x7yAxkYP17U1WDufpSAOD8v4gnNRMSJAeFOecGvPqVpwkpyX9f0zZRTVkOHLADjBPPoKUPhjs6e9R5AbaWyp7jvUyFFXATrUUp8z3t/XQqSsAb/b/AEp+8r9/8Md6Yec9AvvSjMjKeoFdkXLaL1/rpcyaXUdtLcscHtg9KQuwO0fMfWnFeMKcU4IEXA6Vp7KW23ncXMhiFec9e+aYELZwSqH9adt805P3R09acQy8jkehrNQ5krr3UO9vUbuaIY4P0pEAYliQW9PSnqpPzHrTSN7cdB/FVcsk0/uQrpjvLBGVOD7U5YwnQf8A16B7Uueea6lTindIzuxmwE5GR9KPKBPJJ+tSD8KD+FT7KHYfMyDBDnA56KMdqbt2ksefmHWrHvUbLg7gAQetc9TD9fMuM+gj43p3Jzn6UipndzjBxxSLwcKgHvnpUqKFGOp6k04Q9pLmaBuysIFAxgdOKX+dKRmk444/CuxKysZAeD1pG+5S8CkfO09PwoYFgfdA9qDQv3RS1iUNPap6iqWgTCkf7jfSlpH+430piK68Ur/cNIKG/wBWfpVDKVp/quT/ABH+dWOBzzUFof3Y4/iP86nzVrYQuePel696T9KD/wDqoAUfSmswAwfyprsQcdAe9CqBz19zWLm5NxiUlZXYwoxBI4PYZpyFcYHUdc0vmLux+tIy5IKnDVlGEYvmp6lNt6SH9DRgU1XJGOjCnexrpjJSV0Q1bRij17fSgc8YpO1Ln2qhBio3XBDjg+nrT+g5pruQRjqayq8vL7xUb30EBDj+lISo4/lTSDuPzDPcDvTo9u3gcjqKwp1ZSfLs+5UopaibWduflA9OtPxxxSbudvOetOHrXRCCjd9WQ3cb34prKTyDg+tSd8cikI56VUoKSswTsROGwS2D74ri/EETTeL9ERJjE22QhlUHHHv9K7lhxXL6l4f1G616DVEvoE8jKxRmEkAHPXnk8+1clTDxXvfmWpvYWDTb+DVlu7i+ae3jgcfMqpsJKnt14B/Ksl9NS48cTRF5jFJY+Y6iQ/N8/TOcgdOB6Vsz6XrF4FguL63FsXBlSKAgyLnkZLHg9KRdEv18TNqguYNvleT5YQ/cznrnrXNGlqrdrdjRz0MTR9Itpta1nTpPNNhA6MluJCFyyk89zT9FEieHtZt4702yW93LHHO5z5SDH+fxrY0/QtRs9Xvr557dvteNyBCNpUYXBz+dUl8IX76RqVhNeQkXkvnh1UjD5BOR6cV2eym1aXl2MuZLVGWskdpruhHT4poYpGMbzsNouOByVzk9c5I71ry7oPiDbqJ5Wje0ZyjOSAckcDt0pJ/DOtXjabLPqFuJ7OTOEiO3GOvuePYVbk0XUk8Swamklu8MUIgYOTvdc5LcDGear2clq7C5kVbdi/xIuihxixA+vzLW3aaZHBqN3f8A2mZ3uMZR24XHoKy4NG1SLxXNrAFr5EsflFBI24Lkc9MZ46Vp2ceoLf3clzNC1qxBt1UfMvrmuao5LXR3XX9DSNvxNEuZBtI/GpVO1Rk/nUXMhx0I/OkGMkSdRRCo4u+/mxuN9CfJ9aOneoFLdASB1BPWlBbGQTjtzWv1rtFkez8x7SgDjBOcYqEtls8E/TrTCSOGGCORS7/kQADPevPqYr2j9/SxvGny7FiMgqCOKdjPfNV0baQN2QKsKQehH516WHxEakfMwnBph14xTXiB5AUY9qkprOq8Z59KutGEo++TFtPQr7dwZmxwOKRdyD5eDnGPWpChAzjC+nUiplUbRjn0NeZDCuct7NHRKokiEHJBOAR7c0AuoI+6OoqxjnNBGTyM12LCSWvNqZe0XYrFixBC/MByDSl+BlgwPUAdKCuWYE5YdKRgy/NgKD1Fcj9pG7/r/I1VnoSx7sYP4U/kVB5ZwMBiD056UHd3OCOOK6oVnTilJMzcOZ3TJGGQex65qMFWOADuPXsKR9w5bOKAw3ZHGOTn1rnqYlOdmrFRhZD/ACzgdiOhpGjK88kH2qdMMByAfSn7QV4rrdCnUh7pnzyT1KLccg8H1FKkhD56KTUskZViAuQeKFhZemMdxXnRoVVUfL0N3OLWpKGBHBpTj601E25z/OnEe1ezTcnFOW5yu19AxS/jSdc9qXO1SfSqbsriK8o8yUKOlIJFEpz1PGfSkRvvyGhowELn73U146cnerHff5dP1OrRe6xkjbmJHQcU5A0R5Xr0FJkBwW4HU095VJQ/U1nDl5nVlK0rjd7cqWghjw43Hr1p8QBJcjjoPpUUj+awUVJJwiovBJrenyKUpQWi/FkyvZJ9R6Dcxk/Kn/lSLgcfhTueua9OnDljZ7mEndgenamjgE4pfTv9KMjB9vWtCRp59vahBj0oJP4UDrjjFADwABwBmg+hFNBPrzR25oAjeIE5GM+4pEA6AlW9DU2QfrTDtYc8YrmnQV+aO5opu1mJlgeQCB/dNLmNlw3ftim7yn3wCvrSmQOCAualy0tf5P8Ar/MLdRrMcbGxkEfiKXhn3cbR096hkU5xjGO2elPT7oJUMBx7iuSFSbqOLWn+Rq4q10SFweFBP0FIQ2OSqijzRjBBHpxRjPzPjp0rsu56J3/Bf5mVrFa6tftlu8QkkQMOJEcqw+hFcl4ONxeR6tYX99cteW8pjZhKRtXsV/FTzXcgDFef6xc/8Ix44bUNpNtf27blHd1HA+uQv/fVa06MYK9tSZTb9C54Pubt9Z1azvtQmuJrSQIm5+CvPOB34H0zWlZJcXPia+dby5+yWxVPLL5RpCMt+ABXj3rlriNvB+vadqk+Sl3bul4VGcyn5if++iPwFdbpMEuneHXmlXN3Ir3Mq4wTI3zY/Dp+Fa2sRe5rSX9pFOsEl1CkrcKjOAx+grnNeubu38VaIsd7MLeeRg0IIA+UD05Oc96x9N0W48Q+FVYzWZa5Jd5ntyZQ+487t3XjHTpUmrWBn1DwtY3NybgDzY3lRipfCjvnPOOadgbO5iuYJ8+XKj7eDtYHFD3lvHIEknRXIyAWAJrh7zS4fD/jTR30pDEl5vjmiUnaQAOf1z+FU9S2add6hBrun+ba3kzNHqMa7jGD90HuNv8AkGlYLna6jDPJPaGC9NsizK7/APTQf3fxpl3rFpaavbaezKZLnccZ+4ApOT+WP/1Vz3iuKKS68O3kMhYNdxKrBsqykgg+lQ6zp1ndeOtMV7aNhNA7ygr98gHr69BXDOEVePzX+RupN6/I7UMsUfm7hg9cntTSCU39utcXJ5+p+IL+y+y2txb2KRxxQzSMqruXJIABye3sB71f0DSb2ysL/Tr+dGtZsiGOKQs0StkEZIHHTH41xSjQcUnK2n4s1TnfRHUwyqE56exojxIzgdDVDTLCPTtOhsoGdo0+UGQ5bk5/rWkUERDj8adLmkk73jEUrL1Y6A/KVPBBqbPvVUZSfqAGqz2r0MLL3OR7rQxqLW/cUDmjoelJn3wKUZPFdRmMeU/dUfrVVy33c9evNWmjBJJP1qN4QFLdu1eZiqNWd30N6coogQlm24GT3qysY244NNhIzk4yalLY7HjvVYWjFQ5pu4VJO9kNK87txBH5VGzjA3AY68U6SRmxtB61WdjgqRwOeeKzxNeMXeP/AACqcG9y1vU85HFJkY5biqoKk5JJPt0qZQWGewFaUsVOpskyZU1HcHcMQRg4/hpNxB5yG/SlK8FyCWHTHGKEyQQHHPXPWs6kZuWul/6+/wCehUWrAGP3RyBySO9P2s3I6DsfSkjX5ty5Cjp71OOmOK1o0FON5ETnZ6EGxyOhAHYmoynQ4x3+tWzwM5qORh0xk0q2Dgo3uONR3IcLvyvc9qsKuxcDmo1jC/dIyOoNOVwSVIwRTw0VB3krNim7rTYkBOMZGKM49KYxAGSRTPNbPYe2Oa6p1owM1FsfKwOBz15xTBjaGOBn07Uwg4IKk85z3pgb5B0wD+deVWrtyvJHRGGmhaWYYXcOD3p3nDuG+uKrqVY7mY8dgKk3DcNoYDuWrop16jje5Dgrk28BeTUbFZAQDTVU8HqvYUEb27hR+dbe0nNWtv0J5UnuN3M3y8EDqRSttJAT735YpAHGUQgjuaMLs2gfN0wfWsN00/x/JFijMRAGGJ5460oAOS/WkAMZyeT0qYYPb861pwctO3Tclu2pEAUyWzg+/SkBwMBxge1Tge+aTHYCtPq7Ssn/AF96J5ysxbHc59RimMgzgHnv7VZZCWBzUbIqtjsRj8a5K2GerZrGaGtGEYEd+xpAAQGC/h1zT9wJBYjj0qWMYTkYyc1UKEJTajt/X/BE5tLUVUT+6uaTAWn4OOtG3kDPvXpRio7GDbYzOexpe9KQM8dqTt0qhDSoxkHB9qTcwHIyPWn8fU1G3L4I4AziueolFXjoy467ieYHOA3FSrgAYA/Coc45KgKe3pTkYKCD0BrOnO0rz6lSWmhKetLnApAwI+XBpM5PvXWmmtDIXPvigY9aQcDmlB9qYBnnpUTMW4U8DqaV2IYLnCnvTsBV7YrBy5m1eyW5aVtRoQYG0Y96UMR94Ae4pAzDnbx6d6UyKV9qV4LWOgWfXUdkZHIpDj04piDA54Hp6U/nFbQk2rslqzEOT3obO08c4oPBpHH7s9ziqYi0OgoI6UDoKM1iUJU1RVLQJhSN9xvpS0jfcb6UxEApHP7s0oPWo5g5Tg/XNUMrWf8AqRwM5P8AOrHpzUFmf3A+p/nU+R1q0JhjpTXbb24pw5pGBJx0FRUvy6bjW+o1mUjHXPb1qP5gBvyVp5j2cr17g96C4cYAye4rkneT9/R/n/marTbYdhSvsRxUe8jjPH96gx7ec5HcCnFkx65HAok29/da/r+uoJW21HKoHI5Pc0ocZ2559KiwwAycLTyqbeuB9a0hN2tFWt3/AK/ElpdRwPvSb17kfTNRqSzbScgfrS/e+6oxnvS9vKWsQ5EtxXbOMHA747UxmKsM9cHB9aGQ46dfQ0wkhcHp71x16k022rGsIoeQPKHr/WkDfOcDJPpTC52AZ/GlDcYXAHr3qFiE5K2lrfl/wR8jtqTqd2eMY60oqEPjgFRTwzDnqPau+liE1rqYypu4/rmijcG6d6TcpJwcYro546a7kWYueOvGaaSuCMEk9qRy2M/w98UB1AAHJ9KxnVu3Hb+uhSj1GbdpychT6GpUHHAH4U0Oc4YYBpCShBDcHqorKDhT95bfiineWjJfY0vY8e1ICMelGRiu1MyF4xnFBAJpNwxQzgPgnk0pSSWoJN7DMeU2QPlPb0oJAyQAT6CmlicjJ68AGkViv06Yrg9paVo7fkb8ul2OwWYMRjHpT9oOCQKOtLjsa7YQUTFtsYUycg4IqNgyKSMD8anB7d6OD71nVw8Z6rRlRm0VXJKAM272FJtO4KQMgcD1qRwFcnHoRS7Q7ep747V5M6F5W63OlS0uIu0j7jAj0peNpIyfQnrUgiUdTknvTliUHP8AWuyGGqWs7GTqIiDtgnOCP4cUbmJLIMcc5qUgfeA59TUWCxJ/jHUUqtOcbK9/6/P0CMkxd+3DKxYnqKWPjLZAU9vSmENjeq7ePzqjqGq2WkpHNdylFdsAlCRn8BxURc1Pb+u66+qG0mjVDDGR0+tIXAXPXtgVCvI35G1uR6e1DbdnUg/StpYmaT0syVTVxWO/kdBzx2p8YU8nBIqsXbkeuPxqWNXBzgYxxiuSjXvUu1fuaShaNiyOeaRog31pFkyfmpS+FyOR7V6bqU5x12MLSTIDCQQnH1zSKpBzjOT371Mw3H7w3DtT0C4yOD7158cLGU/d0NXNpakQ5PC89ue9OMjcgjsenaps85pkmGHXn+ddcqMoxbiyFJN6ohyCPm659ealRiy89TTCMjjOfT0pyx8jB4zn6VnRVRSutUOVmiQc8UHHcUnSjGOa7zERmVBljVeWcspAU7fU0pXzJWLcKvamSktt/hU9BXk4mvUlF20X59DohBJods2wKcY5zik8wuNp4yefpUvBcKeiiopP9a2OuAKVVOEbxem1u446vURFD5Zu5pBHuhLH04pdrbSi5OD1pd5MZjHTHX2rOPIrKUej+bK16MbCN75A4UU4ktPkDOOBRD8sJNLFIoG38Sa1pJKEIydr6/5Ey1baXkPjJYEtxg1J69RVVSZZCB93OatgAdTXbhKjnHyXXuZVI2Yh+nWk7cCnY5pMZzz+ddZmGPlxxTad16GgDjvQAADPFIf50vO05NMGQxz36UALng8c0pGF/wADQM49qQjtQBHISQB3Jp5YgDAyT0FNPEhboFGKFI5diB6fSuVyu3br+CX9M0tsNK7Yvx5PrSuCh3DOD96lO6TgcL6nvQGPR+p6Hsai0b32Wln9/wDXmPUJBlNwHTkU8YK896YCEO3qD0PpSx8KV64OM5rWEvf16/miWtB3J6nIrM1bRINXksnlODaziZTjJOO30PH5VrZBPrScCuhOxm1cytY0ODWoIIZj8sM6TYxkNjqPxBIrTMYxjFOVQq45OBgZ5pSMY707jscengh7W6l+wavdWlnM+57aP+QbtV/UvDSXS2DWdw1pNYcQOF3ADABBB68CuhxgE5ppxjHpRcVjDtdDk/tJdS1C5+1XUabItqbEjHfAyeT61Rm8OajNb3dk+pxtZXMjuVNvl0VmJIU5+vJFdUBxUUik/OOo/WoqTcY3SuOMU3Y5bU/DV1eHTo7S7jhg05laFGjLElcYyc89Kff+H7m+1Syv7e8FvdW6lWbZkMCMHAz7n866JJQAd3GeabvHnBsYHQ8V5Pt43hLm6/mdPI9VY5bUvCt0dXTUNK1A2t3sEchcbhIB0J9+P0rStNGvLO0uN98ZdQuFI+0MoAUgHaAvoM/qa25VyykcGo2YyHb3zgAUVGoNwau7q352CN3qmVdPt7u1soor2cT3AX5pFGAxzkfpirXms3GOMYOKcQwZQRjaM/WnxgDeCO/6VPJKdRqL5U/6/O47pR11EmUeWrA8ikWZ1UFlyvtTyn7qRT0HSo49ypuHK9CKqXNGrzLS6/LT5grONmWAwZcging+oquP3cuB0YcVIzdBnivRoVHOPvbo55xSeg/OD9ahkfOMevT1qTPODTPLBBwO3fnFFeM5K0RwaT1Imc8buec808B3Jz3FNYbDg8e+amBXbx0rkpU1KbjNmkpWV0iPa/OelRbMN8ynHPXrVsjjrUc2AAp/OrrYaCXN2FCo72IYowW78VYxx/hUR9dpHpilV/lxjJ77aMPKFNcgVE5O5ISPw7cVC5XjoacWyAQcA8VE+AuN27PapxNe8Go7Dpws9SRWMbEdcCniXIBANVlzjHJyKlGT0GB7CsaFee0duxU4LqSNKuR1J9hUbNlgUJyeOaVYurA4JNI67EHXJ71vU9q43l/XoRHlTsgyApXb82eWpeRkJ83fNKAcYVhj170qKN3yHAHU+tZKnK68/wCtP1ZXMiPy95wAR65p3zAk4YHvxmrG3Gc0mCB6V1fVVumZ+0ZWfcSAxI7nNIkYYNkcdqsFQXBOKhcFQfTtg1yVcLyS55ao1jUurIaqkj7pJ9qnCrgHaPw9ajj6E/hgVKWPTPNdOGoRiuYzqTbdh3y8HuOOlNBzwc0HJNA4HTrXYZCbWTOzp6GkMoHUfN6AU4uBwcfjUadQA2D1JrjqSUXy02apX1kSJhjuJyf5VKKr78OvOTnGakEvXd8uKdGtFLlYTi9yXP4fSjOajEik43Upcck9K6VOLV0zOzQpOM8VGzfwjk048qQDzUYbyxgj8fWsqtS2j0XcqKuKsa+nzetO3Mp+blfamgEgEnHpikMjDgDJHf0rLmjBXSsVZt9yZWBAp2fwqJSqjdwc96Nzf3OP1raNVWV9/Ilx7Dz8o4zUe8E8An2FDPuwAeCeaQ5LFQQAKmdVv4WNR7jXfgZyB9KaeOc5HTNSbAAcufrURCoDh+vauOvzK7k/xNIW2Q4sDEMnPOKAQoy/3j0FRcbSc4bPAHSnx7epG4/WsIV3OSva9v6+Zbikh6tgdR+HNOG7+Fs+xFOD8cIabyWBxgCu2MbJJO/3mTY4P8uW7daTe393A/WmYYuWHP1708yAcBTu9DWim38Tt28/67CsugpdSCT0pgViNwyR/dpRGG+bOGpC7D5eN3r2qZPrVXp/X9IF/dASg8Z56YpQmTuyQ38qQxkEAKGz97PBoLFTtXn69qcrqzq6+gL+6KXweRzSoDnJYZ9aE244OTSqozwDz6VrTjJ2k3f+vxJk1sGOeKHB2E+1P4A96bL/AKsjvitmQWB0pTSDpRWZQVLUNTUhMKRvuH6UtI/3G+lMRAOtJJzGaKR/9W2aoZWs/wDj3/E/zqbHPXNQ2f8AqF9Of51P39fSrQgHTHf2o5BIoB4ozmgCI8ybTx/WnFcHcowRQw3D0/pSBip2sfofWuVxUXafXqaJ3WgbywwFx70hTb8y8nv708sFXnimYZuvA/WiUVe27/L/ACBP7hyncP0pNgHGcjsKfgD5cYo9OT7mtvZqSXPqyL22I2BzuA6dqbkbsglT6VN+GKQ1E6N3dMpTtuQlzxzk+wpsm4j52+gFSspyCMZqPGSWJJOcVw1qU9U7/p+ZrGS6EbbsKD07VKGKnBA/DvSuASox1zTBzHgjKn26Vmqcqc3yv+tNyuZSWpIXGOVP5UiDDFsEA9vWlVWUDDEZFLsLYyxx6V1qNSVnJfl/w5leK0TIwOMjJXPSnEqVHGO4xUoA6enakwBk+tWsPZWTFz3ISz4AbgVT1N7uK2xp8SvcSHaN/wB1P9o//Wq65JfaeB6+tNZdmduMY6+lY8urtrbr1Rdzg7fVfEWn+L7fSr64W7jnwcBAMKc88DjGD+Vd6B5Zyeh7+lebajb6rovjWxumu2uRduI1dlAJXIBXHbqOlejo6o+1yCxHFVNaqX4/8AmL0a/AJ/MlhdYpGiLDAkUAkfTPFecW/jbVdK13yNWk86z3sm/ywpwGK7hj3Br0tkPVeM9s1xV14eTxB4XYZH2tJ53ikPQHzGyPoa2ippPm+/8AyJduhq6nPqDXNi1hqSpFdSBCPLVgF2ltwP0X9a2vPWNR5koOMAseM15j4S1W8i1Wz0O8Rt1vcO6b+qYjcFf14q9qEkkvxGhj1MA2Ow+QkvMZ+T34znP6e1YTT+GT2/ruXFrdI9BWRQwIbI+tYBn1O28SIJJzPp0+7ACLmFuozjnHoa5fwbaebrGq3EKkwRM62spY7VyT0HQ8Y/SsbUgYNDuTMwu9Qjustew5IT/ZLnGT14HTNYqD5uRP8CuZW5j2BZlXnJx71KLhCQNwya818WzmXwLpV0zubn93mQk7uUOfzIFZGtJLpen+Hr62u7n7RNCCzvITjhSAB0AGa2pc8IpJomTi3qjuPF/iO/0CW1NusEkc4ZdrqSQRjnOff9K6jzsBfU15v8Rd8raRGW27ncA46fdpl7NcaN4+06GG6uHjuQnm+bIWDbmKk46Vo60pwTirN/oTypS12PSyAeZG7dM04EJ15XsfSolYRnn5z6+lRzpvtnUkhHUghWIP4EVz+0tqt/63fVGnL0LoKkcH8adxjg149odxqeoaLrU0mqXoW1iEibZjnIDHr6cdq3LPxNfp8O3vkdnu4T5Rlb5iPmADH14Irv8AaW3MLX2PRNy9q5TxV4pfw9c24W0SVZgcN5m0gjGQRj3FcjqepX9t4V03UoNVuTc3DkS/vSQ3XseBjGOKPiFHJHDosJmeVwHXfJ94n5OTXNUrKUlBrR/oaKLSbR6ij+aMtn6VheK7wi1TS7azS9ubrgQt0VB1Y+nOMH/Cudl1XU9M8bWFk15JNDPEN6kAA5Lc47Y/pVjUvERl8XDTGu2tLaGPdNJGvzyHGQoODgcj8jSw1RaX3te4VV2Ok8L3wvNEijeJo5rb9xLG+cqy8c59sGk8R60ugWaXbW7SoX2HawBUnpWd4M1abUYr6G5PmS28u0XGzaZUOdpPvwf0qt8S5NvhpV9Z1z+RrpqRg1aRnFu10dFpt6upaZBeRqU81Q+1ucZ7VT17xBD4fEDTQSyec2FEfbHU5/HpXPadfTXNloul6TqIguxbLLP8qsFTA7H+LJGB9c03xtq+o6N/Zot7veJAQ4kiQ/MuPm6cHn9K46eHhzWl8jaVR2ujvlTcqnp3HtQwKt6k9QK4fxr4h1bQryx+xTrsuAcxsgOCCO/vmkXX9ZsfGdtpeoTwSw3CBh5ceNmQcAd+oxzWtWhFRvFExnrZm5P4rtLbW49IniuEmdgEbaCDnoc56fhW6rFRgAD3PevMPE0szfEnThAimbEYUOcDOT1re8OeIdTm8U3uh6l5DmFSyvEpHQj9MGohQbtKL6Dc1szszMeML+dUr/UksrZ7idJDEgJYIuSo9cVPcyRwW8k0jbURCzH2A6154PEGq+INH1e5gjtorKGJ02ODvcbTnnPUDnpWVenWvq9CoOFvM7fQ9dtNZtmltGYxo+wlhjnAP9a1w5IyDXmXgTUI9N8H399OR5UM7E+p+VeB9elXf+Ey1SHQ49ee1t2sZJinkgneBnGd3TqD2rpoKpFuFtEZzcWr9T0H1z+tJurldX8WrZw6YbSMStqJAhd8hVBxycc/xDiodK8U3M/iW40O/hiE8Y3LLCTtPAPQ+xrqM9Dp2b5ZgD7013AZGJ4UZOBXGzeMNRi8UT6OmmxzTDIXZJgHjIJJHAx1qz4W8TPrd1d2txbrBcWpwwVtwPJB/IivJnSqJpW0vr6X0OmMovr/AFY3LLWdP1a4aOwuhK8a5cAHiryHc+TwS3T6CvLPD+rT6XrXiCa2smupFZjgMFVVDMSSf5Cu68L+IE8RacLoQmF0kZHXOecA8H8RWtSkudSXdX/D/gkxlob0YxGST65qN02xbgcN/SkfcScEhKbvO0KQQGPB9qwq1I25JR2Vk/1LjF3umSou7ah+6Bkj3ps4VW6ckUMz5YoOPWmf6xs9STilVaceSK17/lYcVrdli3Tame5qXBpoGBilHoK9alTVOCiuhzSd3cXH60n5UuccZoz6VoSH4Um0UvHWjdmgYdjik4p/JHTimnng5xTEN7/4UH5QefrS4A6cU11JQjgZqZXs7DW5XDbs8ZGc4HepVjZuW/AdhTo0CDgfjTwMd656NBpXqasuU77CdqCAVwR19aXue5pefzrpaTRBAVZAcjK+3UURuDIOeSMGps8ngVG0YLBxwcjpXLOjJSUodOhakmrMkAHOKXjP4elIPr+dBPPv9a6zMPXtRjntijH4UHHHrQAHBHSkwM0uBR3+9QAcelJjPbrQfc0d+lAFRx5bkAZBFTBFeIcDOOopLhQwDVCqyK5UHpXiy/c1nFxun+p1L3op31JXy1vnuDShAjK2MdjTVH7plP3h2qMyMwG7O0VU6kYWk1rZfegUW9FsSzDJGPQ03aWYYP3lyaWNCpw+fmHFN3lFRuuQRSqWb55q1916WX6hHTRE0fAZDyf51AkgETqakWTzHDAcBeaiVd0x7AGicnaPs/NL0f8AkCW/MP8A+WiA9hU3HpUEZ3Tk5+lWeh69K7cG04truZVdGkAHFMd9uQADxUn3uh4FMZA3tXRUU3H3NyI2vqVmkKuCeB6H0oQ7upIpZIDg7WIGOo6inRDcwY8CvGdCq6tpf18zq5o8t0PQM33cke9OcEKM8c8A1LkUNtxg4r0vq6UdWYc+pXCEHPQ+vYU5EBXpj+tM3Y5/h9KnDLjgjHSsMOoSlqVO6QhjU8ZxUbQ4OR6VP6VHI5XAGMnv6V01oUuXmkjOLleyIcAgAAZGanVQAe+aiwgPfP8AeFPVyc5IwO9c+HcYS1/q39b7Gk7taD9oxwaMcY4ppcYBByTUMjuQ2OfXaDXRUxMYba+hnGm2K4yxA4Ge3enQyBOCcDtUG4q4bBHsaM7i2B8xPftXmLEWqcy3OjkurF3g854oP0qrjaPmYN7Zp+9l+X9fSu+OL/mVjF0uxI3ALHJNRgj77YJPQCglgcAl6ZwBkZ3+mKzq1nJq39endlRjZDiVPfaRSp9z5+PemcYzICfTFKqsQM8gds0QqSUnZf13f/ABxViTeBHxz6U0ls/eOf8AZFJsY4IAGPfrRyGJGQT7ZpzlN/F/X9eYJJbCfOpyBnPamFysgIUj2pxLHuf5VGU+Yc5PeuKrdP3b/M1j5jw/znOAT1zUiqoP3xmojGFkPPHrUiodwGQc+1FJPm5ZK7FK1rpijG7BO4Y/KhGB++fw7U7yzjBb8hTgoxg9K74UZt3Zk5IYTydn4+lCttPzjk96kCgd/wAKZ1b5/wAM9KJ03Cz6/gJO4iqTyMqKUvsUA49sUoQqPkb6jtS4VFOetCpuK00fcbkmNWMEZzyTxjtTvnHy8H3pEU7t/QHt61IOa0pUk432/UmUtRvl8cDkd6RgSeY8/Q1Icd6Xpz+lW6EXotBKbINhyTtA+pzUZUYLN+A9assuVx2qNkAUnBPPNc1bDaaGkZ9yJId+7PWhQPut+BqXcVLYXIPORSBclQevU/SsfYRVrb/8ErnYiqM4zg+op+0Ac5PsadtAPHel4Arup0IxVmjFzbYKPajoc4H5UY4pR69+1b2IGsSRgDv+VIiqV+Xkd6dn3/KmFM/MODWUoPm5lr/XQtPSwbCOFbg9qXAROwHrSeZtwGGCe9J/rDk/d7CoUoJ2hv8AkOz67CDLNvxx+pqQ596OpHFAB9a2hDlRDdwpjsQhp/HZaZJ9w471TEWu1L1pB0FFZlBU1Q1NSEwpH+430paa/wBxvpTEQCkf/Vn6UopJD+7P0qhlez4tx+P86mJzUFpn7OP896sZ5NWhCfhSj34oH14pCeMnpSbADg96idt4wFyKXzMg8Y44pD8xC9BjPFctSop+7FmkY21YLwfnznsTzUg9agYYDrzxgipPMA6/iaVGpGF4v+v6sOUW9USdulH4UmRwaPxrrMg70negZ7mlOO+KYCGo2BXIxkGnFgpx1PpSBCcFufYdK5qtp+7HcuOmrGLyflUlvU1Ki7VA9KGUHpwR3pu8pw3fvUwiqTvL7xt82xIeuM0YpAc844pe/XmuozDFJil7+9GfyoAa6huCKxNc0i41IQNBfy2ksDFkdOQfqO//AOuttmUHGefSoAysMnBY9BXJWmk7x3NIxbWuxjw6JNNfW13qN0LuW2BEIEWxVJ6t1OTTf+EZf/hK11o3jEBceTt/2dvX071tbgueQCOeO9S71yBkZp0al2+d6/gE49hlzHO9s6wSIkpHys67gPwyKzdC0u80u1Ntc3Uc8YJZGEZVskknPJz1rX3DPXFNLjjke1dRmYl14dhl8RWusxYSWIMsox/rAVIH4jP5fSuP8QnV5/F8/wDZcUV6sESq0TqGWLPPfAzkdq9JTiMAsXIGCxHJ96zLvQ9Pu7prt1eK4Iw0kMjRsw9yDz+NTNRa1BXWxyuh6lql9PdaHqdotlI9qzI8S7SoPGcZ9/0qvB8PtRGky2EmpoFaQTIiL8u7pknGenau0sdKtbKSSW2jIdwA0kjF2bHucnFaEbKCQx+Y+tccWrpJWRq02rt6nF6p4Q1S+8OWml/ardnicMztleAMAdDnryarat4L1jUtP0q1860X7FHs3F2+Y8Afw+ij8zXoPHrSjp1rshCEVojJ3e7OK8T+HNX1ybT3hFpH9lG4hpGOWOMj7vQYqHV/DWr33iqz1cLaiK3EY2eY2Tg5P8PqTXecUHFE1eNgW9ziTFrVp46gzeCSxuS22BWOFQL1Ixxg45711NwsqQOYVEku07UJxk/XtSJbwR3UlxFFiSXAd8ckDtn0q4mzbla4koVWopWt/WhtrFXZ5xo/hPWdO0nWLZ4UZ7yIKm2UYzyDn/vrP4VPbWWreHvA1/DPDD5sYbYCVZSjYz9SOeD1r0Pj0qhq+k2+s2D2dzu2MQdynBUjuK7HShLdGKbWx5rod9BFFCLnQnX7HA8ySSyMQSOWKqRgE4zV7xXpuoeKE065021MkCxmTczqud2DjBPtXWvoFxcW7W11q1xLbMNrIERSw9CcfyrRigjtIkgiUJGihFVew7VxYiHspKa1+82h7ycThNT0vVrrxbY6pFp7vb26oGy6ZPJJ7+/6U7V9G1ax8XJrumW32lGA8yIMAfu7SPxHNegoikfMOSc1J8vXFVQoz5VeyVhTkrsxtK/tGaNpr+3W3D48uBX3Ffckdz6dsVieP7K+1DRorS2tpJ3Moc7OdoAI/rXajGajZdpLgZHcU50FT96PT+vmCnzaM8ouPD2o6Ymj6npdhNHexoEniAzlgMZP1yas+M01DW49MMGl3geIO0itEflJ28foa9LAViQi5479qlWNQoBGcUqacpcy+8UlZWPMfHEN9ql7pr22nXkqwruciFv4iDjp14pdVW6m8fWN8tjeG2hVEaTyGx356ds16a0asahePb05z0zRXc4Rs1deo4JN3PNNVW4k+ItreLaXLQQFFZxExHfnp05qfRWmj+I95dyW1ysE4aNHaJgCeMdunFegBBng54/KpVjbaCSKxoVJvo9FYucV38yvqVsL7S7m1DBTPC0YJ7ZGM15ho9zLpHh3WtIu7S5W5cOUURE5ym0nPYDGc16z5YA68Y5HrUfl7ySB7cVvOpUStOP3f1/X4kKKbumeZeHtLur7wBqmnJDIlw8vmoHQgMBtIAJ452kVWuJJLjwFYaJAjtqAuCsluFO4Dcx5H4rXq6puB6e47VKsaqMnG71xW9GpKe6M5QtszzPxFc32g6Tomkqjonlr508a7mBHBCE9Dyf0qpojwWnxHdhBcQQyJtiWVGLElVwW6nnk5P416u0akjcAccjIpPKQtu2jdjGa30Iszy22u7eT4o3c5nTyWQqsm75SQgB5/A0zwJPGfEerymVVLhnTJxkbiTXpps4POB8iPof4RSPp1vnclvErdOEHIriqx51Npa7G0bpq7PL/AAxcwkeKZXkGXhd0z1I+fn9R+da/wwcDSbuMEeYJyxXvgqMfyNdiljaAkfY4NzDDAxjmn29tDayZjt44j0JRACR+Fcs8TCUbWau1r925pGnJMts4EIHqKJ+QuCOuBTREGQk8Z5FNO7cjP90GpqTly2ktGl8kiopX0exKrhYAfakQYeMe2fzpjxfu9/44qbgSJwPu1UXOTjzK1rfn/wAATsk7eZLxSnP5UmaQEN0II9q9W62OccOlRtKBgDk+gpksnUKenU0kIQDORuP6VxzxLlU9nB+r/wAjVQsuZlgZ4Pc0oz9KjMhJ2qucVFJO6krgZ9RWlTF04K7JVOTLJ47gVGZULAFs89Krxq8pJJqysYUYAqKVarW96KtHzHKMY6Pcdnp1NHPcCj8/alyBXaZCcDOaXoKM5PtSjgcUDE5xSHjGaX0GaOmeaBCY449aMAcc0Z5oJ4PFAAcY54xyaYsy56808AAc1DJArdODWFZ1Ur00mXFRfxEu7n1pRn/JqpvkibGT9KekzOflHT1NYU8dCT5ZKz7FOk1qid22rnqB6U1HVhximrIGyG4x2NQuNkgKGiriXC046rquoRp30e5bHA7UhpiSbxzww6inMQCATyR+ddUakZR5r6EcrTsNm/1bDNQ8JIrHBBHWpZv9W3ce1RSqWCLkelcWJvzuUd0l+ZrT2syQkGTj0psa5gIOMc0Ivlvjs3Q1GAwUYPysazlOSd5R11v+A0l0fYkLbowMjdn9aRQCkeR3pzhEKsAPcCoFdzgL2OazqTcKlp6vbT5MqKutCSQbHwvG4U0An92h/wB40hJZto5c9W9KnjQKvB5PWrp0vazdtv60Xr1FKXKvMjRAk+F9Ksgc1CvNwfTbUwHNduGioxkl3ZlUbbVwwc4NIxwpJ6Uo4zyaay7hit5XtoQt9SJ3BI7qewNNBCkBeFH5U50wRwfdh1pAuWyOfp0rzpe05/M3XLYeZDwACCfWmMSwGXGfQ1KEHOOQaRo/l6c98mtatGrJau5MZRRW3HkE8Z6U9SCxOSWxjHTFKQFJVuM49qkSMlQST06GuGjQm52/pamspJK407tuAeOM7f6UmGKkc7M9CeasDp1zTWUMAPTpiu6WF031MVU1K+cg4OBn7ppQC7HHB67aXeQcBQx7HFSxquN3UmsKdFSly/1/XpoXKVlcZ5TZ3HG6mFXAI5UeuatdqTANdcsJB7aGaqMolCcckk9c04x4cjk/Sp5V4AHXoBTFB3/Nwf515rwkVPl9NTdVLq4qR5Uc4NSqir0705Tz1owPwr1qdCEErHPKbY3ACkKMZ9qhCjOHUg/3vWpyc1HI4GADwe9Z14wS5uw4N3sNwF5PzE9KciY+8eT6UwfJkgEcd6mB/EVGH5ZO70aHO6F6cD+VB6ZwaXGev8qOSQD+HFdpkRmPcQc4xxxTGAQ8YA4IqckAEnjFR5Mh+XhfXvXLWhF7fEaQk+uxGW3E45OMYFThRnOAD60wKUOUGR6U9Tu5B6UqMUn7+4SfbYU9DQaKT17V1GYD+tKwB44P1pucCmGReR3AqJzjFe8Uk3sITtPytnHbrTkAY5zk+npUaEEADsOcUpbv3DYzXFGdrSe34GrXQsL0pNtMDq3A4PvSjgZzXfGSkrpmLTW4/p360Z44PFJ6k0e/NUIcecUjEAGmlyozSBQTkk5rKU9eWO5SXVjCjMcr8o9KdHgcYwe9KXVTjP5UEK6g9fesYwgpXg9Sm21qSdfSk/nUSt8+08+4qTGB3zXRCaktCGrAQRQD/kUg9KGZV4/Sm5KKuwSuO9MUmQoJpvmJ64+tRgs4JznsQaxnXjtHVlKD6juwJG5m/SkOFBIG1l54psTfMvXgEUr/AHmwMk8CuXni4cy/rT87mlnexMMEDmjGf8aibKgHdz6U9ZASccmuyFVSfK9zJxtqL9KbJ9w8ZIFOyDnoaSTleDWrEWB0pe1HaishiCpqhqagTCkf7jfSlpH+430piK4FJIP3TfSnCmy58s/SqGVrT/j3X3qxt+brVe0/1C+tT96tbCHDpTHOB0zT+QKayhgM5/A1FS7joNWvqQbgPlYcHpntSKdrgHntn1qRkUZ+b86hwC4APB715FXnhJdzpjZoDhnJzgDvmnblbgA7R29aaFGcFvlHA4qRUBH3ifxooqc27W/r9AlZDsuT90fiaUtzhhikKKDwSKQ8xtk5APBru5px3f8AX3IysmP4HJ9KarA8im98Sfh6UrYLfLy3bFV7aTXN+HUXIthGG0lhz60by+ApwKOd37z9OlKwHBHDe1ZNvVrRdupQbSo+U/hTd24YAGe+aU5x8449qVtpwOc9sUX35dF2/rYXrqCAKABx9aUOCSBio/m439KcwUAcfTHWtFVdvdVkujE49xxbbjOcmm72x9w/jTVLbjuHOOKF2H7wOfU1Eqsnre39fMail5lDWZGi0e+kTcGEDkMOqkKeRWdaeH9O+zwu6SksikkXEnXH+9Whrvl/2DqGBz9nk6f7pqWBQtvEcHbtH8q4qspwV4u+prFKWjRnnw3pxcjFwB3/ANJk/wAad/wjmnZG37UMd/tMn/xVWry7isbea6m3CKFSxx1rJGuaitj9vbSka22b9onzIF65xjHTtmilUnNtt9f6sOUYpF5/D1k7ZIufT/j7k/8AiqT/AIR6zxxLeAjkZupPz61BPrd0yWAstOFxLdwmUjzdgQAL3xz96qUfibVLjU5tOj0YG5t1DSD7UMcgd8e9d8XVWq1+4wfJtsag8PWuMC7vwevF3J/jTX8ORBgft2olf+vt6pL4jvJfKgi0Z2uy8iyQ+cB5ezbzkjBzuFRxeKL6bU5rD+xZHuIFDyIJ04Bx36HqKdSU2tV8+3qEVHuaX/CPhjlNS1FR6faTSf2J5ec6jqLMBwDcZH8qs6RqL6pBLIbd7Z45DE8bHJBAH+NXXIEbKV5P61jKUktfv6P0X9fMtJdDA0jS7i90i1uZdX1BZJIwx2yjHP1FXk0KbAxrWon33p/8TTtAUjw9p5OWXyE4/CtMjdygI9/WtnWlHTl+XUhQT1uZP9jzocf25qB7cmM/+y006VebiF129I7ZWM/+y1r5HHULjtSN5fqxNctXETa3RpGCXcxv7Lv8MRrl0MdjFGf/AGWnxWGpRyrIdamZd2djQp835CtHH3txOacoXjdnPtXHGvO9lZf8P6GrgjPFjqYH/IdkJx1+zp/hS/2fq+cjWzj3tkNamefk3E/pS7TuJAJQHpXpRxE+qT9DndNGM1hri8jW0I97ReP1pBY64v3NYib1zaD/AOKrZIIUkcL6GhcnOw7RjoaznVk5ar+vL/glKKSMYWuuLgJq1u2extDx/wCPVL9m8QA/8hCyb62zf/FVqLyQE+Vu5PejaRwAQ3rVU68ktFf+ugpQu9zL8vX1BDXmnn/t3f8A+Kpj/wDCQYGLjTvf90/X/vqtcfLjOeBzzimOQQSARz3NZ18TLl0/UqFNJmUB4iVmxLppx32OP604P4j4yNLP4uP6VpAfMcgkA9M1IGUkY4HoT1/Cpo4mSetvTUcoX/pGWZPEYI/c6cw/66uP/ZajabxEQc2thx/03f8A+JraCtjkH29vrTWzv5PzZ69q6KlZuOsbfeRGNnv+RjJc6+mD9gs2zxxdN/8AE1IbzX1X/kFWp+l2f/iK1P4uPveval2vzjOe/p+FTRq8qso/n/X9bhKN3e5lHUNdUc6RAee13/8AY1ENR1piWbRoyD6XQ5/Sthh7N6Co8Hg9BnrXPXxUnK1vzNIU7Lcz11LWNv8AyA/yulp39qav30KX8LiP/GtJR0wpFWAPlHrXfh6zqLVGE4cvUxTq2qA86DcAe00f+NIusagDhtCvAPaSM/8As1beO1GOM4rpIMB9avfNH/EjvvpmP/4qpP7duR10TUQcf3UP/s1asi7SJB2qRWDjIrnpyiqkoPfcuSfKmYcmtyMpLaLqefURL/8AFVC2vsvEukan9fIz/I10fBHGDQQCMYoqYanPXr/W4RqSX9f8E51fEgCbP7M1Pnp/ox/pTpPEsRTb/Z+pA+9o3+FbjQK3sfaomiKElhuB6muOpTqwjy2utt+n3XNoyi3f+vzMhvE8HlbfsWpA45/0R/8ACnHxPZgxk298MHvZyf4Vp+X8pKcjuKXd+62ngjoax9vZ+/2VvkU49jN/4SmxZjvS8VR62kn/AMTTD4q09N203AGe9rJx/wCO1sB9nO3O7n6UYIBGBk5JNbSqwkut/wCrLYhRkuxiL4o0oqMyzAdWP2eT/wCJqWTxRooiGJ2Gen7lx/StaPaqYdcZ70blEYwBk8VFP2ahr1Xz9Nipc19DF/4SvSEJCXuB3yjf4UsXijRS2Wv4gPfP+FayxozYxx3+lWRHGeNoxVYfDqo+d7Lbt+Qpz5dDH/4SjQ0GV1G3x6bqlHinQyf+Qpa8+sgrRNvHjaAAPTFC20OADGjfVRXfTjKMrWsjGTTRnjxRoef+QrZj/tstKPEmiE/8hay6f891/wAavGztmHzQRH6oKQ2NqetrCR/uCtyNSoPEOjk4Gq2X/f8AX/GpBr2lNyup2mO375f8alOm6ef+XK3/AO/Y/wAKZ/Y+md7C1/GJf8KLeYX8v6+4cNZ04n5b+2P/AG1X/GlGqWTDIvLc+mJRUX9h6Seum2eP+uK/4U06Do5I/wCJZaf9+F/wosu/4f8ABC77fj/wCz/aNmTj7TD/AN9ilF9a44uIz/wMVT/4R7RiT/xK7M/9sV/wpD4a0UjH9l2f/flf8KLeYX8i+bqHGfNT/voU1rqIL8siEnp81Uf+EZ0X/oF2n/foVG/hbRnwBptuAOwjFZVVLlfLv/XmOLV9f6/A0CYgpLOG9Tmq5cByQ4HfrVceFNF76dBnv8lI/hTRSMDTYAe3FcdbBqpG60t/Xc2jVaepcV0kUneC496kaSJo8EhW9Kxj4Y0dWyLBPzI/rUjeGdFLITaAA88O3+NctFwSavrs7rfz3NJX0NITcrjhuhz3qVWUytvIJxWNJ4X0lmGy3dVPGRM45/Om/wDCM6Zt3iCYY6kXMn/xVVTlGDfM27eWm39aiabWiNqVx/q93XpmiZwu0jtzWGfDemlwdlyAOwupP/iqH8N2JPW65/6epP8A4qonXg4ys30t8hqDurm4Z1d1PA2gnmk8weRtHWsUeGLFcZlvR7C7k/xpyeGLfOVuNQQe13J/jVwdSb31fl3t92wnyo1ml38McY7UoVmHZF9qzf8AhF7dRkXuo5/6+3/xpR4bQ/8AMS1P2/0pq6oYOTd6kr/11Zm6qXwo2ECKvFOz7j/Csb/hHR/0FNTHOf8Aj4/xFI2gFQT/AGtqQPP/AC2H+Fdlowj0SRldt7P+vmaqMPtDfSp+M9sVgx+HJSd51rUwf+ui/wDxNSL4fnU/8hrUun99P/iaihFqN+7bHNq5tZx3ppYYznisf+wLgH/kO6jk+8f/AMTSNoV5jA12/wCPVY//AImtZJ20JTVzVaZRhR39eKiDgNnPJ65rKOiako4126I94oz/AOy1F/ZGpjBGuXGTxjyI+P0ryK7q8ycn+flsdUOW2iOgWZSPSnb1PGeaxF0fVsLnXZM+ht4+f0pzaTq4iCjWznJJzbL/APWrth7bl1sYvkuaqkFjxubvk9KVWBI29O4PasRdL1rH/IaUjGAPsq8frQdO1zIU6vDx3+yf/ZVhHnTTT/r7v68i3Y3jIu3Oc4pjSnHcevtWOdO10njVrfIHB+yf/ZU37J4gjX/kJWvHraH/AOLrWq6trN29ETFRNXcMnJBBGQackxBA9axDa6+xIGoWROOc2pH/ALNT1g8Qg4W708g/9O7f/FVww5+e9zZ8tjeEgJx29c0GQHgNz2rDFt4j3fNc6eQTz+5f/wCKokg8SHj7Rp5X/rk4/wDZq9BOtYwfJc1hJtOCAWJ69qV3x8rAEnoaxfL8RbD+907bnr5b/wCNCp4iUkg6ay9zhxXL79rX/r06+ppeO5vK4RPmOTSNKeicg85rEQeI+qLppBHd3/wpwXxEqkmDT2c+krgY7/w10L2zgrLT1I9y5ql2K8En8KjPT+6R+RrL8zxIgx9msMf9d2/+Jphn8QH71pZc9vtDf/E1w14Sau7387f53NoNf1/wxs+ZuKg9MU5Cd2VBArEM+uqVzp9r04IuT/8AE1GNX1v+0PsP9mRGXyvN4uuNucddtFOFRy97fytf8wk420/U6IOw5JJHcYp5kAHHNYn2vXCWA0iLpjJuh/8AE0Jea4h/5AynjtdDj9K7qarLToYycDbYbhnIwKj8wtgdPesY3usjJbRs+pFyuKG1TVnXb/Yb/UTpz9OamXPfXR/n/kNcpt7infOaFOSXJ/KsQanqqn/kBzc/9NkJ/nSf2jqjZJ0Sf8Jo/wDGhKV9te3YNDdEoJ749aNxYkA/KOpNYo1TU8bW0O4HHUSRn/2amf2rfojK+iXWPZ4z/wCzVcnU+1t93yEuXobJyehc/WmHK5DKSvrjpWUNbvR10W7I+qf/ABVJ/bt0QQdIvx7bU5/8erkny9G7/I0RpodkgwcginKRgFueegrIXWLneSdJvsgZ+6v9GpTrMqLvGmXxyeQsYJH61zw500raXf8AX/ANHy73NkFmO7BFOXlgMsD7msUeIHxzpuoYx/zw/wADTj4gG1GNjf8AzDOFtySOT/hXXFLzb87GTfobgfbkMQD7UZc89vQ1if28jt81hqAA/wCnVv8ACrNvrKzSGMQXS4AIZ7dlHp1I966ff63t/X9fmZ+70saYYEHPHqKYAxPycL6etZsmsWyBy8d021tpK27kZ9uOR71GPEtqDho7rrgH7NJ/hUyUnb2n4DTXQ2FZemMeoppG4nZ8oqCzu7e/jaWFy+1ihypBUjqCDU+4xkj73060pXsufby/r8hrfQcpVeOhoyTyDx6nvSCMOATzRhhxjIq1zW128v6/IWl/MPM2j5hz+lAJA6ZY0uwsCX/L0pu4EYbII71Lct5fL+u4adBfn45HPbFM8twdy4Bp5yP+Wg/Ko2Y+rMT2ArGrKn1Tv6/8OVFPoMYkyLxtanDcHbjc9M2sXXs38qVQ5kOfvfzriTlz3s73/r5/1ua6WH7GJy3WpEVsckmowTnncp796kRuDg5Felh3C+m/r/X5GE0xSe36U1ycYPSnY5JApsh+Tr3rtexmW+1BOKB0oJrIYdqmqGpqBMKRvuN9KWkf7jfSmIrimSE+W2aeKSU/uj9KoZWtP+PdasAHNQWvEC89qnHX3q0IAOlNcDIyD07U7P0pTyOcYqJx5lYadmVwofLHCikADsNvC9qeYwFPJx6UikLs9Ctec6PK0pL1/rsb819URj5GIPK5xilZNhBAypp5Abe2eO1O8sH1x1IpRoN3S26f12BztqxuAedjcUpBfAxhRUmBikPXmu6NBLT/ACMnMTaCOeaRVC8DinA85NFa8qve2pF3sMJ3EqOnegLsOV5HoaVlB+vY0gcrgMPofWueUUnefyfY0T00DcWHAx65pAmwZXnjoaeWCj6+lJtLct09BScU33l+QJ/cOBDJnoKaI1BOKd2GOlHFdCgtObVkX7DGUE8jkdKQo3Z+PpTyOuMUe2KUqUZO7BSaMjX1K6HqGdxH2d8f98mrkKllj3Ac9AKr+IiP+Ee1Dn/lg/8AKrS/KgBB4GQRXFVoclmtr3/I1jO5U1Wwj1CxubVyQsqbcjt7/wBa4+G/1TwnGbTV7d7rTwAkVxEM4X0P4djXV63BdXekyw2Q/wBJZkKMxwAQwOf0qlqUmq3mnTWH9lZkmi8tpTKvlgsvJ654JPbtVUaEZptrRsU5tbGpp4tpNPt5LRv9H8oCI/7OBj39KwtITHjrXGBzhIh/46P8K2tKsTo+iw2i7pmhQ9OrHqcZ96xdGj1ODxNqN5c6ZLHDeFArb0JQLxzg+n1rsjTjHVGTk3Y6fyIxIZAi7z1bHPb/AAH5VyelhT8QdacjOI4x9OF/wrrpG2xswUuQMhV6n2rktHW/i8WaheT6bcR293tCMcHbjjnmiUeaLQJ2aOrWGNSzRgKXOW2j7xxjJ9+B+VNmKpA4xk7SacTwSvGffiopnVbeU4OQhPPfiuNSjKXL17/5f195tZpXK/h3/kAWAJ/5d0/9BFanFZegn/iQaf8A9e0f/oIrSBrtUUtDG4hjXkjI+lNKbcsMdO9SDAFN3Ad6xqYem1e1i1OSIRgK27qwH40oQkEdgfypGBP3Mgf56VIjALjkH3rhp0YuSU9vzNpSdtB3lr/k09QAMZ4pM0HBAr0o04R+FWOdyb3B13Dr0phKk/OuCP1pXfamTUQIfv61yYiUVK0d2awTa12JQC5BPAHQVJ061WjlKjgcVL5i92GaqhVptXvr1FOMiXqelRPGBz+dPGKjkbDYY4X1qsTyOGoqd76CIBI+ePwqfAA47VAWUAZXHoQaVZCq5Zhz2FY0Jwg2nvvcqab2Jev0pjALkjoeoppkGM9SeajZyecHFaV60FHTVihB3JAwc7cYA6CpB9aqbySuB26etSjcFAI46dBWGHxS10v5lzpkxweOvFQ7CGwCSOuBS+aT2H+NMzg4788HtVYipCdtBQjJE6lT0PSnZB61WQtz1OeuOtTLkD5jz7CumhVc1sROPKPLCkzjA7Un4nFLgV0GYhOff61C4MTFlPHpUwApky/uyfQ1y4qnzU2+q2NKcrSsCyK/GMH0p/brVcqGVCDjPelWRk+V+fxrCji5R0q7dy5Uk/hLG8EcHJoU84PSowQRwaeDz0rvjKMldGLTW4Miscjg+oqCRSPvdexHerQ5pHICNxxiuXEYeE4t7GkJtMgtwDnI5pjthmHoMUA7G3p+I9Kf5amMufvda85KU6ahBaq7+RvopXfUlO1YwCM8YAx1rJ1e3vbnT5U05/JuGZVVs/dBYZPPtmtVWG53PbgVX3MGZgcZ5xW1eceaLlqu3oRBOzSOJ1oatpGraTaR61dOL2by5GYJwMqOOPc10mn2Oq2esfvtRlu7JoD/AKxVBRwRjoOeM1i+LRnxN4ZBOf8ASST+aVveJ76XTvDV7dQHEqphSOoJIGfwzXp0opR2OeTu9yg02s/2ut2l3E0XmbW04Mu4R9N2f73fH4ZrpjPGjBS4DHoCeTXCzeHLm+0ixktp7C1EO2eO6jRg/TOS3fPU/So9S0+K7+JNlFIzlJLMvJscjd94fgOla2Fc79JVkGUcMB6HNOJAGTiuE8ORppnjrXLC1Ux2gSNxEpJAbA6fma3vFCLc+GNRO912W7uCjlSGCkjof0qPaR5uS+o7O1zbEqD+Ic9DmlWWNuAc968p1HSYYfh3baqZJ2v44oWilMhGwErwAOAMGtzxLfSrcaELnMenTSYuiDhScDaGP93Oc1zvEO6a2+ZooLqd0HHqKxtVutQt9SsZrRxJaGQR3EG0ZAJxvB68Z5+lctbWkcvj2WLTp5lsI7dZZIreUrEkueAQOOQOn1qtqsKCDWmaSbUL1Hd1mhYhbVQMhScgAjuByacq0nJKGq+YlFW1PSwy4yPrRuHY815n4hnum8H6Lcx3k6TzGJH2uQHJXOSO/NaWowS6N4n0WaK8upTcyNHOskpIfgYOOg6ngVpTq3jeQnGzsjZttXv28Z3Gl3BiFqluZo9inJ+YAZz+NdGpycD864W4tW1H4hTRLcywx/2eN5iOGI39M9u3NW/CUlxBq2taZJcyTw20qGEyPuZQwPGT9BWqaautiNnZnYDHekYqByfzpOM+tG0EYod7aDINpkLFeFNJzG20puPapCpiQlTgd6hBxKHJyM4rxqiVOS5vi6vpqdMdVpsSSsDFlOx7dqbGQSBnI3E06XAJx0Iyaa0exQ6nkdadRydVzWvLa/8AXoEbctu4sxUSepx+tIil24yT3aoiWZtzc5NWoSPLFTQSxFZ30W45+5EVIwh4G4+pp46GjPPSkJ9elexGEYK0Ucrbb1F96TtTWkVOSR04FQmZpG2oMeprKriYQ03fYqMGyV5Ag96ZEplJkY5A6CoiAEY5yc4BqzAMIK5ac5V63v7LWxq0oR0JD04HNGMd/wAqM47mjPpXpHOKeRSY+poBzzTZFJTAOKmTaV0NbjWfDYHPFMQKrgnBBPUdqRkIbB9M49PpSYO8Y6noTXm1KsnO7Wz/AK/r8jeMVbRlnPHTFNZlxknjuaiYPt+YnbnkZpjEbMnj0xitqmJlFaK3qSqafUUsWkJU4+lSxlSue+ORVTcSTz1qRMEkhh06CuOhiX7S5pOGliyMdjQRkc96iD7Rggk9QKYzBvlP3geg713yxUOW5iqbuK33iVGcdSKlRVA3YBJ71HvKr2GP4cURnBJPC56H1rnp1Iqpd9fw/rz1NJJ8pPjJyf5UYBpodcEjHHFMabGeP1FdcsRTirtmShJg3yfMOB6GkB8w7eg71G7sVVsgj19KXdh8LlsHPWuB4iLlp8OmhsoO3mWQoHHQUmOKaswPUj3p4b5SBjFelTqQmvdZg4tbiFNwIPeomhUYPUdKnzjJNM3Fs44Hr61nXjCWjWo4NrYhPzjAxnGMCstUA8ZHAORY8+nL/wD1q2MbfmQ59fesqMh/FspA6WSdunztUYeKUry3Km3bTY2iMDrTTxQGx3xTiMjk9a7DIrSTwmTyzKgcdFLf0p+Q2Q/H41w/j2wkuL2we0UJchJZN6jDNsCkDjv6Vv6Nq66vosF303J86j+8OCPzrlr2h7y6mkPe0NYyxRNtLKWI7nmnIAW3FuvYV5mXbVfHthcToHtZg/kI/IMahsE/Ugmuh19IJb9Yor69iu4oQ8cdopIjUdyo4OemPYUU4puz+4JOy0Ou4zx0pRj86xPDUiz6V9pGoG9aVtzSsuzBwBgL2xirOpa3YaQE+2T7DIcKMEk11GZo7V6gc1GA3zHGP9qs238R6ZdagLGK43TnO0bSA2OuDjB/CprvWLWznW3kdmmZSwijRnbaO+ADxWNSkplRlYtRoFOeny5puVL/ACkZ3YrPtdc06+by7S7imZQWK5wVHfNY9reaSviJL23uggvFMbIUZUkfIwVbGCe3XnNcMad0qdrW/rc3bt7x1aodxOAB9ak2jNZ82tadb3YtJruJJyCfLL8gAZ59OOeaLXVbDVkmS0u0l2ja/lsQRn/PWu+EIwVkYNtmiMdsH6UuM9q4vw3qVtpw1dr28CIt+8atM+ScYx15NdfBcxXEKzQurxuMqynII9q1JJGX5MKaaoQgrgD2NPzk9qR1BHOMjvWUoO/Mik9LMx9BRh/aJDcG9k/oP6VshQqk/nWLoLlYr3+LN5Mcgf7RrXT5yCWyfQdqy5oOVo7/ANf1oVZ212HKrFgw+UfzqT9aaTzz0oHrit4Q5UQ3cUZOOKCPXp6UZ3DilHJPrVWENCLnhR+VRL3IX5+59KnyKCOODWNSkpWtoWpWK0a/OCepGadIuWbHGBnNLwNoLbWHSgkYIByTxXIoRUOT+tvzNLu9xpPQnJI6Y71NjIoACqBRnjr+VdlKm46tmUncM9QaZMMrn3p+c5wf8aZN9zn1FavYRaHSkOCKAeKMg1kMUVNVccVYoEwpH+430paRvuH6UxEGMU2X/VN9KfgUyUfum+lUMr2mTAvParFQWv8AqFPtUw9AOKtCDgdqXtSMMilxx9KAEOO9QkFF7FfQ1KxA6/SmbSx3MOnQVz1VzPlW/wCRcdNWMUlzhsKO1TYHf60hUEYOKZhl9x6d6Ip099fMHaRJ0oNIGDYNL2xW6aauiLCYo9qUZzik4JzTAMelMfLHGBgdSRSsxDEAA1GxzuB4yc1x16ytZGkI9QUYPynOO1Sq4IHFMkIG001Wwn3sDrWcJqjLk/roU1zK5NQcU1ThRuPJpQ6no3612KrF21MuVi/WkI+U4/Wl4FJuHTPNU2hWMnxJx4dv/eBh+lV00S5Zf+QzqAXHAJT/AOJqXxOrf8I/fHII8ojB7Vpqd6gDiuedTW0l6LuWo9UZB0O7yTHrd8D6EJ/8TSDSL0ddbvR/wGM/+y1skbBlW49CaN25vm4x0FQ6nK7JWf4Fct9WzKOkXpxjXLwH/cj/APiaP7J1EYI1y6/GKL/4mtctgkDk1i2+r3cviS506aCOOKOIOjA5LZOM/wA+K3daKTdtvIz5GOOl6p/0HJvxgj/wqJtO1cPga05HvbpzWyRk45Y/XFIyHI4PHo1c1WtUkvdX9fcaxiluzHWw1Ukf8Tf+HHNsvWq1zaaytrKRqsbARtkG2H+NbpB8wZODVbUP+Qddc4/dMc/hXAsRK6Vuvl5G3s0ZOjQap/YloU1GJQbePYpt87eB/tc8cVdEGuAY/tO1znqbQ/8AxdTaJsGh2BLY/wBHj6f7orQH3uCdvfNd0as9roxcEZXla6uc6jZf+Azf/F1E8Gv/AHvtenkZ/wCeD/8AxVac1wlpbvcSqxjXrtUsQPoBVHT9a0/VA5tJ2kCcnEbbR7ZIxn2pyqzlHWP9fkwUEnuRKniJj/x8acMf9MnH/s1BHiHADNpzD+8Ff/GpbXX9N1C8NtFcBpgSCmxgQffI4qydSt11FNOaQ+e0fmBMHlfr07GsXOTWq39fxXRFctupTD+IcfKunPjvlxSNN4iIwItO3df9Y/8AhW2FDDKHGahu7i1sIDNcTxwov8bnAzXRaq46f16Ee6mZG/xEV5g0/wD7/P8A/E00zeIB/wAu1gx9RO4/9lrXt5Yr60S5t3DxSDKEKRn86eVCsM8Adq4a1OSavG3nr/mbRl5/l/kYYuNd76faY7f6Sf8A4mpftWtjH/Ert2+lzxj/AL5rXVCSecA80yC6sp53t4p45JowC6q2SPrRh8PKWqS/H/MJzt1/IzFu9bIBOkRlfQXQ/wDiaU32sq4zo27joLlTj9K3sdhSMq4/rXdLDRUdFqYqo7mCNR1YHP8AYkhYdvPT/GkXUdUz8uhz57nzo/8AGtwkng9O5qQKoGABx2rKjShJ7bf1/TKlKSMH+0dQX/mB3fv+8j/+KpP7WvsfPot906Ax/wDxVbzFUBLYAHc00SRvGHjZXVvukHINbzoUkiFOdzn/AO2JlwTo2oe+FQ/+zVKuty7RnSNSHOP9UvH61sBcEcjI7U8NlcniufD0aSeu5pOcraGP/bxUYOlamPQ+Rn+tRnxDGpx/Z2o884Ns1bZlUfL1PpUBc7zkZqsVXpwSS/4YVOEnqZsfiKHJzYal9fsjf4U8+Jbc8fZNQ/8AAN/8Kvo23qQO1TxEE4J4qsNiYztFKwqlOS1Mn/hJLQDJgvR9bST/AApf+EmsMHIuhjqTayf/ABNbRVc9BSbVJwQK7tDHUx/+Em00cl5hxnm3k/8AiaQ+KNJKMPPcfWFx/StjYAOFpdq+gpNJqw0znv8AhJ9JEZDXgHcZRv8AClXxNoxcb9Qixjqcith4wsoOBg0eWgBRgOOhrxowjGVpLbTf5r7zqbbWnUxn8S6Lu+XUoPru6VIPE2khiBqdsw95AK0hbK5PCjjP3aDCgUZjUlTgjHanCPK3NXin/X9egN300ZUXxRozD/kJWw9jKKdJ4h0hozjVLQ/9t1/xqYRWpkOYI8H/AGBUD2NoWbbbxEd/3Y/wq54xezavfdf8ElUnzbWEPiDSd4A1C0I7/vl6fnQdc04psW+tSOgIlX/GnR6dYhsPZQZ7ExD/AApjaZpzM2bC2PPeJaynUXLzN2vf5Fpa2tsSLqNhnJvrc59JF/xoGoWRX/j6hPA/5aCo20rSTt/4ltrjv+5X/ChPD+kyDP8AZ1mP+2K/4UclKcuWk7/16i5pJXkv6+4ydW0hNW1a2v8A+24YjatuhQKpCng8/Nz0rem+yXmntaXc0Mwkj2SEEANxyRzxUa+H9GJKtplnuH/TBf8ACnHw3oh5/su0/CJa9mnJSjo/wOVqz2/E56y8JvbD7I2uSy6Zuz9lwBkZzgtnp7Crc2hXT+KItaXULceWnlLD5J5TnjO7ryef0rRk8NaLtwNMtck4/wBWKibwtow66bbsP9kYrOddKXL+SGoNq/6mdp+jXtp4ludWa/gmN2NskYiIwAABg7jzxWprFrNqWlXNlbzRwyzIY2Z1yNp4PA71E3hPRdpY2Ea4OcAn8utPPhLQ3AY2YH0kYcfnXNGEpyTb2tp/T3NG7LQxLvw1qV14Wh0E3tr8oCtLsb7q4K8evFRa5DeXd9pGlQ31vHqNvG08gdMxOB8oOD1PXA+p9K6BvCOiIM/Z5Fx6XEgz/wCPVUn8E6DdMGkspXkHAczyZH0JNbpU6d03q9dF/wAOQ+aWpn2c3iLSb20tr1NMktrmXywtqCrg4J3Y9OOajt/CWsWthqemQ6hb/Yrou6uykyksMYJ6AdMnk9fXjVh8FaPBIsqWs6ygYEgupA2Pruqz/wAI1p+Sd18ufW7l/wDiqcakE7tv5picXa3+RzN54Z1y50Ow01p7MyWsiuGJYABRgDpz654+lXtV0rWtQ1HTbqFLNTZtvYNMx3kgZA+Xjp1rb/4RizbB+0Xx/wC3yT/Gmt4Zto4ztu9RB9BeSf41k6NvedrK/ctT6a/gZFrp+sJ4sl1V4rXy5YvJ2CY5AyDn7vPT9ataBpmp2Ov6leXUNuIr1g3yS7imM4GMc9asr4aiUKyX+o+4F2/+NO/4RzHH9p6iCeg+1NSo1HBa63sOcUze3YOaduGff1rCXw8GT/kK6mOef9Jp3/CPcgjVtTBH/Tf/AOtXZF8yujF6dP6+81pSBE2RzUXAwCOcgfpWU2gSMSi6zqQHf96p/wDZajk0CeMD/ieaie/30/8Aia83ExUpOp0Wh0U3ZcpsGLdlgMDsPWnKzSBQc4HJNYw0m4CYGt6jgdP9X/8AEUj6Pdooxrt97jEf/wATWUVSS5oy6a+evoU3K9mv6+82ldTNjHXgGnwn5Dn1NYcuj36uAuuXeQP+ecfT/vmmDStRBA/t252n1hjP/stONR0p2bTtf8beQW5lov6+832nQDlifpTWkZnCgbe9YT6dqa7VGuynHOfs8f8AhTv7M1grvGuSZbgZt0rR1nUbjz7drkqKir2NdE3MMnPXrT2UKcrgcZOKxm0rWVKhdbUn3tF/xoFjrT4VdXiz1Ym1/wDsqhUoxTpytdjcm9VsazDARPxq2uFFc8thrjys41aDA9bT/wCyqx9j18jjVbXP/Xof/i66sHTSvNddvREVZbI2s9Bzil4rE+y+IBnGpWZ9M2p/+Lo+z+Ic8ahYkf8AXs3/AMXXbqY3NrIApCQBz0rF8jxFyRd6cf8Atg//AMVTJIvEW7Jn08jHTyn4/wDHqio5RjdIcbN6mzIy49D2pIyGPzfe9TXPlfEIYgvpxzxja45/OnK+v7st/Zx9fvj+leV9ZbqXdv69Tp5Eo2udIPmPAFMdAw67awln8RqADFpp+kjj/wBlpzXHiILg22nZ/wCu7/8AxNdzqwnF3MVFpmpgDK9yfxqRYQuT3P4Viedr+0n7FYY9ftD9f++KkW58Qhf+PCyb6XTD/wBkrnoUYc2uvYuc3bQ29q7duPrUbgAABcDP3qyhda8D82mWhH/X2f8A4imte64Bg6TbEY6fbOv/AI7XVVpQcdbL7jOMnc1QpwRjn+/mhVDsxJO8HrWMb3WhwdJj256C6H/xNTnUdXAG3RQeOf8ASVrlo0VN69P6/p7mk58pqMhBDfePpTNxTI2jHuKzhqWsd9Eb1/4+Uprajqzgq2hyY9rhP8a2qYXrB2ZEavRmgxLc4AH86aCu47gQM9AazDqOqIctocw9vtEfP60n9pakxJ/sO5564mjP/s1eY8LPmtfXtodCmreRsgjZhN3T1GKfuKk7ANp6+1ZKane8BtBux2J3x/8AxVSHVrpSANFvSP8AZMeB/wCPV6FPCzW7sYyqxNPeUwAdwP6U3tuyNvpmsv8Ati5VT/xJL8fgn/xVRprMnLDSdRyO3lLz/wCPVNSlNNL+v+D6DjKNrm17x8Y65rKhYDxTcMM5+yRjHf771G2tybWf+y9QXHH+pBJ/Ws2DWP8AifXMv9nX+fs0Y2iHJGGfk+3P6GnGM1J2Wv8AWyE3G2rOsMnPK/N2pGyDgkkn0FYp10EHdp+pbh/07NgUv/CQxgZ+xairehtHP9Ktxqv4k/6/C4k4dGitqrD/AISjSFbB+ScAEdeFrlljutL1rUPD1srLBqBDwsOkan75/Bcj/gIrdu5dKubwXU1jqZnU5V/KmG36YPH4VO+sWBvFuWs7vz1UoG+ySZwcEjp7CuWtOUdEm/l1NIpPW6+8y71IofiDottCoSOK2KqM9BhwP5VfkukuPEV9BZmO3lhiUXNywBZh1AUHgY9fpxVST+wZ743ktrfmfOfM2Tgr9MdBzViaXw5c3ovJ7C4acKFJNtLhvTIxg/jWlOfO7u6fo+5LSjtb7yP4eOq6DIBkg3Dn9BUvj1Vl0yxjOCHvIwc/Rqfp17oOlSStZ208JlJZ/wDRpOfYccCmajc6FrGwX5uisfKr5cqr9eB1rqjVlz21t6GbiuUdryhfEfh3y8LiWQDHpgVAwltvHc8+xp1ntRuVCN0WCMZyehx/nFLdv4fuZ7aaS5u3e3A8r/WZXHfp14rEnvtD1TW7u51P7RaSKRHBJErLuUfxEgdT79gKbk56Nf5f1/VhbG3pmnR6Tp2s3moxlY7p5JWgUgskZzxkdz9fSs7WyJdF0F7dVgtzdQiGI8sBg4Jb6Y4/WjSbvSILu6tv7QuZNNkhKOl0ThmP93jI4zn6ipXsfCklrHC1+5EbBo3adtyY7LngD6f4UvaPqr+Vg5V0J9WihuPH+ixzQo37p2IK5zgHH5EVPaIsXxHvRGAA9kGYAd9yiowPDcmpQagNXZLiBQkeZhhR0xyOc5PX1p4/sNdYl1aPW2SeVdjESpgA9AAR7D8quNRKKu/z/wAhOLb0QeGLS2mGuSyxJIWvpkJYZyvHH61oeCnL+FrUkADL4AGAPnNQ6b/ZGjJdyQ6sJEmkDyebKmA7c54A6j+VLpNxoek2zQQ6vG8RYsqNMpCZPIGO1OdW2wRgdNuABJ6UjsGXAPfmsxda0x1wl/b/APf0GnjVrCVcC9ty2CeJByK5KmIlJNJG8adtSPQt3k3e0gL9rmxx/tmtQdVbueD71kaBJ/oNw2QQ1zMRjv8AvGrUUdCxwvapdVNrl/4bX8BKNlqWMj86Xv1zUCk5yFOKeHIOSpx7GuqFeMldmbg0SEelHTpyaQHIGO/PBo6fWt076kgOxxQZNo5prsQuQM0ir8u7Oc96zlNuXLEaWl2BVnOeB6UAZBU/KfbvQXAPPPr7U7AcYzxWaSveDuyrvrsZjRajHeDyZA8XAO/9a1MfnTN207W/A+tOU7lzgj61tCSkiGrCjHpTJMFQMY5p+B61CsomBYKQA2ORjNUwLlJ1paT61kMO1WKr8CrFAmFI33G+lLSN9w/SmIgps3+pb6U8UyYjyW+lUMr2ozbp9Kn5xUNqf9HTHPFTYzViHfWkNFI27qv5VMnZXDcYwIbcRkfypC3ACck0pkzhRxmkKY6HB/nXLdtv2e3X/gGn+INjAZVjn+dN8wn5RwelLvYg8D60BV2c4x60r82lN27/ANfqPb4hygL369TSGQBjx+Ipg3EcZK9vWngjHHQVUal1aOn9fkJq2+orMAMjnPSmEnuQtIB8wbop6Uo+VySpPvUOcp6vT7/vHZIazZH3gffGKRm3fewfcVKXAHQ/lUZJfoMD1rnqxVrJ3b/rqy4vyGFiyrnoO9OG5scHjoKacmMd1BpwLbcqxI9K56ablrd7FvYfsYjov480gH8LAfUUhkJH3gPqKFZQf7xrti4acv8AXyMmn1DcwyOwPJo+TAI4PqOtPQEfjTggJztGR3rZUZNf59CeZGL4k3nw/dZ6FQMfUitPIdcKOf5VQ8Sg/wBjOvIBeMN+LqK0VCMowOncdqh02vcT+/rtsNS6sAhUgk5x60AhyBjA6/WnBCSdxJAoID/KB+NJ02lpou3cadxNu3lSPoa562HmeN7/ACRuW1jAHpzmulAwAOapJpNjDfNepbqLlvvSDOT9a6FRjaz+4zcmT8nswPQ4prA5GTgH1NWKQgE8isp4VSW5SqW6FbaCQMcZ/OqerAppd7jp5L/yNaDcEnoM5BrP1hiNFvSM58hzk8fwmuN0oxdno7myk2r9BdGjxpFkBlR9nj/9BFX9qnqxOPWqENot3oENs0kiLJbqpeM4YcDpVfTPDkWmXn2lb6+mO0rtnm3L+WK9CGGhFGDqNmtIf3bAeleYeFdX2acNGtHSO+urhz5r9IlwOfduOBXpN9cwWlpJNcSrFGByzHFeeeHdHsNc8KtatMsd9FM8sbj78Z459cdP/wBdbOMWrPYi7TujutN0yDSbbyoVLbjueVuXdu5Y9zVSPWFm8TPprWTI6QGQSsR8y5A4x2/LpWF4e8YxuX07V540uYGKLMW+SXHGc9M/zqc3luPiGMTxn/QdnDDlt+cfXFcUpNSfN8K/r7jZLRW3L0XiuS4vbyzttJuXntiBs3AZ65yc4A49ec0kutRa54Q1K4WFo2SGVHjfqjBT/jVLQL23bxP4hYyxjc8ZHzDkAEGs7S7uE+FfEhEq/PNOw56gqMfnXUqkO5k4y7F7S/Eq6V4bsHexuHtVRUkuAAFUn0B5P8q7FyGxjGT39K4XVZ4f+FYwIrqSYYQMHvlcj+ddpbsrQqY2DhlByPSufEVItWWq/r+vI0ppp6lS61ZLW8FlDC91dMu8xx4+VfUknArB8N3CSeLtakSAwKqRgxsApUgYPTjqKbY3SWfjnVIblvLa5WNoXfgMAOg/z2NVIJhPrnidLSVGlkhVIip+8wQjj8aVOp7NWS0CUeZ3OlfxTbiCS5itLqayjJDXMaApx1IyckD1Aqxda9Y2+nR3pl3Qy4EewElyegA9awPC9zbv4LVZceXAkizqf4epOfwOfxrHsLp9N8M6Pbz28TTXNyTA065WEbuGI/HI571U5uaa2ElazOwtPEFvdXcli0U0F0ih/LlUZK+owSDUCeLtNeW5SMzO8JCsiQsWJ56DGeMcnp0rCt9qeP1BvRcOLIh2JUYbd90Afyq54aSNtf8AEDIB/wAfCg4+h/rmuNU5c19dlt9xs5Kxc1W/stc8IXl1CTJD5TsuRgqyg1X0rxLpllo2mW88+CYY1LqpKoxUcE9AazNGCp4K14AjaJLgKPQbRU2rwxJ8MoCqqP3MDcepK5Nd3sW48smYc6TukdsrAr1GPTuaq3epWtiVWeUCR8hIgpZm+ijk1LbMy2sOTltg+auX064jb4haqlw375YUWHPZcAtj8SDXLGEee0nt/X9dDVydroi8Py27eLtamhmYwJEh3Ss2V4+bO7kYOevStrRl0wyXs2mz+f5k26ZgxYbuvHb8qoaQUHjnX1GMlIeP+A81l6fNLb6F4pltztlW6nxg4K+4+ldNShTaMozkjqjrukxT+VJdxq2/ZznaG9M9M1mauy2/jLR5TO6wyCZnVpDsXanXHQdai0230vUPBNtFOU+zCBTIQcbWHLHPbnNR6okF74m8ORmPfCUlZVkHX5QRkH6CooShD3UvwKqKT1Z1Njq1jqJcWd3FMUOGCMDip57mG0hM1xKkUYxl3bAH41y9rDHD8RbgRIqB7AMwUYBO4D+ldRNFHPA8Miq6OCrK3Qg12mVyKLUbKe3eeK7hkhj+/Ijgqv1NRprGnSuqR6hbMzHChZVJbntzXGaRdSaRFqfhxT/pSz7LUnqVk/i/AfMau+JbGCxi8OwQxhVjvokU45xRYOY6ia6tjL9n8+Pzwf8AV7xu6Z6U9yZLclWKtgjcBnHvXO6zHH/wmXh99o3N5+4464QYroRiOQg/dNefiIck1PpLR+vRm9OV1bsc34Vv5/s+oyX14ZTFevEHlYDgADjsPpXRiZWbdkFW71xGhaFp+qLrD30TSj7dMiZYgL05A7H39qr6UYm8GahZX2oPDBBeGFZVGWZAVO0Dqc8/nSlTvNKM7Weq/ruClpqjrNLW6fUL1Z7xJ4VIEQAXPqTx0HIHOTwa0mCKpLSBeccnFcIgMHjrShBY/YUlhkUoCAXAUkZA4HaruirFr2ta1NqEK3Agn8iKOQbljUZGQDxk4rH2NO93HTy+770Xzy6M7PzI3XGe3WkiEZQhsZ9a5Lwi0trrWraRIxa3tpA0O4k7A3IXJ9sfrWh4s0gaho0wjGLiNC8LL94Ec4H1xih811UnZrb5PYNLWRuwqgDFiOuOaytVnvY4Uh01P9JlfAkYfJGo6k/0H+FYVlJb634b0iwiHzSkGUA4KCP75z1GTgf8Dp080uo+JLrTo7ZJrWyijUQGcxglh1OAd2OlKVFR5U1a1/mNSve3U6XQ57uazI1GMLeRMUcqPlb0KnuCP61re9cp4YsdV037TFduvkF/9HTzS7IDn5ST+H610wl8vIfr6jvXVRrxgnFqy79NTKUG9UJuLSNjqowBSLGHXIfB7mkkZXwFB3noacAFmwOpHNZLlnPXVX/P9V+RTul2FEbEguQcdBTySPlXlj+QodjwBjJ4AphHl/KPvnvXRLlp3jH5vr6epCvLVgdqdSS1OHmOBgBfrTkQKPU96QyDp94+go5FFe87Lsv892wvfbUbskH8YH4UAuvLAN9KXe4/5ZnGfWnCXJwcg+hpJU+ja9b/AKh73YjGCSUOD3HrTw247W4P1oaMNyDhh3xUYIcFW4cd6Pepyt/wz/yYaSQvkYOVYgHrQ8aqBtPzdueakjbj5uo4NM/5aMDnJ6VFSnT5U4rf8P6/MalK+r2FQlXK9cjmpOpqFHROGDbu/FPMhbhPz9KulWjGNr3fYUotsicYlJUkDGTimFSZFJbPQnPapACVOR8ztg0RgNvYjIJricPaT7X1/r8PvNb8qEnTG0rj0pJVCRAYBPrShWcBW4Uc5NNjQOQD90c4zRNOUnyx+Jf8OC0Wr2HLKkaAdSRyRTWT93k9TRMoyNg6UjszxrkHA6n3qakvihNXstLDitmuojRKGVQeT1pZJNrDGNqjj0pOVA3AEt371JIAse3jNLk92Tj7ttf8kO+qvqI26Rd4OABxSk7Yi3Qt0pVbzQEAx60x8yThASQK1la3PF3b0+f/AACV2fQmgXbGM9TzT+/FCgYAApwUY/wr1KcFCCiuhzyd3cMZwCaXjPc0nOaOvQ/jWhIgz0FIceope/TGBULBlGW78fWsatRwV7FRjdjJNpYFDg564p6QAHcx59KbkkZ6jHU9xT1cbQOT71xUnTlU5prU2lzKNkPCrgjA96ZImCoHHvTvNXPTj1qNpNwxW1WpScbLciKlcTaQcgfMOpPQ04IxUEHKn8MURjcSG5x61Mfp2qaNGM1zdByk1oVyrZwxzg88U1gF/iBB7GrDKHAOOfWoXjIJ4HsayxFGUI3WpUJJsYDlQuD+HWpFZlP3SATxk1GVAbAORxyKlCsyDuPrWFCNRS8yptWHqwxk8UO+ACOc96aylDvODnqKYQwGCcKTyPSuydWqou6/ruZqMbjmC5+Y5P6CnKPLIB+72NM5RTtUFT3NAKqQGO4Dp7Viqtmna39fjcrlvoWB1o4A5/Soy+PvLgGmbzn723IzjHaux4mK/r/My5GTcConPzZXAI4JprOd4DNge3FIuNxD44Ga5quJVT3VoaRhy6j1w5+fr6dqzbcA+Jb3jpbQ/wDoUlX0bC7gOgxWbZvu8SaicY/cQfzetsLUi467kVIu5dudStLS5htp5Ckkx2x5U4Y+memaWW/tre6gtZHIlnz5a7Sd2OvPtXPeI7OXVp5xAzeZp8AliK9fNJ3D8QE/8fqOLWhdWsuuRoZBa2YCop6SNy4P0wv612Gdzq2QF8iqK3lqmoraOxEzoXVSCMgH16fhWHDrOpNqFrB59pKjwefcMsZ2xDsAd3f+marX2rXtxFZX1rDCoubkR2ySxlmAYEbzz6Z49K4a1KPMpLc2jN2szryg37hjk1Bc3dtZlPtJEfmsEQYJyx7cVy934k1GK+1UW6wNBYopEjKcZIzjryc8Y/w5l1S/uLrUNHs/IVrlU+1yx8hVYDC5PYAkn8KKOGT95+oTqW0R1ojT0PvTjGhGCAe2KzPD2oT6no0N3cKqvJu+6CAQCQDg+wzTtf1N9K0a4vU2lowMBuhJOMV1qnGKskZczetzQCJGCQvGOoFRtGH+YKAK5+08QXv22WO8tkjhisvtLsuSw59O2cEgdaiXXNTaTTmitrZv7QDMkJdgUUDOScHsfSsqtJuytoVGS7m9HdWZuWtRJH9pVdzRZ+YD1x+NJe7orOV4DFEyqSGlHyD689K5ptVZLzVdWijjleGVLKNGyM4PIBx3Zv0qxrmtQySy2fkxTCBQ8glfCsxGVQKOXY+nbg9an2aaSv6dx827NvTv9L0+CeZEErxguFwRn29vSrPlDG0ohA6HFVbDZZaJDJNGbdY4AzozZ8sAcjPtVe21e6ujayrYkWtyTtfdllXaSGYYwM4HGe/4VcaLt2fkJyRbUWksjxKYZJEOXQYJH1FSC0tidywQnPUbRXJaZrRS+mvorbzRqF8IPMBwFUfKv1PBJ+tbB11Fm1UXFu0cdgFJct/rMjOB6dvzpSotfACknuav2W1A/wCPWLGf7oqGSzsycm1iz/uis+213zY4d9nJFNO4EUTHkrtBLHPQDJH4e9WNN1IakLnZE0YhmaEsxHzEdce1clZ1rOLZrBQ3sRaGqrYSgDH+kzY/7+NWtGFblt3FZuhqraW7dc3Ex/8AIjVpqobjo4/WuV0pRqJtJ/1+ZpzJxJQqHnHSgfK3B4PbrTQpPOAcdc9aeAw6IAfrXfHVJpW+Ri/UbnZIQvUjIpxViM7+fTtQYs5JPz9c0Zb7uOfXtVKLWkk/IV10FEgxz2pmGwWAwuenenGPpg/MO9HmY4wd3pmlK70qO3b+v0Bf3RVA28YxUeShOzBX+VL5R7N7kdqkUgL0xjrmj3pWUvdDRbajQBgEnP1pyMrAEdxmoju/hHyntRCc5Xrg1rSntG1iZLqTfQVDhwoDkZ3dvrxUp460xwMg1u9iUWhSHrS0d6yGJg1YqDFT0CYUjfcP0paRvun6UxENRzf6luO1SCmT/wCpb6VQyC1/490+gqfrwagtf+PdP90dKnwKoQo5HSmOpPAOB3pw4BNLmlKPMrMadhmxQvTio8tyOSv61JIpYcfl60gIIx09q55wTlbb9S07K4mVKZ4xTNm7kDA9DUmxc5NIxx9f5050+Ze/sv6/pCTtsAYE4IwfSjYCc4NATByevp6U/HbNXCLlH30Juz0G4DDmmhCDwxApw69O1LjnpVypxlqxKTRG8fGclsdqQ5YquMD0qbtTHXOCOo6Vz1MOrNxLU+4wf6o8Dvmo9vzDHBIzmnMVycq2TzilQ7m3d/T0rCMYyko9i7tJsVVwxJOc1IOKT3oAz1r0IxUVZGDdxccdj70vQUZxijoKoDI8SH/iTOOxliHH/XRa02VcbjwcdazfEODpePWeH/0atXy4ZRg8ZBNc9ecYx1Kgm3oJudjjBx+WaehG3AGMdR6UgAYtu/CmBiSuOpWuWNR05Jt3uatcysWMccGjrUKvtJycg08yZ52NXVDERkrmbg0OpCeTzSB1wTnp60nmKwwRj61TrQ6MXKxP9Yfm4UfrWfrjqdC1DjgW8mD/AMBNXSC2VQ4GOaz9dfGg6goHP2d//QTXKqlnr9+9/wDgGjjoWbIbLO3VTn92ufTpVosF5JqtbjZawhD82wDipxlWJfn37CiFSUbpf8BDcU/61B9jJhwGHoeai8tFztRFz7c09kJO4LgelIGIyQRj3BpVKs5K0tEEYpaoptY25HNrGT2OwUn2O33rKbeLdnIbYM59atsxbJc8DtQIzs3dDmvOnGbfuN/8Mbqy3RVTS7BST9mt8kYOIxkik/sjTSGBsbcqeuYl5/SrqoTjjB7kGpRGoPOSfeu6hCpJaafeYT5U9TN/sLT2gWI2NqYwchTEuAT1x+Q/KrUVrDbosFvGsUa9FUYA/CrfakYBsbhxXTLDrl5V/X+RCnrcoXml2moKi3drFKqfdLqCR9KS00qxtZ3ltrWGNmGCyoAeOMfSrTE4wOlPV1C4Jx2xWMKkeazdkv6t6fmU4u17FCTQNLmnaaSxhLscsdvDfUdD+NT32l2eo232e8gSaLIIVh0I9PSreQB1x2oLADJ4ru513MeXyMd/DulrNDKtlEHgXbFtGNv+fWorbw1ptkZnhgljeUESMk75bP4/rWyT82Rzkce1RE5OASPUmuCdVxm2v6/rfyN4wTWpkxeEtIS2kt4opVhlOXRZ5AG+ozTpvDGmPp8dgwnNshysfnvj+dahYgDI47Y70AsRzyTWv1icloifZxW7K8FulpbpBGXKRjC723HHpk1naj4fstTvI7uTzIbmP7s0LlWx6ZFbRDN1HHpTQuF6HP8AOvOlGop31Oj3WrGJa+GNOsr2a9ha4FxKpUyGUkjjGeep785qt4Z0pYptSZre7iDTMrLcOGWX/a6f5z3rqljCDgU84r06dJ2vUOZyV/dOWg8EaXb3JlU3PlFtxtvM/dE9uO/41dufDUd1qsWom9uo54f9UsZXag7gAqfetV3BbByKEdj9K51iYxqW3L9k3EzI/DoTXDqwv7ozMNhU7dpTOdvTp0962iOc8UiMSaeAK76dRTV0ZOPK7GY+iWr67HqxH79IjGOP1+vUfjVXxVp0N/o7PK8sZtj9oR4hlgyg9B3rcxkE4oK5HPT0q7k2OQsNCOrDTdZbUr3zkVmDOqqxzwAB0A4PbnPWupkj3JkDkVPtHQDAowM9/wAKirTVSDiyoPld0crB4dvbaS7Gn6mIbe5kaVkkh3sjHqVOR+uaW68H203h6LTbaR4HhkEqSn5jvGeT65ya6Fv3UmR909qkbI+dR9feuGnP+dax3/zNZR7bM5GXwzfS6tZahLqzm6twVdhEuCCMYUduCeTnr+FW/wCwrmw1ifU9JniRbsDz4JlJUt/eBHQ9fzNdGg+ZuBntTWwkhG35T1pJzpx5ubRv7tR2Una2plaTpEemPdSSv5t1dv5ksuMD2AGeAO1aJjLsDu6HAJqSNAknPII+UmmyHaWVRkdfoawrXlHmn326lxsnZGHpHhtdFv76ZHDLcy7owP4F6ke3J/ICsvxHo89hqDeIbG+itJQgWcTAlHHAHTPsMY7Cux+dl+Ygd845qK5jiu4Db3ESSo3BVhkH8KqU4KTk09e/5CSdrIz9DtplgN5c3KXNzdqrmROEwPuqo9OSffJrYBEkq8Y2gkioREYolVVUIn3cdh7Uqb9zOO3U1k6slKzT6P8Ar5j5Va9yVN8nzb8DPQVIibWJJyT3qJB8xABVvY1KhLKCRz3rtwyi7NrUyqX6DeGkLZ4WiLDZkYcnoaj/AOWDnqSalTARe3H9KdF881ftf7/+AEtF+ArNk7V/HFG/Z8irk+lNjGFZsc5NCkLHv6s3Wqcn8T3f4LyFboL+9HOF+gpQVc7WUhvQ00RtjmQ5/Sg5aIk9Vqbyjvf563HoxyfI2wnPoabMuMSDqvWlb5o1fPTBpzAMpGM8Vpbmi4fNCvZpjeFdW7HinOm7BDYNRZzADnpUkpKx7gcHtUqUXCTltZP+vuCzurehG6tH8wkJpdwWQjqSOOKCACBgs56EmmOGVywOcd65ZydN3iv1tprv6miXNuOJKgknOOB9T1p23CbAeSKhVXYjjgc8ipcMCx3AH19KKLbXNyuz/r/gBK21xqq5ZlyO3NMIdHODnFSYcHgqRTAcOFbOCcmsppWS1Tvv+RSY/KhdoOWbqaVsHthF/U0SKGZVUYPXjtTThpFjGdv863blFuL8kv6/MhWeoxm3ZYA7j+lPaIBGZuWI5OOtSScAAD6CkU7hvYYXsKapJScZau33dw5m0mhrYhi9zS264BY9TUYHnSZPCirIHp0q8NBVJ+0XwrRf5iqPlVur3Fz8uaOvAoox0r0TACPSl446CjvSdWzQAEkccUx8Fc5HHfFMkzknGRioXbA+Un2z1FcGIxXs7xaNoU763Jgu7GCPzp/lA+nNQJIAwOPlqyrBh7D1pYZ0qi13CpzRZEwIySoOaiOVIOCuBwOtWmVSPmqvgYZQBk1hiqNpJJl05XQJyBtKgjr61Kj54NCwdckUrRArxye2elaUaVWmrpEylF6C+YAMjkCmNuc8naO3NIwZfmyB6gU0ALnAyD0J7U6taTfLL+v1CMVuh8YGcN94VNjB6d6rqcP8zZI7DvUwkXBJ7GtqFWCjZ6f11JnF3HnnOaidcPvxn1FO8wZ5yPqKY82QMZGe9OtWpOOrFGMrgQAv3/kPahFOSAPlPqKYo2MCVx7GrHfFZ0Iqbu1a39fd5FTdiPygRjJP17U1gw52nI7irGKMZ4xxW8sPBrTQhTfUqO56bQfwqIH5WJGe1WZIgFPJwTTCimPZjknnivLrUJufvPU6IyVtBi4YYYkYrKssf8JLqg4IEcA/9CrXVS235fxFZenJ/wAVNq4DYwkGSR7NWtClJxehM5JPctWNgLKS6ZriWdp33t5mPQDjAHYAfhWPeWkej6T9htIpkhuZmEssaljErZOQBz6AHtxXT+VjlTyP1rK1XUZbO6sIY4Uka5m8v7xBUdScY5wM11p1o6W/r1MmoPUwdGspd1xpxYS6dJCyicW/ksCeMDseM8gVai8KLHNp8r39y32MFEOQBtxgDA6cd+vPXpWhq+pNp0EJSFZZZplhVWbHLfhWiHYABsY9az9rJarb06+ZXInoYr+GIl0+S2S5cGa5+0SyEAlzuBxjp2FWjoEbS6hOZ3868hEQYjPlgLjj8TmpbG+aa6uVNuyQRP5aSMeZCOpA9AeK0N+45XgdsmtadWzfNv2JlBNKxlWWn3dhNZWsc7tZ28BWQsF/eNwFA7jGD+nWrOp6UmprbpJIRHFMsrLjO/GeD7Z/lVzzAcBcbu+e1J5mCR5laPEx3QlTexzuoWkmkyahqf2iR/teyPhBthGMBj6gcn8fxqhoSy2V7HY27WV5G0bZu4F+aPv83JGCT0BrpNQ1KKxiWWZJHUnbiJCxPGeg+hqOx1G3v4GntSXi+6H2lQeh7/XFYVMWuVu2hUaWu5l/8Iwy2FjaQ3Y3QT+fJIUyZG5OfzPfPQVNb6BdW+qXd3b3kaw3TB2DRbpEOMHac4/MGt52Ube1Vby/TT7J7l43kAIAVBlmJOAAPrTp1eWpysJQvG4/UbAX+l3Fn5jJ50ZTeOcZHXFUorHVBp0kEtzAsghMcRijIGcYDH/AVfnv47S2jmuN0YdlXGMkMxwBx9ankfZGXClsDOB1NdtzIwE8OPAdHjhmVIbAMXG377EYz+rfnVabw3ez29/DJcwstzdCYKVP3crwT9Fxx/8Aq1tP1631Ozlu4IZxDHnlkxux1x606z1y1vbFr5RIluBkPKu3d9KdxWRSuNGvm1lL2KeHH2XyGZ1OVOc5A6c1NoWm3OlaasF3JHJJliWTJySc8k9TmtGxvoL60W5iLbGJGHG0ggkEEdulTOxcHaOPeuetytW6mkL3uZPhwM+kAYPM0pz/ANtGrWCh2PXH9ayPDYA0aMnlTLLz0/5aNW4uABjisow5pe90KbstBFQr3yT607HHalyCKB0zXUopKyM73ExxmkwR9acfQCgemKYDGJ3BegPegouBtwD2NKQCOmRTcmPg5I9T2rCUVFty2f4FJ32E3P028+vakKMTkn5utPZsDOce9MfdICoBUHv3ocVtJ3Gm+mhGxLDJ+8vaktkCozjJLHJzUbxLuT98RtPerS4HHB/CtYJ297clvsKMgE/rmo5F5GcjJFTY9OlRyHJT6iqYi3g0lLk4orIYnap6gBBqegTCkb7p+lLTX4Rj7UxEQxUc/wDqW+lPU5GaZOf3LfSqGQ2uBbp/uip885qG0wLZMddtTdT1qkIXAPNGR2oPFFACfQ01l3Dnr2NOOKa7HbweTxUztyu41voMyV4OCPWlAycn738qbtA4Aye+fSkU4IK8AnBFcqlaS5tv6+80tdaE38qM4xSFwG255pa64yT2MrNCDPXNAGDS0A84zVAL2qJ229sk9BUhPHNQj5WJcc+tY1ZtJJff2KirihMDLHk9aQqD0446ikY7+P4R196CNnKnHtWXNHl0XuoqzvvqKWZB8wBFPXJBOT61Fk7gZAQO3pUhfjCYJNFOqldt6dF1CUR+MdTTWYLyaady85z9aarb2Y457VUqz0jazYlHqZmvuW05BtI/0iAc/wDXVavbsLjAK+melZ+tkCyiyMt9pgByP+mi1p7wF4TntXHVvKPNKVjWOjskRo5D/L0PY0iBiSvPvTmUhlz94nt2oIw5BGRXDyzT12T/ADNbroSpGRxnH0oOFxtYk56ZphUDoQeeh61IEYAgYA9cV301zLljH9TKWmrY1hukyOoHelwzcEYX+dPVAp+vU+tOxz9K6o0E7t9dzJz7ELD59qcHvWdro2eH9QGP+Xd+f+AmtRkBORkH1rL8QMyeH9QDYI+zuM/gaj2fJLmenp/kVzXVi7FGqW6sSd20cip4920bjzUUPzKpJHAGBU3pxVUIxfvR0X9asU29mB6HpTVpdwOeKRThjXUZg6BgeBk96h+YdQeeeKldsLnOfQUxSV92Jrjrxi3ZaM1g2hUx/eyTyamqs/BwVAJ7g08MQgVTuanTrKPuvoJwb1JuOlRSyYHytzTHdh8pGPUj0pMeoOPbpWVbEOV4x0LhC2rGiTB9RTRlsgdT1oOCucAelDJtbn5ga8t8780v1OjQeRjuCfzpwz25APQ0iRHHOR7ZqZQAAB0FenQw7eslZHPOaWiIWXCZxyfTtSY+XBYFOpqdulQFQXOMU6tJU9V1CEnLcEXqTxnoKd0IOaQSHA/LJo35PTp71rRrU1GyJnCV7kuQFOfypgUdcHceeO1G7I4wR70mCOPmHris6tRTatqioxsh6twfmz6cUyR2wR0x70YbIzgg9ARUmMLwKdOM6is3ZCk1HUreWewOPWnKnz4/OrIGB0OajIUNgAemBxWNTCxptSbLjUctCQAE8AY9qXHPHFQ5IJC5z+dPjZsZauylWjPRIxlFrVj+3rSkYz0+lNJJBzR6n0966CRx4FJkkcUhOV/+vSZ60ARyrucg5AC5pIXIOxuh5GaH/wBZknAIwSajY5Xnhh+teTVUoVXUW6/H+kdMbONizgLgA8Hoaa4xIpboRgmmxygqQ4JbpmhiWQb8BRWjkpxvD19PJk2aeooG4FQfkHQmhQCPk4HrRgyAZyF9KCSW2J0HU+lNU1Fcz/4L9OyC99Bdsan5iCfc04bMcDIpgQEHam73Pemg4JCfKf7ppqpyu3Krf194mr9SQny2GBlD29Kbu2bkUZ3dKcVZmBkICjtTRnzVkP3TxWdS620V/uXX5FIchEalmOWPYUsedmCMU1WUM21Sxzwacxc8khRVUZKOq6X/AKbZMlciBHkOM8g1IskaRqO+BUY8vPCl+alUN0CKoqaftE7xfS2ib/yRUrPcaHcq+EPJOKQLL5YTHAqUpIer8+wpCjAZMhHtVOjK3vX+9InmXSwmZsdBTCJdrDGS3XFS+U5yd5FBR+Pn6eoqnSk91L70CkvIiZmEQTYwx1xTzMuwgHt0pcS9iD9aYxYdUB/Gk+eF2r9tV/kGjEH/AB7AA5JqSUFo8CoflPVWU1IC54BDD8jUU5ppwl2S0/y3HJPdDSSxXacOOzUZZiqFfrnvSSOCy5UjB5NBJMnmDlQcVm5e81ftf066FJaE2MnYpwoHJFLsUDoPxpuCG3oQQeopjFiMHgf3Qea6nUUbuSu+nbyM7N7Mk2xseGAPtTHXA+Ybl9e4powD80e0euafkowDElT3NRpJPmVv66p9B6rZkYJQ4yNp/ipwZWcAdvSnOCCdoyD1U1GMrkxjPqDUckoNRe39bf1cd09R5HOM59TTZ342KMY60jSbRtAwe+RQnIJGSx/SoqVFL93B6vf/ACHGLXvMdEuwgA5DDNTjvmoY1y6hT93qfep8YHNd2FVoWW39fqZVNxM8fzpcDGM80E4GcUnHbNdRmLnFIDnk8ClJ4pjgkYFTJtK6Q0BwOpGKgKjedoyMYz1xSkknB5x6DNPRjuGPzIxkV51SarNJ6G0U4ajEhdT1xTtrJ1PHTip6CBW8cJCK90l1G9yA7jj5clfXuKC46EjB5BFKy/MRxnqMn9KQjtwM9l7VzvmTtf8Ar8P61L0ZMhJA4IpxHvioPnTk7iw754xS7nyec468CumNe2jTuZuHYc68hl7dc96jO09yQf4RSeYSOvfGD2pwYLJyfrXNOrCbutvM0UWkKkeVIYbecj1oZMEMMsR1NS4peB1rrWHhy2M+d3KmVAO4Z56g81GzAnCk4z37Vbkj3KO34VWCBtxY9BwK8vE0Zxly9DeEk1cFJZtxBbntUyOQMYz+ODUAXHRiDnFTHPAbcT16U6DmveV7hO2xOpDc04nHJPHeq3zA88KTng9KQSBSVxle1egsTZe8rf12MfZ9idmDcAFh+lRhQGwxwD0waYGYEBjtHbvSZGcH5j2I71lKalrPf+vmUk1sWeMYGP8AGsXT2LeItXHGFEI4H+yT/WtZS2whjWNpmf7f1ok5+eIf+OD/ABrvhK8bmMlZm2X44P61xuvyvca0JIZIylqqQSA53ReawBccY+7/AF/HrhuOemO3FVzYWjrMrW8ZE/8Arcj7/bmh2asxanMX1sbjVNOtbWRoba1ieeSYndjjaME5yeT19c1T027upLDTbBbiRDqE0kjyb97Rxj5toJOQSCOeozXaG0tlVkWGNUKhDgAAgDGPyrPht9KvC2mRwgJaEfKgKhCRnhvXB5we9ciqRvyvX9fU1cXujmbhYo7jWJknuTZWAUwgTHBm2EEbuvcDGepqe0s720uNEtUvbmS9JMtyGkJCx4OQR06nAJ71ta1pMstraadY2SGz85GnVSqjYDkjHqa2LTTbSy3NDEFdgNzklmOOnJ5/CumNKKWpm5NswfE0k621rbW7Olxczoi7ZCpAHLEkdsA5rnJrnUTDq7Q30/lNcpbQZfBMmQDj0GSTx6D3r0Kaytp7mG5kjDTQbvLY/wAORg1Vl0PTprdLeS1QxLJ5oTnG7JOf1NQqKj8I3Nvc5+81JJ7m8M88kVjYRDeUbaZZCMj5gc4AxwOpNXfD/n/2HafaZmllkXzGZuxY5x+GcfhVi58O6VdXE881oGklXa+CQCAMZ9Acd6u2llBbRJDDGI40HCj+vrn1rzq6dS0Y7vyOiD5dWcpFPdNeavpC3czTiVPs8m75lDAH8hj9fU067vru60jUtTku2gigZ0tUTAyVOAx9ctxiuki062gv7i6SICecjc56nAwB9OKhGh2X2je0b4DmURbiUD/3tvSqpuOqkv6/ruKXN0ZiWbX66vplvLeT75YmuruJmGE4AAAxwN3b61teINR/s3QrufdhxGQhx/EeB+pFTtpdo+qLqL83Kx+WpycBcnt+JpmraNb6zEkM7yiJDuCq2ASOldEZK/u/p+hDTtqYNzFc6H4N+xiWEyPGsMSohB3ucHndyeTU73Zt7i20Kz83FtArSSxxhm6YVRngE9cmtW+0W21FbZZ5ZlNuwdNr4+YdGPHJqte6J5ut297biRAUZLh45ShZR90Y71t7Z7sjl6F3R0uksYxqBBuTksRjueOnGcYzitBnUDgZNMihVYVReEUYAFOyEDKcA4rNSa8k+pTSfqZfhohtDixwC8n/AKG1bCnyzyPlPQ+lYvhpduhWu0c4bk9/mNbCjeSWOT/KiU25WW/RiSSRLnPFGecGmkhQORSjkZGDXUpK9r6kWHUhPJ7imlxnAGaN+OqkepqHViuo+Vj+o6/jUb8/KOfWkLEk4IOB+dM3g78ZySKxqV4tWLjBlW6l8khNwYNwMZzn2qxG7PArKcnHOaWdYgqBwPvDqKepXLZIwTU07U5cuwS95XK/kb5xI2fcVZwQ4IPHcUoGRxj2prbt4x07muxGY/2FNkGMe7DpSnODgZ9qZyyxkqVORwe1D2AuUUUc1kMbjNWKgFT0CYU1/uN9KdSP9xvpTEQKOKjn/wBS30qQVHP/AKlvpVDIbUA2yc4+UVYxxmobQYto/wDdFTYqkIXHIpKOT6U1yRjAyaTdlcBWOAccn0qFmJjz178U4lupKDtTD6hlrir1L6GsIjlIL5HcUxs79o7nNMY4wR19ulGW8zHrXHKs2uV9zVRs7kgI3KBng5+pp+XJ7CmqhA6gZ9KcVTv/ADrspxna70/Azk0JudRk4Ye1KZOMLyTSIBkkZ29qainG5TjPrTUp6KPX+tBWXUcd6jrkUwt5h2g4X3705lZjgjAHX3ocgKN2D6AU5RlZ62j5/wBXBNfMa+FGRkHtjvSYfIZucc4pQjYB4z6HtTiWPy4wf0qeW+sk15L+vzHfohDJn5V4PfPaneWMZU4I70FFVPm5FCZwck47A1ai3O09X+Qr6e6JtYnDH5fbvSsgIGODTuMYzSAccmt1SjbXUjmZka6p+y2+WJzdwDp/00WtPyiDlcHjvWb4gOIbIet7AP8Ax8VrDGOKmVCDQKbuRBCCT1IwacSGIPoDmnMB17juKYASMkEj0zXJKm6b5UtH/map31HIMoCRk1KBk0wOvTOD704YI6V2UnHlsmZSvfUDjtRj2o6dxSM4Uda0bSV2SBbGcisXxLJt8P6gTknyiB+NajuHXAHTnp1rD8TsB4dvfvKdmMfiK4K9dOSS2N4Q0ZsZ2qPoMVIJDuBJwD2qvvLKrEdqkUZG5mGfXNcsa7c7Q20NHBJaj9+R8oJpS4CkYIPpTPlPC8n607buYDrgckV1KrUbsnr+H9feZ8sew0yMOGXrSL8oJ5DHtUwjAOeSe2aaQcksCQfSnUpzsnL/AIb7hRkug3DKc8MTSoAWwc7qTKrkjknpT412gkn5jTpwTlpr+P8ATCUtBSoAOec9Se9ARePlFOPQ00EgV1+zhbYy5mRtGM8AZ600g5I28D0NPdsDIFNByAqn3Jrjrwp89tv6/q5tCUrD1lUjGcH3p+etV8t5nPIFOLbiScj0qo4lrR/1+YnT7D3bqO3eoGVgM9KeFbHPJ60FHBz7evSuetCdXVplwajsxqfez+IzxT8FuQMe1NBAABHA71MoGz5aMNT1s2FSXkKiAD3AoKgcgkGnKeAAOajkkByo/wD1V21eSEdUYxu2NLH72SSKXzfb6VCcgnIxnrSKSnpn6V5ixE4ytqjp9mmiyHJBAFIQx5yfTpnFOReOafnAJrvVJzjebMOZJ6EYAJxxn2GMU9gCMVXduSc89qM55LfQdzXNTxUabaSNJU3Imxt4NKOaRAcHk9eKcMZr04S5opnO9HYMZFJnnGeafj1PFB46frVARsmQQeQaaEdegyPQmpicECgkYzWc6alr1GpNECsXJxgHpinrFhs5JNOdAw44PYikRyTtb736GsYrlklU17P+ti27r3RenHX8KjUZZxjmpRyemDTWQtyCQ3qK0qxbtJK9iYvoxqSBRhvlxx0pzGN+pFRl2DBWUGjaT0hA/GuNVZNciV/VM15UtRQY+AFLH0z0pW+Y5c9D90dacFbadzBQOwpMgKuzrn6ZpSg7a6Lt/wAD/P7gTXQUB24ACD9aXylHu3vTDKwY57enalDgSZ7k/pVRqU76q9u4nGQqsOQQM8+1OVyFORzjIz6UzyiWLA8Zz/jThETwTxjANXzVm9hWhYcHZozgkN0phkJQEkZJPGKkWMfMB0PYUCIDJ61UqdWSWvS3/B/ruJSihrsRtJzjPSmbiUU8HAzUuwABc5AphhbKgH5cYNKpTqN3/roEZRF8whGJHANAbI+ZcHNBjOwgHnORTTG2MnsDj61TdWP9feCUWPyp6c5NI0aN2IPqKjA52d8j8qVpCJDyPQVm60XH94rj5Wn7ouHQbcF1+nNIvcof+An1p4lJ+8OMZpHVD6hvUUnGLV4P7/0Y7vqMXyw3IKH8qeDGhyMZpMOAQwDikITj90c/SlG8NbK/mv8AIHqK7qwKjLH2oZP3WCecUzzMHEac1KqknMnX0q4P2rfV7dkhNcth496aygjP6in/AIfnTWfnHftXXPl5feMle+hG5KL1VvYjmkVXfsFFSLHtO48se5p2OCT0rGNBt3k9OxbnbYRQqKAOKXqf8aX3zRjjNdKSSsjMPYfnQAe3FJ0HvS9utMBCQvOcU3eD3xilddwxn3qq7BeCOR3rixOIlRd7aGsIKRKcb9q/gc4oEfGSB/OoVfj6VaDgqCO9YYZwrNuRc7xWhEcqdp5AHBFNLupGT8vr1qYjcOnNVyhLY6H60sTCVP4RwaluO3KQMnlqsqFCjHT6VUT3JBPcVKjbeBj8aWEqWd31CpG+xYOCMHPNQSKV5DewzUoYY7fSmGVcED9BXbWVOUdWZQunoV2y3J+bFKoJGC232py55GDnuCKkWLnBx0rzaeHlJ3Sv3/rc2lNLQFcjg8qOtSBlJwCCaZ5WQQTkelIVkAHABHf1rti6tPS2hk1GQ7eSTtHTjNRMhU5PTPPtSM2MNuxnqBSeZg4AJU8c1jKop/H/AF8l+Jai1sThAAOlL9OQaYmQnI5+tPB969CnblWljF7ibcg9MVHJ1CYGD3xUu71prlduGPB7VNZJweo4uzIiACQ5PHQ0gyV2Yx3BNSK5ztxnHTNLsL8luh7VxxpqXwf16s1crbjMEnDsR6YGM1jaZzrOsc/8tY8n/tmtbxH0rG01T/ausFevnoOf+uSVs6Eo3ad/zI50x2rarBo9kbqYPjOFC8lj2FZV1q+Ncs83bQ2wgM85YhV2nheozkk/pU3iBJZNQ0qAW8zw+f5r+WMjKj5QfQZPf0rH1OC7nTWdSa2kdxi1tozGcgdC47/xMQfrXPypJX3/AA7eRd+x002pwxWf2kTQhWGY2dsK2enNVrC/trS3nuJ722MEtyzxyAhRg9j75zWKqrZatbvcRTiC2sQLWMoWJfoen8WMDHvUdtpc81pHZ3azRS6hdteERrkRAEHax7dPzNY05O3LfcuVr3O3t9RtZ3kjjmjd4uJFDAlPr6U2LVtOmlCRXcDucYVZAc81whgiGm+ImaKe1UyCFGRTgquAoHrk5z9a1NCjtNT1GC/aW0d7e3EUcEPPl85ycgEeg4r0oVGkuc52rvQ62a7t7cqJZkjLnaoYgbj6CmpeW0vmeXPG3lnEm1gdp9/Suf8AEUP9palpem4cJ5huJHQ4KhBxz7k1z0jwnwvrdwubbzbjauE2gopCqn5DnH96t76XIv0O7j1CzugyQXMUjdCEcGqX2+SHWjG9xbm2kjG1SwVkfOAMd89vpXOSBZIbvxDC1q0sFp5UEcBEgi/2jxwefTpUULWM2raRaQAyRwq1y9wyEmZ8YyD35JJ7ce1c84Sk+aJakloztPtNvnaZkO0/N83Q1nX99cQa3p1pBKm2Ys0oKZIRRnOc8c4HTvXJyW0FxpD3lyDjUtQAiAX/AFabsZxjqVU/nx1ObeogXOpavqs2TZ2MAtkTtK/XB9txAx3/ADFOlRju9wlUex3aOsiAqQwPcVmQalJLrt5blkW1t40BJGCXbnr7DH50mjCGw8NWx3YihgBZjkdByee2cmuT0oefqMB1iOM29/vvIUfnMhYAA+vy4wP8josRc7lrhze+X5IMAj3eduH3s/dx16c5qYzJgc/lXCy3EUun69cQIrT3dwLSGMHg4+RSPfO41NaJBpmuCKSbc1jYfvG3HJJwcAdlCr+vqaicXytx3Gmr6m7p+pXF3qWoxFUFvbyCNGXqzYy2fpkVrYVoye2K4HTreYNpAunZLi+umvPlOF24Lc88k5UfTj6988Y2E5xx2rBU7O61L5r7mV4abZ4esgTnMea19rNlgdtZvh1UHh2xzjmFf5VpRZBxjI7Gpcff5ZO6/Iafu3Q5Ovzfe96QkpkpyO4FO2BjzilCqOKp0ZWsv+CLmW40sQg6FieaUKx6MfypMbRhhkUgbGcP16AjNZ3S+L87FWvsIyspDYyfUVFI2P3i5z3HepS5H8Qz7LUTsTIpK/pXFXlFXUf6+41gn1HuwlJAHGOSaXKqMIuT9KjG15CT09KlIiC8j+ea0pSlUbaav3/yJkkhRuAA2n8TS5LdgPY1QS7kN+IBDKEIOJAOKvxkkkEdOM+td1Pmi1F/1+RlKz1Q/v2pHGcfUfzp3U9aa5PH+8K6HsR1LFJ9KM0tZDDtU1QVPQJhSP8Acb6UtI33D9KYiAE02b/Ut9KcDTZjiBvpVDIrb/j2j/3R/Kpuh4FUoLqFYI1ZsHAq2rAgEc1Qhe1I+Qpx1xT8+9MfP8ODUz+FjW5GoTAOcn1NDOoBwDSkN/cAP1pjZ3LuPH8q4pSnGPuq3yt+Zqkm9Rj5K5PA7ACkbIILDIp7ZZuegBIpW4hBHYA1zulzczvt+Ni1K1hoTuvI9DSqCQDsz9TShBuIBPTNPA2jA5Pc1vRw93e1v68yJTG7Wbg4A9O9O6elO7HFJ9a7o01EybuJ37UjIH9iO/pTsc0hB98VUoqSsxJtbDDuU/3hSh1xnPSlY4XPpUWCSN3JPQCuWo3T0i/vNIpS3JOZDk9Owp/eoQxXBGducEHtTvMAbB606VSCWu4pRd9CTt0pKTdgcUZPQfpXSQY+vglNOH/T9D/OtgdOtZGvpO8NpLBA83k3SSMiYztGc4zTF1yRhg6TqHT+4v8A8VUylbTqCRr8uefujtTt53YUE4rEbXJEwE03UDxyPJHH60ieICm1W0rUQSOP3H/165FKV9bru/0NWo90bbSKAcj8DQrBUOT1rEfX8Nl9L1E9h+4z/WmDXY2Y/wCgako9rZqlOpzXtd/1uHu2tc3N7nJUDHbNM3FmYkcgcDFZH/CQpjBs9Q+ps5P8KP8AhILXIzb6gp97ST/CqcKsraPTv+gc0F1Rr5Vhljn2rF8UMp8P3ahRjCgk/wC8Kk/4SC0HLJfDt/x5yc/+O1la9rFreaTNbQJdFpGTA+yyDo4J5x6ZrN0ara938Nf1K54Wep0qoWQ46Cnr82cr+VZC+JdNQYLTA4wQbeQf+y0DxRpSbczuAO5hf/CueGHtbT1NHPc2kTKjJP0zUoGB0ArHHinRzx9rA+qMP6Uv/CVaNn/j+iHsc16lKjGCskc0p8zNnqaKxh4o0UjP9pQDPq1NbxPo5Q41O3/7+CqqS5YthFXZpsMsSeucUgcocDnPY9qyf+Ei0gnI1K29eZRSnX9KdiRqVpz/ANNl/wAa8Z1mnzK9zqUE9OhriUFRnk+goEmMllOPXrWWuuaRj/kI2zf9tV/xpy6zprZ239pzgcTLx+tdEa1Wy11IcI32NEM2AQep6U1gVGCnPXIqFdU0/gi9tvwkWnfbbNuVu4ef9sGtJUJNau/9eZKlZ7EiruYlcgDrUkbE5z06A4qsb+DO0TxfUMKlF3bbM+ag/GlRnSjPe1vl/wAAc4za2JR19zT+3SoWuYQcCRSfY0faFIG1gT6Gut1qa6mShLsGQSxOMDgD3pMcgbMHrxTN6Z3FRgehxTlIPGSCa86Tc21/X5P+kbpJIcHJ7sB24p3lPjPGfrRGeo3cDgVIGBGTj8K6aVHnXNNmcp2dkRGAjOD1puDvHXAqwWAHFQeYMgEkYHNRVpU6bTWg4ylJaky4I4PSmO+eFI/Cmbhj7xBPXipVxjJIOfSrjOdZcq0E0o6lZl64B+vWnJtDe1Wcg/TtUUj4OO/bisZYRUvfv+BaqOWg8SKR94fgaXcD0IP0qA4Jzk46dKmQYUEd+9dVGtKcrGUoJIecnJHWjkmkJHQ5ozxwcV1EBnPelODxSZyPaj+XvQA7gc/0psihh6EUoYdaX6UpRUlZjTsNjbOc/eHUUrdqZISjhh06HFIZRj5QSfYViqqj7st1+JTjfVDyoYcio0kEbFCcjsaYXLbgeMdu5oBXZjZj6muKpXUp80NLfj5GsYWVmWiNykAYzTApPykYx3psL/wM2SOh9amzxXXDlrxUjJ3g7Eax4JJOTnr60/A7dKXt1P40mea2hSjBaEuTYK4LEDimecTtwMBieabKuPmHUdcU3b+6jwOQc1zVJ1eblXTX11X/AAS4qNrgG3OSzBTnHTmpHLKQVc4Jx0phBRv4cE9cZqRl3KuTgjmsoQk4yjrf+vMptXTHjIHqQOtQeafLyR83XPrU+QVI6dqjMYwoyMr7VtWhUdvZvoRBx6iyOykBevWkaTbGGHOaPLBYljkn04pm1sIMdBUSdZNvvt5FJQ0JPNwVB6mlaIHqKiRSHTd1FWARnnmtKPNVi/aImVov3SExnJySc9cU0HbjP86nHXgkCmsockEckYzSlhbawGqncVOYxn060yWQIvuaWSQRjA69qrgh1PBLZ5OKyxGI5F7OL1t/XzKhC75nsWY0CqDnJPWnH171Wj3byFbgdjUvmY6qQPbmtcPXjyK6t+RM4O49n2DJ/KmopGWb7x60gxJIMfdWpN3TIrWH7yXP0W3+ZL0VhenJ60nPr+dGfzNGTn/61bkAMij2FLn3/Gm7h6UAO57/AM6YW2qM5PqR3NKORzSOoK9OlRO/LoNWvqBkXg8nNQv98Mq/hTenX69e1SRsA5JI445PX0rz3U9raMmb8vLqiNYHGeg+vQ09QyY+XGeOamHJpGGc/LxW0cJGGsGyHVb3GM+FBA56HmmEFiWG3HfFJ1/hUbuKVSQSCU9DXPOo5fHsaKNtiRYlBzyRj86PLBz1x7mlRhjGckCnkjuTXbCnTlHYxcpJlchl52jI6n1oBZWxvAB54p8gG4E9B1FMKE8ADb1BrinTlGTUen9eX9I1Uk1qKGy6nq3RsVYqrubbuyOeDinLKRxyfQmtaNdQXv8AX+vx/MUoX2LGevFRSklM46c1GJ+T0+tKZsjjg+/pVzxNGUWmyVTkmAX+JBnPak2kNsJAB7Ckyc45wT06VKI0BzgZ9aypw9rsrW/p6eZUnykeCMggk9jSE7gCw6nAHQVPwPSmNH6d+oq6mHcV7uv9fiKM09yJiyr3x9c0m7DAZ4I+Uml3SA4Ujioxkkk9umPWvPnPlelzdK5KSAxHA5GPapwwIwP0NVlBxldu79aehdODjn1HWurD1nF81tGZThfQnLDBz2rJ0n5tQ1bp/wAfQ/8ARaVqKwYcde/1rK0Uk3mrnr/pmP8AyGlenGSkro52rM1nTeMZxULIcY3cAZIqcuB1x9TUTvkEpzx2rkxMISV+prTbRHJGAijjNM28jAHP6U8bs8DqOpOayJdTm/4SP7EsAW1gh82aYkd84z6dD+XpXOsN7R8yVtjR1OXRkevRzNNYfZPMN0JiU/ugYIZm9gD+tWLTSBb3r38knm3LJsLKgQBc56d/xNZ8V9b3+u2VwpvcSlvs7EgRsoU7vlznBznJHXHatLxMQvhy+Y5BWJipBIIPY/nXY8PePLcx59bmliMpuB59aztQ0972e2uIJRHNb7toZN6NkYORkfnn1rKt7JLu3ttPVpTHaqsl1KrkF5Nv3M56nqfQY9eJLTV7b7LeXyzXCR+aIYo5RuCsoAwoBJbJ9+azlCcFdfh1KTUtC/pekfYbme4mkjaacAPsj2LgZ7c889TmtUxrHh1AJ9OOlclbamthBqt3I95LLAsZlhnIBDHOCvOBnI4HTFdHZSyy2UEt0hSV0Bdf7rY5FQ+ZLbTo+w1YsMI2CnGSvK8ZwaeqI8ZDRqAeoI61yVlfzWniyaIyO1je7xAGctteM4YDPTnd+Qq3p13HaQz6jcXE7JcTssCPIz/LuwoVe5OM8djW0Jcsm29fIlpNaHSlEZCpUFTwQemKabeHMbeWuYxhDjp9PSsT/hK9OW3uZpDMq2rBJsxN8rHt09v1p3/CU6YTNtuMeSm9soentxz0PT0rZ1UlfUnlNcWsC4AhTAbeBtH3vX6+9Ne0t3d3aGMtIu1yVGWHofWkt7kXMEdxEVkjkQOrDuDyOtPDFiSD07VDxCXe4/ZkclvAzoxiVpIwfLbaMpn09KVywjIPHHJNO3Z3EHknFMm+RGwSflPWudzc3zJ+RolbQqeH1UaDYE8/6On8q1eBz2rL8PEDw/Ybv+eCfyFanuP59a64WtdGLEPHIpQMgZxSHHXNKCR0PHetBCjPrn6UjHCnA5peuOKUn61MldWGiBuOVGT6mm4ZQ7hdzfXrUsnBXI6HmkG5cgLu5rhdNKpeWqRrf3dCpDNGzhDgMQTt7irGM5DYbHqKpzaTHJqMN1uYOvUAkZrQERzy2QBgCpp0GtEipTTI0WML8qkAehzUi4xjBH4U/bjAH8qCcH2rshS5XdfkZOVwGT05zTXH3ee4pxPHNNYgleO9avYkmIGeRThSHpRWQxamqD8anoEwpG+4fpS0jfcP0piIRTJxmFvpTlYZI70kx/ct9KoZlQ2byeWxI2EAk98VpqoUADjFRWuPs8fJztFTjpVCD3pCfypc98DpQT+dACdKT8KXNHQdaYETghg2M+tMJT+98vpU3aoxh2yenb3rkqw97TqaRemoL8x3flUmKjKehIpSXUjPI9q0g3BWkvmJ67Dsge1A5NNVt+cA04D1rZNNXRFgyegFKeeM8UHAHUVF5hP3VJ96idSMdxqLYM5IIwSOlMRgWBP05oJOc/KDn1pjHPPGfavLqVpJ819UdEYq1h8hwxAxzijIBA44OT7mozuwGOPrTkCYGW/Q1kqjnN9L9+25VrIcX3Egtj2FKF3chjketG5eyn8BTs4JZvwArtSXV3+/8zJ+hGSWxuyF9u9KVVh8oBY1Iq/JyOT1pwGOcVpGjJx9577kuST0ICmzoTmhdwO9lzkdqkK7mznGKTLAfMM/Sk6ajK9rJbWHzXQziQ9MAdeOtDou7aowc04sAvAGfpTkC4+Xk96XuTly3u+r/RBqlcAKXaPwpdvTrnNGD6V2oyEMefSmhAM8D2qRSfpSE0MCFlVm2gAepoKRk4IFDEpwMEk/jRu2rgqd3864HUV3zKz63X3I2Uew0xjeAv409kUHG0E00bQuc/N7cU4Iw53c+4pU5S1UVv26Dkl1I2VWAUoBn2qP7PBk7kXjp8tWQnB3ck0nl9snHpTlRqyfNv6iUorQqNa27sQII8dyVFMFhauhP2eLg55QVeMS56fhUbKUGOcY7HtWFShOL5p/1/kXGUXoiqum2jnBtYOP+mYqQ6XYEAGyt9vp5YqdWC5J6n26U8MGPB57114aUUt9X5mVSN+mhTOjaY3J0+1P1iX/AApraFpKgn+zbQjrjyV/wrQyPxqMkt34PQVrWruCsnqTCmm9jLOhaRnJ0u0wf+mS/wCFRHw9pDZH9m2vt+7ArVIGQAcmgAld2ckV4sp1W7N/d+J1qMN7GYfDWi99PtyfQKBTo/C2jN/y4RY/GtZFydxA44wKmBr0sNGcrSk9DCfKtEYx8K6MRtFntHs7D+tRnwtpsYwIn7/8tXGB+db2QB0qCRvm5P5VeKajG/Ummrsxl8NaaF27LjPtcSD/ANmpzeHdPCBEN0AM4IupM89f4q0yxI59MU/nAUBRnjrmuKnipN2vobOmlqY//COWecCa/X3W7k5/Wj/hGoAADeaiM9cXcn+Nbsa4Bz1p4Hy5ruVKTj7z1MXJJ6GB/wAI7ABxf6ifXN2/T86U6DHwBqOpL7/am4rYmb5/TFR7stkjgnkVw1MVKnNpfkaqmmjLbQyTkanqIHbE/wD9am/8I/Pkn+2NRGf+mqn/ANlraUljjgDtUwTA9zXVQvV1lt6Izl7u35s506FcKCTrWoDjH3k/+Jp50q6GMa7fjjHKx/8AxNbE4AxjPHeocktnGD9K5atd0anJD8jWMOeN3+ZmjS9QJAGvXYz/ANM4z/7LTzo+qc/8T+4/GCM/+y1rRAkbicn1NS8fSvQwzk4Xl1MaiSdkYn9k6sP+Y/Kfrbx/4Uv9l610/tz6ZtU/xrb4PHOT3owM9ufSukzsYZ07Xcca3Hn3tB/8VQbHXguP7Yt/Xmz/APs63emf60h9KAsYYsvEAyf7VtDxj/j0P/xdIbXxEqEjUrI9+bVv/i63c4HTFRSH5QoPJ4wayqyUYNlRTbsYaQ69u+e+sSGBPEDde38XrSeV4hUjE+mt3JMDj/2atuMcEM+MccUv7vPALH6V5lPa+i/P9ToZisniMgETaZlewjcH+dSI3iVgCDpjev3xzWwXIHCqPxqNSwYlSefQVsq3JJNK99/6uQ4trczN/iResel4/wCurj+lMFz4lxxa6a30mf8A+Jra2MedufQk0u1gMlgPoK3dWb1tb+vNojlS6mH9o8THg2OnD3+0v/8AE1G114lDKv2CwYn+7dMP/ZK3vkzgsW/Gm/L5iqIyOeuKxq1FJJenV/oXFNf8MjAN14jyhOl2rZ7i9PT/AL4pwvdfEan+xoSSe16P/ia3AuFjGc89acM+SnTr/WsFCP8AL08/LzLu+/8AWpg/btdKAnQ1x7Xi/wCFA1HWdpzoLg57XSflW8ebf3z/AFpBny29n9abhDT3V8Irvv1MQaprIXP9iTdf+fiP/Gnrq2tFc/2FP/3/AI//AIqtnGUP+/SKUKjcCMChcsZLpp3YO7RlDWdTX72gXX4Sxn/2aj+3b3odCvf++4//AIqtYbC3EpGT0JqTy2I6hvrXVGrJr3Hf8f8AIzcV1Mca5d/9AO/6Z4Mf/wAVQdeu1Bzod/jHpH/8VWoYyDkKw+hpjb2G1s49ameLlFO8Xf8AryGqd3uY3/CQTbyx0XUD7bE/+Kpz+IP72i6kD7RL/Q1tqwK4MYP05ppSEnldp9xWEWuXdO/ct3vsYaeISrgtpep5xz+4z/WrA8SRkc6bqY/7dWNaRVA+FIxjrViPDKCOnpWuCkruH6k1U9GY/wDwkcXP/Ev1P/wDf/Cj/hJbfvZ6gP8At0f/AArc28e1IQPSvR0MNTC/4Se1B5tb8fWzk/wpR4osSOUu1/7dJP8A4mtsgUBQewo0DUxP+Eo0zubkf9u0n/xNJ/wlOlcjzJR/27Sf/E1uEAdhTRtP900m0tA1MR/FWlBhi4cA+sLD+lNHi3SejXIHblG/wraljVk4A4qsU2kZHXmvLxNWVKppe39eR0QipRM1PFOjMpBv4x9VP+FO/wCEm0TaMajD6d+a140VT8yjpUuxDwFFdFCEJw13Im5J6GGvirRzyNSgB92xSjxVpBGf7Rtv+/grVnt4weEHuSOKrNBFkkxJz32jk1x1qsqUuW7NYxUlexWHiPSC2P7StDu55lX/ABqRdd0lmydTssY6CZf8anW1gDjdAn4qOlTHTrIgD7JAR/1zX/CunDRhUWrd13M6jcdimda0zK41K0x04lX/ABp66zYhcrfQEdf9apqw+k6e4w1nbntzEP8ACqz6PpwbixteOOYV/wAKK8PZ6pv+vUIy5tLf19wf2rZSnH2y3Of+mgxT0vbI9bqE4HH7wf41WOi6YWAOm2gz28hen5Un/CP6UHwdKtMD/pipz+lc1OcZT5pXfyNJJpWRofbrQAD7REB7OKRrmE4ZZYz2+8Ofaqv/AAj2jEf8gq0/78r/AIUh8N6MwwdLtPwiAr1HCM426HOpNMnNzHjDMpH16U3zEOCGBUc9aqS+FtF6jTrYA8cIKibwvowjA/s+D1+72rx8RSak03ovJf5nVCV1expidWYsXXJ6CrCzowALLu9Kwl8M6OCc6fCR+Ipx8MaQct9hVeP7xH9a1w1Tk96/rp+O5NSN9LG95i9Mj86A6Y68Vi/8I1o20ZtBnqSrsP60p8L6Sm3bbS/hO/8A8VXpqtBq9zn5ZX2NSTyxgjofemBkMe3v1OazT4X05sAQzDjA/wBJk/8AiqRPCunNuz9qBHUC6k/+KrjnSjKeitfyNVJpamkCGYFeCeoqTORgk8diKzf+EXsAciS8B9rqT/GgeGbXb/x834/7e3/xq44K19SXWv0NIOQxzgZHesrRJf8AS9WBP/L63P8AwBKefDNvji91EY/6en/xqBPClrEHMd7foXJZiLlhk46/XitVTlTT1E5KXQ2N6LIc4OaeJAeMEDtmsQeH4gMDUdSDev2gmlHh5iAg1PUgQOvng/j0rCEmvha+5/cXJJ7p/h/mbLAK4PauZk0XUZjru4wqb0FY2DEkrjCg+gxn8/bm+vh6Ukq2s6jx2Min/wBloOgzZC/21qI/4Gn/AMTXTSklrpYymrjdC0+a0WMzWMNuyRCMnzTIxx2BPRfbNWPENjNqejTWUBCvMVXJ7DcMn8s1GNCulI/4nWofmn/xNIdEvN2Rrl6PqIz/AOy1vfUjoW4bMWOlm2teXCHDOeWY9yfc1yNxpNzYaLpLXCKIrWXdNCJgjFm6EMeMgk9+9dKNGvV/5jl5/wB8x/8AxNQzaJezfu31i4lXIO1oYyOOR/D61nNpK7Gk3sU7zTbmSwt4rawjRHulkmTzASVHOWJ6kkDPWt69klgsXkSF55QvESHqf8Kzl0rU1O0a3MAfWFP8KlOk6rj/AJDchP8AtW6Y/IVirVI7a/M0fusy77Sbq58O2YtkePULZkkjzgEt0bP1yTUlzp95Z61p5tbM3Frb2pji+YARyHA3MT22jryeTWkmmauCcaz+BtloGm60P+Yyh+tqP8a1hTsrSIctdDl49E1K70iKzurV4nvb1prw8Y25yeh4zhQKLzSbx7TWLuKzcTSlbS2iUfdhGFJA9Dk10x0/XQONYh/G0H/xVN/s/XVORqtv7g2h/wDiqUqWt49dxqWmpoWUKRWMEQXytqBQgOdoA6VMwZTkc1jvY68vP9o2Zx/07Ef+zU0W/iDn/T7Mj18hh/7NXJV00a18jWJq7gJM9jzj0pl0WktpiOBsYZ/CsrytfXOLmxbjvC3/AMVQbfXJI3Rriy5GOIm4/wDHq4oSk/dvpf0NmluW9DIGhadgkn7PHk+nyitVXVu/NVNPsxZafb24lLGKJU3dAcDGcVaII64IPevQhzwbl0Zg+V6EgAz3pQMDmmLwdvPqKdvHQ11RqK2pm4juAetG4AU05wStNX5+uTzyKJTafKgS0uKXVhgDOaRQd20sQe3en5C+1IwDdOo96ylT5tW7tFKVhwTbnOSfU0pPP+FMjcEEYOR1p5raHLy+6Q731G/TPNBHT2pe/QUnP/6qsQ36dqU9QPcUuMdjQRkr9aT2GTH0pKcaSshjc+tWagqegTCkb7jfSlpG+4fpTEQADrTZv9S30pwps3+ob6VQyK1/49kx/dFTdT6VXtv+PePP90VPViFpCeaPSjgdetIA9DSHPWl/h603cCdoNDaW4DGO5tueO5pCwReAPansFI5FQgE/MOQOma5ZOUW7at/kaKzQ4b8DvmkZ9x24xnqfSlaTHGDmkUDaTnOepqb8z5IS9b/1ce2rRJwoPPGKYNx5Bx7EVGF3FsZC9qXzCvBX6EU+dy1lovILW23FLkuAwx/WlODIQTgDp2zQEyhJ6nvQQ3QqG96jknvLr/VmO66BlR2HWow3mEgcKOtKVbHPHoBRhvKwFxxzWdTna1WnZDjb5iBNwbHY8ChTn7y/iKkB2tgkBSKT+DP+1kVlGiopWeutyua41RliAzEfWpQgHOPzpfwpecV6FKhGC8zGU2wP+cUZppbmqeo6hHp1m88gLHgIi9XY9FA9Sa3ILoIxxSE4HGfWuQ8EazeayuoXF1KzfvRtTPCDHQV1TMwOCcD1rKrPkjdlQXM9BQegBwTzmgttOT2I59RXM+LjqNvpLX2nXckclv8AMyLggr34I7f41F4O1OfVNINzcXUk84cpIHwApHTGB6EV5s52p83n/X+ZuleVjqt+HBJ56kVk65r82mTWtva2bXNxcsQibscDGT+oqnowv59WvZG1CWSxgk8uNWVcu2PmycZwDx+FZmp2+rXOtyX9vdxW725CW1qXGZwDzu56Ht+HTrWsHPq7J+f9MmVui1O1jeTyUaQLux8wU5APfB70uAylix/A1WjuV+zxtIBFJKoOxyARx0P0qfzIdyrvXceQM9a0jGU3bt37idkL5ZwGLYOO4oBb75XNPcBlxVLUL2WyhDLBJcEnbtjxke/JApujyNWvb9QUrosgbiSwGPSiMjJIzjsK4TSPFuqXXieXTLqEtEpIIWIB1wRyecY9a3NN1DWZ/EN5Bc2iR6cgPkyjvzxznnIz9KqMI+0Se618yXJ8pcm8QxW+vQ6VNbzI83+qmIGxuM9c59q1w3TFcPrf9t6nqLzWNuv2TT5FZElTDTyKcnbkZx2z396620uFuLWGcB08xA2xxgrnsR6116WuZeRcBz3phwz89BTPN28Z/Ko3dCe4Oea5a9RJWTNYRZIWbaTxjtTd5A5Xlq5ay8SXk3iuXRLiOIIgJ8xCeRgEcH60ur6trbahLHo0CyRWqZmd14dv7q+px6Vhaba/zXzf+Rd4pHU7QVAAIY9T0p5iPYjHvVfTbxL/AE+C6UcSqGwex7j6jpVw5Nbxw0La/wCRDqPoRiEHuaaUKDocfWpx6k/lTGb5xnoOeaitQpRjdKxUJybEXeoOVByc9aVXJBzximl85bf9AKaTgAb+vWsVW5NIu6+RXJfckZ9yjggH2pOR0HPalVSxyWyO2BUoUDoOa2VKdTWTJ5lHRFcD5gT7596WPYjHpj37VOSMc4OKiU8DGMse9YOiqMlZ/wBbFKfMh+5WOFIJNDOoU/MAfSo9zKzNleOKeiHjOCAe1aqvUn7kd/68yeRLVjSQO2WPSmAc5I4xzVoKBzjH0pj8KTSlhbLmb2Gql3ZEaOqZ/wAKf5nQ9c+1RucA4YYAwB600H5jycDjOKiNZ0/cTG4c2o5gWyR+dAhYD7w4qZQAv0oJxW6wsPiluR7R7IhAZRgE5zjpTQxYgEA/U0E9WA7E8mlAUe+SO1cl7uy2NfzJVG1cHJIFOI+uaY0ijnPvQsjF8H+Vegq9NNRTMeR7knQdaQAkUYBHbntR9BW5AmMGoJT82QMheufepicZyegqDJZssrcnpXFjZrlUO/8AX5mtJa3JQhVclwOOeKblNxzlvxzQYyRnA/E5pQgH3nx+lY2aXwpev/BKuu48NgHanT14pvmNnG5Rn8TQSnYFj69aUNg8Jj6nFaXdtZfd/wACwtOwhLt/eP6UeUx7KPrzQZCON4H05pMluzn07Vn+7b6t/wBdrseo4RkdWP4cU3am9dpyc9aNrDGI+D6nNOMbkqdwGOgAqnFv4Yf187CvbdjeqxeuelIoxEhP96nGJmUDcAV/nSCNym0jGO9Lln/K9v8AL/ILruLx5Ix69/rSD/Vtnj5/60uximzpjvSbHK7COc53UOM9NHtb5juu/UU42f8AA/60xFUp9/B9qfscptIwc53UeU6gDKkehFDhNtPlurAmrbieVk5DA/hShGHRf++TSFXH/LMfgaN7Afxj61HLBbxt9/6od30YpLr3b8RmjzW4Hyn9KQSH+8p+oxS7yeCuR6jmhSX2ZP8AP8mK3dBlf44zn2NNAjOfmIp2YiOQVPftRtVs/Pn6809ZdU/z/QNu6GMmAWDKfripYsrlWIyOeOlN8s4ztU0iEqwYAhTx16UoXp1U7W+/+vxG/ejYsZ7DgUuMjikDc89MdqM5B9PrXqnOLjrk80mKD93jNRSMQ23JBqKlTkjzMcVd2JDgDFQEAZweMY6U5ZRjD5460i/Ocjdwa461WFVJRev4mkYuO4mQU4OOnen+SOD1pmNoBKj8eKmRlbHzcmlRjCTtUWo5Nr4RnlYyBj6E04Nk5OOmetPIIHvUTAlvurgGtKkVRV4ExfNuD5cDAxnn60wRs6A46DBFOAKn7v3evPapowcHIxzxWMIqrK073/ryKb5VoQ7HAxjj86WNsAja3BzVnaPWoZdq5bcRng4rWdF0/egyVLm0Y8sA2ME8dhUUhyRwR9R3pnmcKd/I4/ClLqUZS2cfdNYzr86ab/IpQsxGQuSdpNHltgjqPWrCnKDrzSkE/SuiOGh8V9yXUexWBcOwGAeuDSljsU8AH9KfJGmCzfjUIVN5AViCOOKyqOdL3b7+f/AKVpajirOOXHPYChYzggnofQU0dMBMMtSLln3BSFIqafLOSbWvz/Xsxu6QCNRnaOvWlEKg5xTue3Ipf513+zh2MOZ9yIowLAY2n17U0Bv9WSBjpUxUspxx7ioQu5Txlh1rlrU7PT8/wNYy7jQflyX5HvT/ADOQy53dxjtSEgEMq9OvFGWXLAAA+/SsU2tL/h+JTJlJPOeaXuTnmow+DhsY60b25IU4+td3t4mPIyT8aidd2DjJHalLgjv9KN+UAXknjmpqVKco2bHFSTExwGT8s9aUhz0wCB2pgZlyFKmpFTeMknn0rni1U0S1/D1La5RgTepPO7pmg4xjB3ewqZVCjjvSVssPp59SeciySm5hx2AppGOxFPK7flI+X+VIHxwCGGPpWDSTtP8Ap/12LXkMX5nIJwe3NOQksR0YnmkcoexB9aap+beMHA5xXK58srXvr+Bpa6JMAMwP3cc1Kg+QDviq6kMfmbnrgd6eGAfIDY966KNaKfN0M5RdrE+MHgikz3zSBg3Q80HgZr0YyUldGLVgz3zk0Z4o4b/61J6CqENZckHPIpjjJ5GcdalAPrTH4JLDg/pXJiKcbXNISew1lAh+vNNVdwwOGHT3p4IOMuCBzjFKEyM9CTmud0vaS91dDTm5VqNAyMn8xxS/L3YkVIqhRjPNAHr0rojh2kjNz1I2OSGwdvT607YoGPX0p5A/CmBfXOB0xVKk4t6XuHNcFk+Xaev0pp3biwGB3pzLgArgHtSB94+UZP5YrN3vyTfoNd0hwRSc9frSDCZDHjsTVeGGeFjum3R+mOlWPLBHXJ7Gmub7Ks0Dt1Ycs4ZeO3NTc44qMSAD5jg9MUhckZA47/StIThFXvqyWmyQ9aQigEbc54xTcls8YHvW3OtETYWg/wAP1FGP8mlP3lHvTewE1JznP6U4ik4rIYnWp6hqagTCkb7jfSlpG+430piIB0qOf/Utz2qQUybHkN9KoZDa8WsXuKnqG1P+jR4H8IqbpViF/nTWyRkHFOI5HpUMilXUqRjPSon8I1uL5pA24+b0oCjbg/nQ2DIM4xigpgYViBXOlJt3V7aF3XoRYL7grZHvTw+PvKR9KeABwB0qPO9z2x0FJwdO1nq/uC9/Qcnr3NNZFZsKMepFKY/Q4PrSgbfc96r2baUZLQOa2qE+4OeRT8LTB85yT8o6U4dfStKSerW3QmX4ibSOn5Uf55p2cUh56GtiRhpy9OaXHT+tPAC0mBA2UGARjoAabh/vHDegzUow77sfKOlDEZwuTjriuPki/ebduhrd7EfmYHzAj8KcHD9CDQXAHv6GkReNx6mrjUfMkncTWl7Ck4FcJq/iIWviKc3NhdzR2w2QCNMrkj5nOe/OB7Z9a7k7ixAPA6moZ4d8ToWBLgjpzzVSrWTdtCeRvqed/DPUADd2XluC373zMfKAMDH15r0OJlnXdGysPXOaxNG8LR6Tpd1Yi5ZvPLZfbtIyuKn8O6F/YNlJbJctPvkMhO3GOAMfpXNU5Jtt6mkLpJGlcwxzQvC671dSrLjgg8c15bo11deGtf1DSURpHlJjhGOr/wABPsQea9XUFc8fPWT/AGDbnxHHrLY3rDsxj+L+9n6ZFY0+V3UtE/wKldWa3RE6DRfDc3kgs9tbs4J53sASSfqea4OziF14E1fU7gB7s3AImb7wwV6Ht1NepywpPBIjKGjfKlTyCD1FcsfBE8enXOlW96i6fcSiQ748uvTgHOOwrfC00229yKsuhzer3MmofDWwvLo77lZtgkP3iAWHX6AflUesWy6XpXhu/tjILqSNWaTzCc8KQOemM8V2Gs+DzfaFaaRZTJBBbsGJdcliAfT1ySfeqeqeDL/UdO0u1+1wKbGPZu2n5ugB/JR+tehGKSstjB3erOzBJQGvOZ2HiL4hTWd0WaztFbbCSQCQMdPqc/QV6NGjiJPM279o3beme+K5DVPDF6niUa1pNxAsrDEkc2dpOMZ4/PHqKyqyUYu7LSbaOf8AC9okHxD1OCJ3MaRyAbjk43Lxk9aPC00kHjfWYfMcwwpNhNxwAHHQfStXRfC2p6br9zqs91BI02/ICn5snP8AwHkD1pui+GNUsfEl1qd01s0d4HDqjtkbmzxkc9K4J16bT7pG0YSTXqYdlf3+uabqd6sd4980wFuYCdsOMHA5496s+Lrq+XQdJvJvPtr1/wB3MA5UnA9Acdefxq9pfhnXvDl/cDS5rWS0nP8Ay3zlcdDgd/p1rR8UeGr3WdFtoYZfOuoX3l3+UPkc49O1axlByUVr/kS1K12YviG4ubbxtpUMFzMqTeSXUSMFb58dPoBXo4UiMnA3HmuAvPDPiK91vT9TnS1d7fYTGjkY2tnGT1r0MK20ZHNdEKKSV9yHO7Z51puD8T9Q3AnERz+S1Xg1+bWP7Wn8+8R4hizit1fCnnG7bwc4HX3rU07RNag8az6tNZosFxuVgJASqnGD+grPtNO1Pwn4ikS0FtLbXrlY45Jwh4PHXnjPbOaipFQsl5fgEZX1O08O31zfaJb3F3GYpyCJFZdvIJGce/X8a1d+DzgCqNkk8duBdyLJNyXKrhc56D2HT8KtqC4HHAHesI4xuXKka+y0vcf5q4JBHAppLkBeMmmlQQRxwcKRUix7cnv704upWdr6f16/mD5YDeS33AcUp4UkqMk9KXZjONwPsajYnIG45BqKkZU1eSvf+vyHFqT0J1UAAY6U/PftVXeeRuPFOBaTJPT68VccZG3LFaidJ7tkzsAANuc9s1B3Y7BxxTlUFh247VL5a7cHPr1qXGeI12/r0C6hoRqn3QVAx1PrUkONhPTPNMdRgYLYJ9TTCdoHI2sPWov7Gd2tv67D+NFvcAM5FRPICcLjmolbKhmOAO9LGAWyR25rVYiVSyjpcnkUdWN54JOMnNKSBgAkknJqccCopicj6VNWi6cHK44z5nYDMfT60hJI575qEksQcc/TrUqHc4PJOO9csKs6suV6mjioq6JkVQgIXBxUc/Y9s9KmJqvK247ew6134hKNHlRjTu53IWbL56+1Tw5JLe9IsZY7sYHWnFSvU+p4riw9OcJe0ktDack1yokJATJoVty598VAeWIHQkdKnTITA4Fd9KtKc7dDGUFFDJuEOO/BpvB2/MSV6bRUpdQOc/SnKox04pTpKpN+9/X3gpcq2IMFudjE+5xSiNx2QVYAGOnSgDnimsLG92xe0fQiEWR8zt/KlESDtntzT2DZpBmtlQproTzy7iqir0AzTu1JnAo7VoklsK4denSjJGfT3o680daYgx17UuMd+KMcDgUmAe+O9ACEgnIo9OcHPSgDHTvRQAetGenf3o20o4zjvQAnIyeKXGfakxzS+1ACGNGPKjIpjQID0x9KlHBxSEc9azlShLdIpSa2ZF5Wf4iOfrUbRNg9D9RirXTvSHoaylhactLFKpJFYKy87SPoaB93bkge4q0OR1pOtZ/U4rZ/18rD9q+oinKgnjjpQx2rnGcDNIJQDjH40rn5G9cVsprkdnsRbXUTeO/H1pk2GUYNMIIJ+vb6Uu1XIGO3b1rklVlUi6bWpqoqLuRncGAIJNSw4LN3PelMPHUmkGVYE9enSsaVGdGonLYpyUlZE3BHIqAcHaTg/wBanBBGcgiq9xyfXPb0rqxekFNGdPew4St0J5zinDJJBGc+9VeVfGcH1zU0TbWwePrXFRqSlK07msopK6JNuW6HGPWmiQrjO7JGDUwGcnvUUowMjtkV3zo8i5obmSld2Y/zc9M59DUcp3KcHkVEWyOOG9B3pFKktzgdjWEsVdcj6lqnbUedvZl56g035sBvlOOKliRWBIxT9oCn09KuFF1FzXE5qOg1JsZDY/CplkVgccmqzoAQw44xn0pnupO4dielJ1qlN8r1sHJGSuXCAVPHFQ5BXaSNyng1Crltq9c9j61JtUy4IB5xxUPEe1s0vIahy7iEneD5mc8HFPxtYguQO1SLGqjhVFLweoHtW6wz3v8An/mQ5kPmEoMY46mlEmPv4+o6UOCpJ6g859DUZKOMMQp9RWEqlSDs5a+fX+v6ZajF9CXzARx1zwMdaj3nduG33AqMnG0dxwT7U8uGOAuRjHFZvEue71Q+RLYl2sRnIAoWP5dpOR2pyEMuQPal9vSvShTi1zbmLb2InT5cjccc8mm5G7JJ29sdqsH61GygAt0x1IrGtRSV47FRn0ZG6HblTk/rTGfkMOOx9jTuVySwH+fao85LEgkdM15lafbS5vFErSKHAHapImBXHeq8e7Hy7c/rUoDg5YjPvXRRry5ue2n4ESirWJ+lHBOaaG3fKRg07ANepCakro52rCdetRyZyO4PtU2Oc004J6c9qVSHOrDi7MrMoGcKeBySaayMqjJ61JycjuDkj1pX+bJPAA4zXkzoRab6nQpPQYgwdrKDUu1D0OCPeo+RgMOnQ09kbbnhuOh61tShJRta9iZNX3DHXpkdCBS+ZkAnGDTVVuQEx75oVQjYIyD0Nbxco2sv66EtJj1kDdDzQ7kEYA5prkLgjG4dqQuH42k/hVyq6OLevkSo9baD9r92xn0o8tT1yT9ajUv93gECnguuGJLDvSi4tXcfvG01pcE4O049jUoFMYBhkHBHelVgVycela03yvl+4l66i4z1oH3RjFHWj6VsQHr+VJ0wKXjrijv1oAjAy5D8+lKRtO4Y9xSsC3TgjmlRt3Xr3rm5Enyv5M0v1E3A8AE564pgDAgHgH0qbIQc4GKYxLrwD16njFTUjfd69gixDEMZUDcPWlDrgcgZ7d6eCdoyeTSYAOcc1qqdtYaE83chOSwX+EmpMkMAPrQ6Fhgde1CnOc9QKmMOSVr/ANdht3Q4YNBGHTjvRn0FL/EuRjmt3sSic0gGKUHPbGKMc5rIYlS1FUtAmFI33D9KWkb7h+lMRAKZNjyG+lPFMn/1DfSqGRWwH2aPn+EVNjpUFvzaJzg7RUy5xz19asQobmmvkYwM0/HYUlJq6sAwKRknrTvrQT6UnApRioqyBu4hxjr1prIrY/nTuM0nHJpuKaswTtsM2upGDkehoZs/Lyvrmlc4IAPJpmF3HC7sdSa46mnuxen9fM1jrqyVQMY7UVAHCMCvKt+lSK+T9elawrxdkyXBjvx70Hk+1IXC9SKQOpI5FaOrBOzZPKxw9KVgShAODTS2CAOp6UFmVSSAcelROpHVPYai9xCSi4K8DpzQjKoAJ5PXNJuyQzKcdvalLK525B9a5uezun6J/wBI0t5CEiR+DwP1oYAEADBPpQyqByKAh/vYOKpxk/dauJNbi7GUcNxnoaAuWLMOelIjMc5I46EU/OB29a2pwg0pLYmTadmG1T2/OhUHpjtSg9zRnIrayIuG3BzTChA4OB1xVC31Ke61e5t0gX7Lb4Vpi3LPjOAPbPNaDEsdoPHfHpWdVK2q1Ki9SIZA3FSR2qTeO4IPvQz4OAMmkMhA5QiuZNUrrm/A0+LoOVlbkUEjp0piyKq8nnqSRQu1huYjcfetI4i6SurkuH3A5BJHIAHNNC/LnAUdsdTWfq2oHSLYXf2d5YdwWQofuD1+laCqXAIUD3JzWFpyfM1/X9ehei0TI22ltiDn1NIkYYkAfSpjC2TtYYPWk2smB0I6EVhKg1JSnH+v6/EtTVrJjFB4APBqZF2jBqMZ4wpPcn1NSb+5VgPpXRh3CCu/1IqXew7HTijGOtAYYznj3pplHrz16V2SqwSu2YqLYkmAuM4Nc/qnhuz1bUra+mMiyQY+VW4YA5AP41vY4BJ6jk/0prMThQNo715lao5PnvY6IxVrEPUA8n14qQliuQwx6dKUYDEgcdOnanKAHGOhNc1Ok9r7+v3mkpEiRgYJ/XtUmKBn3NL1Br3IQjBWRyNtvUTgCqcjcnPX2qeVudoB6Z+tR5VVJUZPrjpXnY2ftPdTskb0ly6kONzZJ/SpMscBTx6ClX76kZPHNOUhZBjjnvXHTj3e71NZMkTCjOTz61IenPSmGWMnkikYqvHOT6V7UalOMfdeiORqTeokrcew7VA+R24POM0/cck9TnvRtZskkDIwc15taDru8dzeLUFZjVUDhhnjg5qynyqBnAquVZQOnpSswwfnJIrSg/YXuhTXPbUsEqF9KhLbmyTkemaTJYqoQnaO9SqmEAxzW3NKvKy0SIsoIi2M55B9Qadgg54GOuTUx5OKifILHHBI6mpqUFSSkrscZuTsIX4YZJ9MDvSoo3Fio/nTMbieSfmxx0xUiMqswPHP9KmlK8k57f8AD/1uOSsrIlyMEiopiDxtHA70nmDoARzQoAkGcGtqlVVFyx2JjFx1YoUg9M/ypnmnDY6Z61Yxx2qq6fOwHp2NY4mLpRTg9yqbUnqKrEnJ69fpVpBhQBzVRVAGSDnjGKm3kqATg9MDuajCVeW7luOpG+xKWAYKc5NO7Y9ahRxksxz0NWAeOld9Gr7RNmMo2E2g5FN2496Tzcntg+9O4rSFSM/hE01uJ9f0oHtzR0oP6VoSGMdaD64o69fwowOe59aAFxuIzRwPX0GaTIzyPyoHJoAOT/8AXpuAOtO49OlAwOP1oAQcH0oxn1NGO9HOKAEz6Zpeg60oHOKPx/SgBM470E/hS0EZ7UAAyCT2o4FRtIQ20Y9809WBUHAxWUasZScUU4tK4hkw205HvTjz6cVC5y+QMc/nikVyASOvXHaudYlqTTL5NLojY4JB59DT97FTzkdOaaynncOfX2poHQ+/PtXmtzjN9DfRonKEkEY9zSRsA+Djv9alBGOajkByCOmK9GpTVNe0iYKV9GTZBHBFMfGOuMVFuKMSMYI4okk3KQM0SxMXBp7goO6E34BHbdjg0rgkZVj6YNDIAGOPcEdqRcliu7AyDz3rms0+WX9bmnmhTCc+o75prZA+YdParHXgUjDKEetdUsJDlfJozNVHfURXDDApWHykZ7c1Bkq46NkYoXlRuyOccVKxL+GS/r8R+z6ojKhjgdOue9NVQT6HtxUyoSzAHoe4pTDyBnI7Vx/VZyfMka+0S0uNQlWIPTuascHnmoGVlToeOOtShjuCsAM9DXbQnye5L+rmU1fVC4zkYqo42knkemKs+ZyRtJxxwKjkxvzg496yxnJUjoOleLIMnIPIPrUgJTBCkN2bNDKWO7qOhNKuYxtYDn1rhjScW+3c2crosI+4fTrT88daqqQrg7gPXvVgOCTgnNevQrqatJ6nNOFnoOJ9zVVhzkjcTz1qfeoJ+Ye/NRyFSchsgjHHassXySjvqiqd0yLaygf7XY0qAlcB8GnEbzjPP06UvlMckDB9K4Y0GpXiro1ctNRUZkbGPf61MuGAYdKhGcjcGJHbFOjZggAX9a7aFTkfLrYynG+pN9KQ9MH6YpAxK5x+FMDOwyFH511OrHbe5nysY4UEgAAAZxikdAVCL254pzhyuTjj0pwQkEZGO+BjNcTpOUpJR3NuayWpDjGGA5P6GpVJK4wGHv1qQxgEHFBRWOSOaunhZQvZ/wBf16kuonuQtlAgI5zwKf5jAglSB60pjXkd/rTCXIwVHp1q1CdN/wCWv36BdSHu5AyAMd6aA3UkAe1NUuG2enrSjeDtLYwPSj2jk7tO36i5bA0e4csSRSoq4yc5HGDRyrAkkg+tDHD7ux60KME+a3r/AJhd7D+/rmg9eaBjHFKOldhkJgZ6UjLu7ZFL9KMDPvTavowG7QnYCmbwj8dD1xT2TcOB9KF2leOD3rmnFuXLHTsaJq12NJY4IU5HrShmbjgHuKTJXKsD7Uh353BcY9ayemt35r/hil2Dbg4bJHbmpMKPQfWmBGbktn6Uqrk4YZI9aqneO0d9hS16jwVzwcge9Ln2qPiNs/wn9KD83zE7R2rX23TqTy9SQ9OuKOTxjioRtGdrYPbJpNxZwrccdql4hJD5CZyABxyelRlWzncAcUwNtfnqoP405l/dMx+961jKp7S77fKxSXKSRqCeeo9RmnYzxTFJ80Yx05qXPrjNdNG3KZy3EI6YNHJ5oyAT2pDzjnitSRefTNIcY55o/Wjp2pgGffgUvG9fXNJ9aUY3r9aT2GWDSd6WisxiVJUdSUCYUj/cb6UtI/3G+lAiuDTZz+5b6Uopsx/cN9KoZFbMfs6Z4+UVPVe2x5EfuoqwTnpViDtijp2o9KOB2pAJSHpS98ikLDFMA9e9ITj8qWo2KjI/QVE5qK1Y0rjGfo2Dkc1Ru7pYsIQ+2Q4DJ2NXckD5QSPQ1VngV3DDcjKR909a8udaUHzM6IxT0GrbAvGN75U5OT1+tWt25sjgDgE0w7gAx709WQHkk/hWUJtyabt11/AprTuOUZ4CZ9zTvvHDKM9aN3on9KAQpyeWPYV2ppWs9PwMtWChgSeDjjmlwzkAjAH609F2rzjJpe9a06Noq/3EynqMdtoBIGegpoVdvQGpAM9f1qNo1x3FXOEubmVmJNWsGxcjrQ5ydo/H2pGyg4bPoDSAuBnbknrzWLml7iVu9v8AgFJPe4/AxgcCuM1h77TfE9hG+o3I067cqRuGVb0zjpyP1rsywKlu1YPi3TP7U8PzrHzLCPOix13L/wDWyK6oyi9EZST3Leu3D22h3U0czQyJHlHXGd3YcjucD8aSzW9sNFzcSvdXgTcd7ADdjoDxge9YWman/wAJKdLTd8sC/aLof7Y+VR+Jy2PYVJ4tu2+2aPpzf8e93cjzv9pQV+U+xzT5lt1Cz3LehG/iunM2oQ38Mq5cxEfuX5yPdT+ftW2bhY2KmSPcBuI3cgetcn4gtk0/VNHvrFVgke5S2dY1wHRuxH4VBbaNb3PjfVEkUPCsSM0ZJ2sTjqO/Toa56nv2cfkXH3dGdnFOrr5i/Mp53LyMU4yFjuKnA6VyvhBPJfWbONR5MN8+1Qfuj0/QVZ8WXsyRWFhG7w/bblIXdTghD1we3asVB83Jd2Xl1+4tyVr2M/xHr+o2+pWIt47iO2+0rFIoRD5pz0B3Z5HbAronW6vLiwuIJxbwrlp4HQFmyOB7EVzHiXSbOx1DQZbWBImN9GrBBgNyME+p9/c1b1OAR+N9DdXctKJS4LkrwnGB0H4VvGEuZJ699DPm0NjWn1CUJZ6eI0ZwTJNMu5FX0x3JP6Vb0qeeTTohdxCK4QbHUfdyO49j1rlyZdd1rVYmt4bmO0dYUhlmZFXg5bgHJyOv8u9HUNO1DTPBV8l/MrywyK1s6ylmRSyjGcD/ACa6LEXPRA49RQ7EJxyelcN4nR49A0Z0ldZ/NiiMisQSCpz9eRXaEZ2nJGBWdTm5XylRtfUxItV1BfGD6ZKYfswtjNHtByfmA5P59KfrOoavHMsOmWkcrKm+VpMgEdlX/a6/T8az9zN8RGOcY03AOP8AppWZHLqGvQXd2kd2/wC9eO2a3uBGIwOAcbhk9zmuf4l7qdvwsXe252ttdfa7WOQRsm9QSrDBX1B96nwWwMYHeubtLLV7/wAMi3vrl7S94BlQgtgHg8HuPeulgUiJQzEkKMk96IU+ZtSb/DYblZaCiIDoSKfsUDGKKdk+ldKpQWqRDk2MZAcHkY7jiogg5csRzjOalcnaQBk9qYS3yqF6cnmuTERipbfh1NIN23GZHRWbr605nVmAP3aVSxJbaMDI5oVmAyQMMa54vXyfl2LYKgYlhkDoMU9YwvPJPrUgxSdgQc13woQj01MXNsaVBHTNRDC722jA4FTNwaryem7AJ7VliWo2l1Kp66GPq/iOLTZfIW1uLmVQHdLePdsX1b0q3pGqwa3aLfWsmY2+Uhhgqe4IqHVrwaZbS3MdjPdu38MK5JOOp/lnmsnwI9i+gBbbPneaTcKwwVc+3pjGPpXOlzLn8+/yLbs+U6s7IoyzMAoBLMeBWRD4nsZ2iO2ZLeWTyorh0xG7egP+NVfHN29p4VutjENIVjyPQnn9Mj8ap+J4Etvh61uMZihiAP0K16CUYK2xg22zodSv7bT4VmncKpYKoAJZmPQADkmoLPVYLyaS3VmjmTBeKRSrAHvg9R9K4+O7l1PxN4ahnzIi2QuGz3cqefzUVp60/wBi8caHLHkNNG8Ug7MO2fxOa5KlP2km1/XT+tTWMuVam5e61Z2MrRySSvKF3lI0LFV9TgcCtK1vILy2Se3kWWJxlWU8EVxvgmRtQXVdTkOXuLojnsoAIH0+an+D5/LuNZ09SRHa3j+WOwBJAH/jv61MZxoOV1sNpzsdhcXcVvG8srqsaDLMWwAPc1n2WuafqM3lQT7pCN6q6ldy+qg9R7iud8bO0o0rTCzYvbpQ+O6gjj82B/CneNXGmwaVqUYKy292AMcfKQcj6fLWkU6zTlsS2obHU3d/bacga5nEYc4UYyWPsByfwptrf219CJ7WVZoiT8yn/PNcvpc76p8QdRlkw8VjAIYgf4ScZP1+9VRb06T4s8RRR4EP2U3gXtvAGfzJNFeiuW0NxwnrrsdRJren2119nkvIklGBtLfdz0z6GtW3bOTj864nQLBb7wDMZV3T3izSSO/JZsnDZ9sA1q+C7+a/8M2s0r5kQGNnPU4OB+mK5aVJ0p33t/kaSkpKx0c9xBawNNPIkca8lmOAKrWt3bagjPa3Ec0ecFo3B5/CuU1y5e88baTpT5a2UG4dSeGYA7cj22/rUl1KdM+IVk0JCxahAyTKOAzKCQfr0FdUuWtJRloZq8VdHVXGoWNgyLc3MEBf7okcLu/OpWK7gwOckHiuO8LMmtzaxqt0BOZJzbxhwCBEBwo9jnmsaPW7rTfBuq2wuCZ7O6NpE+eQu7j9N2PoKqtFNckdxQet2eiRXlrLM9ulxE8ycMiuCV+o61K0zbfYGuM13TotG8G291aIIryy8uRZl+8WJAbJ75yciuntJhdWlvcAACaJZMDnAIBrmxVOVKC5H5F05KT1LSOMrk4A65p8d9byvIkU0cjRnDhGBK/X0rm9X1RXEun2hmkuUAaZYbcS7VI6MCQOfTrWF4ADCTVJ47hfsv2ggp5Wzd6Hr8o9qeGlOFFyYTScrHWNLfReJoyLjzLGZGVoTtHlsBkH1IOMfU1uZJ5rzu4bSriY6pJe3Kzmb9zqAibyYyDhUHYr2PrzzXUX3iXTtMktoLq5VJpyoRcZznjPsPeuiFbkj7xDjd6Gz5uTjGB60/8AX0rnbDxTpeo3v2O3ud0wG4BkKhgO6kjmrt7r9jYz+RJI8k+zeY4o2kZV9SFBwKKFdyT5wnC2xqbl3bQctSj/AOvWLp2v6XqsxWyvIpnC7yiHn059ua2A+UznitKVdTvf+kTKFrDmZe5AJo/CqzPneQeOKnVsoGPWpo4lVJNDlDlQ7dyBgDNKTVdmy+SCPX6VKrg8EY4zRDERlJoHBpDXlw3H61IpyM4qq75c46HIxT45MLg5x61zwxi9o1J6Ful7ug6Und14HHXpTlcEnHPoaiOCMkEHn6g0q8nb05xilGvJVG11/r/gDcFyhI22QEHIH601HYKcH8M09kZVbbzmo1XgHsTzXLUVSNS70LVnElCts3eozQoAbBHcdO9TDp04qJ8BsjrXdOioJS7GSld2JSB9aikXCll4pyPk4NEhwuSM+1az5KlNtkq8WCEHrxiklPy8fl61A6hmznGDgLmpGwVPXI7Gud1pSg42L5EmmQksBzkDtUi8kA4HbjrQ8bs3rkdaM5KkA7h3rkjSlCTuaOSaJvLQj09xTXB5IA6Yp4OVzSMC68/hXqypRlB8qOdSaeozzGBwccVJ1HUYquXHKNge47GkjOe4xjknpXHHFuL5dzV076ilF25C8q2DimkgBsMfUA0+NAWO1yPpT/KPOWyTxURoyqJOKsNzSerBOWJJznHNSZxx+VVzujKcZI44NSLMCfmwBnqDXVRrxj7k9GZyg3qh556iopMLjDEEHuelTjBPqKaQNzjHBGRVYhcyVhQdiJT85Ac8jNLuzHk9Vah8hASnQ80m1RIcqeelcabi+X/Pr/wTXR6k2DjOfyoHPYEUisGHy/Q0o4616kWpK6Od6MYy/L8uMjkU0l1YEr144NTA44yBUZVnZl3e4rmrwtZx3NIO+4wEhyNmc84p2Nyt8oUimEMV3BzkDpinc787vvd8Vzxk1prZ+nX/AIJbRKpBUH1FOGRTIxsXAOfrTu9ehTbcVfcwe+go60wqyk7SMe9SemP0prAkcfpROKaGnYjyyOV3DnmmqGBK7vfpS7S6EksSP50hXcm4HnHrXDZ7pee/TqjUerfeVjn3IoiJGV/u/wAqY2wIGBOfc09DGORitKc3zLVaefRkyWhIMgnJBz0pT+tIOemCKXjGa7TMT1IpshwhIwTjjmn8UnU9qUldWBFfa7HcCOmRineWWGdze2KcMI+3oD0NLsOchsA1xqlfdX76/iacxGqM+QScjtSqqnII5HqaHjwNxJPrTjCpGRjPWoUJJ/Cm1+JV13FBHTNO5PbFRnZjIxml3lgAOp/SuhV0tH+Bm4DqDjb2qMkZ/wBYaGkK5JFV7eK+IOR9CQcZH8qYzCNtwI56ik3kA7uuMg01V7BdxA5zWVSqpaR3KjG25KzKcZIPejf6KT+GKauFwwHB4xUnA5H5VcHOe7sJpIZGCNxPA9Aacybjk5/Cl9sUvueK1VOKjy9CeZ3uRmMYIHekxuQf7PY1JjJ4pDHk5HB9qznS6xQ1LuMYqVwwx9aa0XOVPpTnUgcspHvUQU5J2gD1PFc1Wd/dkr/15XNIrqmJI24g/wAXQinby7AKOBTd2H3Y3AULhsksQCc1wxm3Jq+/6eZq1oSbQnJc+vHepFJKjJ570wQgcjH0IowB1UfVa76fPTd2rL+upi7S6kpzg8UnXAOKaDhgM5B6Gnk9+9dkJc2pm1YB7ijPrQW5603NaEijGacDmRfTNMBPOaVeJFA9aT2GWqKKDWYxKkqOpKBMKa/3G+lOpr/cb6UCK4pk/wDqG+lPHWo7ji3f6VQyODAt4x22j+VT8VDb8QR/7o/lUvJYVYhc+1I2e1L7E0hIGOaT0AM8ZzRnvximNydo/Gk2DGRwfWsnOTb5VoirLqKxJO0cZ5NN6cIBx1JpAWxu5x/SlAHLB8Z61zufM7v+l5F2toBQAZY5+tRsQ52oBg9Tinld3Ayx9e1NU4U/3iaxm1J8qVl/XUtXWowKWBx26Uq4zhl/ECnR8EHplaCMs4/Gs4UvdUk9f6f5DctWgVV8wAcg/pU6oF6DFImCAe+KfjJzXoUaUYq6W5jOTegh46Uh74pcc5J4pOvetyBMEUelB4prA7fl60puybBK7GNwzeuOKQqFQMvXGc+tN687yD703zCuVONuOK8qdaKfvefyOlQfQeOWPoDmkyShHY96iBIG055POTUylE5zk1nRqc73sVKNjJ0TQ4NFS4WBQ3nStJkjGB2X8KfreiQ6xZoju0MiOHjkTqjetahZmH90ep6015EjjLsdsUYLMx6YFdfxPTX+v63MrWRkRaBcTXdtc6hei5a2z5KLEEUN/eIycn+VRWnh6/ttcuNTOoxs067Gj8g4AA+Xnd2/Xmt22u4LyBZ7eRZIm6Op4Papcng/0rtjCKd0ZNswNE0K+0m7vJpbyGdLqQyuoiKkOfQ5PHtU+vaOutaeIGZoZUcSRSr1Rh3rZ6kj+tMm+4frzWVVOKck9hxs9Gjjrvw9rWoyWElzqcJazkDrtgOGI7nnk8ewq3eaNqVzr9nqK3UAW0UqsbofmyMMTiuiChmwfTimn74BPTg5rl9tOCu9en9f1sackWc1qHh6/Grvqmi3q200wAnjlGUbHep7jQJLzw/d2U90093c/M85XA3DBAA7KMD9a3slm/3u3qKl2gICzD6DgVcK85q66dQdOKOIvNA8QX+mWdtc3VmjWsqFNoOGCgjcT3PTjgda6+OORYI1kkDS4G4rwPyqYjcqjjJNShAORijllVdnt+IXUDlU0nU18YNqUiwC1aEwALISwXOQenr296y5bDVfDepOmm3dl9jvpspFcsQVc9hj/PSu9ZARyAaq3Wm2dy0TzwK7QtvjLfwn1rV0lFvRWI5m+upmTW+rWukCK0kjuNQZ98jS8KcnnA9OwHoK3E3bRuHzY5xUAXJ4HJGcZ7UoJzt559e1YQxLV3KO/wDVjR077Ms9uoprSKpwTzUIckFQTjPXvUnKj7oGe2Kv605K8UL2dtw3sxO0gAe1N+baX3kU5Y1LMMDFSFcjaB+FEac6i5pPv3ByUdERIoK48ynbl3jkYAz1p3lgDoPyqIqA2cY+bH0rOpCVJK1v+GGmpE5dQM7uKRpAMHqT0AqBgFfBP+B9KagzhmOB0qfrdRy5Etf6/r/Mfsla493YjlRg9cGnKuXJK47YpmNxwoxnirAq6EXUk5Se3/BFN8qsjn5dfW21CWyksrzcnKyLAXWT6Yqn4e02ayk1HUZYmie9mMoh7qvJGfc5NdZgY6VWk++Qfl/rU4uCpQVm9+4U25S1OZu2fxb4XuY1t5raQ8IkwwSykEfh2z9azdSuZ9a8OQ6RFBP/AGhNsSZGjIEe0jJYntxXaEF+WPP86eFBOCDu9SelcMcQ3L56GrhoclqGlnSNW0bVoo3kt7OMW020ElUwQGwB2yc1MkY1/wAY29/BuaxsYWCy7cB5DkED1wD19q7IAbcED6UbQOQACOM17lNcsUnucktXocHpUkXhS41PT70+TCZTcW7nP7xSMYHqRgcU/wAPxNouiX2r6hE0bXMrTumPmC9hj8T+ddlIivJyAcdB6UNF5pOcFcYweledWiqkmkt3+RvD3UrnG+JEN/p2l67ao8qWsq3G0D5inBPHqMD9adrs9v4kvdJsLKVLiMTC5nZDkIgHQ46E5IxXYmAJHgAYAwOOlMhgiiAEKIhf5iQAOa1pylS92xMkp6nIwqmh+Nr2WdvKttRiV4pWOF3L1Un16mqthpT6/q3iDU1Yi3uIWs4Hxw/ABYe2QPzrtJbe3uUSOaNZVz911yKsQRKsYVVVFXjavAGKqhVVWV5b2/yFKPKrI4XTNRisPh9cWlzIIry3jlgMTHDByW2jHXuKv6EY/C/hKyXU3WAufm3A/eYkgfXH8q6iSwsnuBdSWsLTjpKyAsPx6026tLW92x3FukyD5lWRAQD681tiHFrluTTTvc5HWIDa+OtJ1SRwttLGYGfoFbDYyffI/I0t0h1X4hWjwsrw6fbkyMOQHbI259eh/Cuwnsra6gMNzDHJGQAUcZB+oNQx2FtYweVaWyQxZyRGoFZSjKFNze/9f5lKzlbocf4PVNJTVdNncRtb3TOdxx8hUYb6YFYP9lT33gvV9QEL7ri7N1GvqgPX9W/KvQrvSLK/kWS6tIZXAwDIoJwOcfSrsaIkQEaBQABt6CuOFd87lbez/r+kauHu2OU8V3qah4MgS3+eS/MSxIDySSDj9K6Sytfsljb2oORFEsYJ9gB/SmQaFptldi6t7KFJsnaQPu564Hb8KvpgMdwOQe3QV1VqkajUHtf+v1M4JxuzkfCdxFHq+v2twQt59sZ/m6tH0XHsP6ise2Zz4a8VPZlS7Xk33efk4zj8M129/wCG9I1C6F3d2iPMON4JUt9cdfxplhoOmafJK9nZxRGQkMwHUE9BnoPat6tSEVyrciMZN3ZixLa3fw0JyrILDBA7Mq/zBFYd9bMPDvhKO7VXc3UQO4Z+U9Afwx+Vdrb+FdIjVilttR23mHzGMZb12Z2/pTtX8N6fq0kU12kjPD/q9srKF9wAevvROEHT5l6gm+axzmrxhfHvh0KoyUmB47bKSF30jxlrG2CS8W5ijkbyMM0RAICnJHXr+VbzeFbCe+iv5GuTcRACN/tD5XAxxz37+tcZOmg3WvanN4hjurC9MxWIrvUGNQACCByTj+WKzo4aPIn5frcqdR8x0ng3R59I02X7TGkU087SmNefKBxhc/h+tdKwcLxkKx59q5zwjZNb3V21vNfSaa6L5X2wnczZOSoPIXGOorrNo5zUrD86ev8AX9f1sHPa2hQP3htJP1qaPJGBnbjvSMoBYdjjn0qyqYVQOD15rkw2FbqNSZrOfu6ELHJ9ADnn19Kco3rtIxj+dLIBx3x2PepExsABzXVCivauMmZuXu3RVdSowQOPQUsceSU9OtWXXcCAfwNMi+8c9R6msnhVGsr7P+rFe0biOKKxzjkCmx5U7fSpT068VXxy3t1966a9oSUktSIXaaLABxnn8qhdcEcA5PSno25Opz3zTJXAzxnA6+horShOnzMIpqViQYKjGAajl7cfj0pqnDYyRgYBFDA78Nz+NZVKznTsVGNpDGbc3fOP1p5JJAz3FRBSWxxzzipYVAY/Lj1rkoKU569TSVkgYcHHOSPrQoLMRnv0PWpSBwStRtlWGBnnP0rsnR5HzMyUr6E2Pao5VG1iF5pyuGz1zSOSik4zXTPknTb6EK6kMRsZG7cMZpRKrd8fXiom+825SCB1FOTqFyGXHcVxwrTT5U/6v/Xc0cFa40qG43YXrgUyNCWxgewNTxplByQPShkI54yKxeFckp2L9oldCRHaxB49BU3OetVt2GBJPPtVgNuGQa7cLJJcl9jKotbjJEJUEckVCNrLsyAR0PSrJOTj9aqMnOAM+9YY1OLUoq9y6TurMVSRgDqeCKlwd45wQcfLVYAq2Oc57VMm1WHUHvmuGjO9k+5rJdicxZ43EihgeMHkU4cnjpS46+te2qMLaI5OZlc7gXJP4ChZNh5JPqD1qR1PVRnsfeoS6n5WJGOjd64Kn7qW9uxtH3kS+epHQimtJ86kgjmoRyyjPTvUvyZIXrjH1qFiZ1I6sfIkxSUJPyHPrigRhkORg9qmA46CkPB4Xmu5YdN3l+RlzvoQ4VFBxhh1p+58jp9DTpADGQDUeQW3FcjoQe1Yyi6TsnoUnzEqyA5zwwHIpd6ld2RgVBIPkynI/lTWf5lPY8/jUvFShpL+vMfs09US+YA/+yfUUHy+Twc+lJj7vJYnrmljb5fXHFVDmlLldvuE7JXBAMtwMdelACqzZAweRxS5JNOHrXQqKSRHOMUsQVXgDvSbyp4fPsaccDIJ+Vv0oBUDa4BHauezjpf+uhe+oeZwMLz6UF8gbevv2qN12kMnY0wtmTg8N+lRPETi7SKUE9USZ3HhwT2qRVLD7xqNiNwHYHJNPjyAffnBq6dnUs3cmW1x3lDHOTx3p2B0HQUZ9KM89a7YwjHZGTbe40Lz0/GkY7X9sYp+T2OKQrjNKcLrQafciGF4ZRjOcmhlBGQRj0pTHxkNge9RncPujP04rin7i5ZL+v68jVa6piNzHg9VqRXCxBuMk5qBidw3DilUZf5QCO2a4oVnGba328/U1cbrUlDA46kA5PvUyEMue1RZfGDhfoKVSVHHzd+DXfSqcrs/yMZRuS8mgYzSIwI4x9KXgn1rtTTV0ZWsH5Uue2aQ9zzR+FMQ11JOQR+VQsCScnODjHqanIB61Ft5x3zke9cmIpp/M1hIHjHlhR60xRlNwPI4PFSjqGbgDtmkUEcheT1FYzpKU9F0KUrIAc9Dg+h6GlO8ggKOeOtOVPkAZcmk8r0Zvpmto05qJLkrkbEKqAAnHJp4LE5wAD605UA6HmmA7Dg529jTUHF3k7JiunsHKnB5z3pcn8OmKa2WGFH50LuP3jz6VpCdny9BNaXH/Xihf9YnOeaO33qTnzU44zWz2JLeaKTNGeazGHOKlqIGpaBMKa/3G+hp1I/3G+lAisBUdz/x7v8ASpB1qK6/492+lUMZb/6iP/dqYmoYP9Qn+6P5VN3qxC/pxTJMbeQCe1Pprhjyp6VM1eLGtxgjwODg9zRh8bc8etKGYMAw59jTieOnSsYU4NWjoU5Nbh0HAFIUDdgaCT1x+tG7Het3FPdEXY4YzjP5CkwvYDn2pm4jJpOvXmjlQXEIK/LgsPbtTQTggDk0/OFyOwpyL1Jxk81ySorm5U/+GNFPS7BWVV7j608Nk8UAg88E1G6KFyOvbFaOUoRvo0KybHk4AxSd+aOgA649ajLOckYx2zVyqWtoSlcc7bR3zUbZI5OM9AKN37wBhjinchiSuc1zTn7S/bb+kaJcozyyewH1OajZAThTk9zUrFj1+X0ApnSInHLVy1acH7qXqaxb3G/MRu4OO2Ky9b1gaPZfamtWljBAba2CCen1rYU4OD9RXH+KJZbrV9L0y2iWZlkN08ZOAVXoCfQ80QoqLTb9fkDk7OxpDxALW8toNQsZbb7S22ORmDLu9Djp1Famo6nDpkMc1yCIWfYzgZCZB5PtkAfjXJAzeIfE0dnqkYs/sP75LUHd5vT5t3THTj61sz38up6hNp1iYxFAALmd03DJ/gA7n1PavSpUo042Rzym5O7LGgz2Mgul00O1qZS+88IGPVU9u/pzW0ee/Fcpo+qXs9nqkjyW0cVpIYYysfy5QfMxGehyOM8VmL4q1h/Cz6oqwbkf5mZCF5YAKozye5Pvj1xqTpY7/p+FQOx3HOdvtWHqevXNvNYWFtChv7z+/wDcjAGWJ9fpVE6tq8XiBdJC212zxiYS4Me1c4ORzXJXbmuWG5rCyd2dMzAD5WPHTikJYru496SeSK3iaRiAFGWJOAAO9c+dX1G7spr6yt0FpGCYxIjM8+O4UEYB7dfpXlypScnG/wDw50qSSua2q6p/ZGnNeG3kkjT72wjIHryRxVjT7pr2zguTEY2lQOFc5IB5rl/FN3v0uwtJ1MBvXRpUJ5RF+Zx9RgVf0zXrifXpNPks/LjS285Pmy4GQAGHY+1ddGlJ2UtGjKc0r2Ne81bT9NmjjvLuOKSXhd5/zgVbhuobkuIZVfZjdtOQMjI/Q1ztjcxa/d6pBf6bCqQFIyWIbPBOCfUZ7dCar+G9XiZ47PTNJ8qwaWUGZWJACgYY8fxdMZ7V6UYKKsjncr7nXE8cEZpJH2jkZzxVK1urqa8vIZ7NoYYmAilLcSAjnirLncCccDuazrz5YvuXBXZjP4l06G7a1eaQTx5ynkvnH5frV2z1K11FPPtJ0kQcEqc4PvXE2er2cOu6zrN0JTGH8iJkjZhhevIGBnC961fC9nNHcX+sT7YIb5t6RK4IC9dxI4zz/OvLq05KLu2lo/n/AF1N4yTeh1auEGQNzVKm5mJ7+p7Vzdx4l+zWUuoJaSyaenAm3Ab+cZVT1Ge9b2nTm7sYLpkaNpUDlCc7cjpWmHpTbUZaJdBTlG10W1AVTnHFJNKkMTzSuqRoCzM3AAHU1zPiLWr2C+tNKs7WUvdNnzEdQdg5bbzwcZ5OKtw65Hf6lLo81pcW8pgL/vguCM49SD1/SvVSsrI5m7mvbXkF7CZbWVZFBKkjsR1FRkjIDk5PXFUNKu7XzrvTbaCWE2jfvGccvuyd2e+eea0VCAbuCx6D0rzsW+eXLe1u/wDkb0lZXGZz1zntVO81WwsCFvLqOJiOFdwD+ApdQv7axtfMuJNpdtqKoyzHsFHUmuHvY7zV9c0/S5r283BjPILiBAUCj5WGBg55HNcVGjzat6Gk58p6MqHyWUsVLA/MOorO0H7bGt1Dd3AulWUmG4yDuTHQ47g5qpf31stvFpct1c3E4QGdLZMyOuOc7fug/h7UaLNpFhpl1eWUjLYFzIybSTEwGGGOvbp2r16UoRhFI55JuTZ0TuV5xn/GoMfMSxzjj61jS+KNNGmRX7zsttMxVDsOTg4zj04rQvdQs9PiWS6nVFdgq8ZZz6ADkn6VzVVOrLSOi7lxtFbk4y2RjLE9AKezZ56nGKz4vEukmVoHu1t5VIBjnUxt7cNg1qyEEL7kVEsJyQbctRqpd7C5cjnC00vuiGWySfT3ppZN5zyAOMUKTsQYA5pSm22ou+679beiBLqyRVDMTtwuO9SAfl6UxWYl93OD1p+fau2goqN0ZTbuNYZHXioTjeB9/C09pMqQoJHTNKi5IPGMYArnq2rTUYlxvFXY1CAqklQB0oWQKp4I5NSLGq9FqBmKZAwccc96zmpUEm3+pStNjt5cqp575pyHLgL0BzVcEliF79qmiO1uV2npisaFVzkubvuVKNloWDyO1RS5IHpnrSmbjI5GecVE3zuwAJPGPau6vWi48sdWZQi73YqruYegHapCvyYAGRTgOOKXoK0hQjCLT6ic22QMd249MjOaVQNrMRgN0HegfNIO5Bx+FSKgU9c49e1c1Om5y5un9f8ABLlJJWISxK5LAHrz3qJWJAXBx1471LKnzE8c9KZsKvgcEYwa4qsJqdu2hrFqxPG42Ybt60jOpwQOQelKE2uC/NRs2W4OCeGNdcp1Iw5Zf1/X+ZmlFu6JkI6ZyfamTbGADBe3b3ppO1AQMMOB7io5OmS3Poe9FXEuNPlt0/AIwTlckDBWQE9easBge/FUl3HIyOnU1MrEjaPzowuI3VgqQCQDeOmR0GOtTcHr0qu2Rt9f4KNxRAVyQevsa0p1uWUm1/X9fhYUo3SQ93BkGD7cUIwDlffFQvnBORz270iH+82OfTrXG8TJVbmnIuWxcLBBnJqIOA3XOOh9aajFm5OccjNHAwOSP4vY10zrOdpL+v6/S5mopaEhf5CDwfQVAxK8kYzxzUpHmbRnnHNRyI2fWscR7Sa5ioWWgI4xy3zdhTwMgA/ezkZ70gX5wM8Hke1WMDGK1w9KUk79BTkkVgBu44JPT6VOmfmJB545pkihMcZAHanIQUHOa2ox5ZuMt/6/4JM3dXQOnHyjGKZHgyE/0xU3bpUDjaTnueD6UVoKm1NIUHzKzJs//rqKXj5vw5pfMAJwpKjvTJDvPy449aderGVNpbhCLUhP4hsOFI/KnNIWQ+hFQsMHGfyp6nOAWH0A6V58asruOxs4rceSGyVODjoe9MC8ruUjI6irG1dgGMjtmmsnIIOMV2zw0n71zJVFsKgAQAHinfjUKswA4Hrg96lV9wz+lb0K0ZJR6kTi07jXUnBA5B71EGI8wEEH2qSbhQfemBGDN83bvWFdP2nu/wBaMuFuXUVMsBiTk9jTQrbiBnjrihT8qkjkEc/pUifM7Y74rKEVU5U9H8+xTbjdkLQk8AcnpTiSVHGSOmKsd6RkVjzkH1FavBct+R7k+1vuMh4yD2OBUhJxjt71ARtZlDFfTmnbz5QbjP1q6Nbljyy6X/AUo3d0PZdykZ68cVWKMTtGD26VNucDlPyNMUEEkBhj2rLFctS2jKp3RGwKMV4PqakwwTIwy+uKUoRk7TgjHvmnANGeP/11yQpOMne6X5GjldD4mAUDvj86k4z+FQAY7Yy3FSjOMj0r1MPJuPK+hzzWtxefSo5do5I59RUhBP4d80h6ZPIrWpHmi0KLsyq25ASGH4GoxzliQMcgVOqhiMntmmyKGcADA6DFeHOjJrmX3HUpLYbkdSxyevFSRtnIHIFMTkYI4+nSl2AHjpnr6V0UOaNpr59yZ2ejJRx0HXtin4+tNXowbqO9PzxXqxlzK5zNWEwefSonUAgLnpn2qbIPGKYwABJGcDis60OaJUHZkByoyGXPsetMXjJPXtipRGCw+XqMmkfG8cfKOK8mdGXxnSpLYQEYB2E596cp+cNtwB6UikoxXIP1NSfK3IyG9q2owdtHZrpp+ZEmSKQwyDx6U71qAZA3c5HXHepQSRXo0qnMtTCUbDvp1o9PSge3FGCB/OtSRrruHQfWoWU9CxwOtT5HWoZCAx/2uMjtXLiIRauzSDY1U+QtjHHFMQfKTjkdRU3VeSu0enekAP39p56iuSVFNrlWy/pmqk9bhG3Geo/UU5th5BwfekVMgc4I44p3zA4KA+9dEYz5Upf5/wDBIbV9BP4lPQnrUm5Rxmo3BY7mHA7U/YpHAHNaQc7tJfeS0h5PBJPT0qPfkfKhPvTkPHzdRxxTN4DkZ4PNOdTRO9kJRFG8c8D8Ka6Hgsc88/Snlj2QmnKQyA9j1o5YTVr6ju1qMCDHr+NPHI696SPj5SSSP5U/qeDWlNRtorEyvfUQgHt+tBBopD9K0JE75oPHJPNLgg96TFMBGwOTjFMBDNn2pXBPIHIoByOAPyrJ3crMrZDsc/1pP+WiemaOtH/LZPrWj2Ei1RRRWYxBUtR9qkoEwpr/AHG+lOpH+430oEVh1qK7/wCPdvpUoHNQ3f8Ax7N9KoYkAPkRkDnAqUHPeoYATCgPoKmHUDpVXEL04pCcCl+gFNfOOuKUm0rghqgsSx/AUpzweaUY2+1HXgUoKyG3djTxRxn2oJxSHFWITIA56UvHpRz1oP1HNIBhwXCnp3qUkBfl6npQFB7ZpioC5IyPpXNPnTsuporW16D9g6UzG48EjHSlYNkKH6+tJ8yDsQPWs3yt6x0Q9e41t/3cg0BiuBtI/WkDkEswOTTwwbofrTpJN3Umm/66hLToIFzksOTSCMn+M4p/Pagmuj2MLakc7EVApPr6mkEY7Cnc9aOvpT9nDsLmZBLvjjbEZkwDhR1P51yNrFqi+I73VJtIuGEiLFAodPlUdc5bjOAa7N+FAGMnpRgKn0FYezjdrpYvmdkzktN0fU5/Ecmt6jHHCwj8qGBWyVHqSOPX8/as/TYde0/TNRs47BhdvJJJ9pYjaxI4K+p/T19K7sM3HyZ/GmZLPuKnA7YpyqpbX18mJQZw8GnatD4GNhFZutxMdhBIDYY5Zm9Bjj1qxrumXEVnoumWVhJPaxTK0gUDB2jox6DOTk12DHccbT705mBBABz2BFHt022novxD2bSOK8RXBN7Y+Xb3D3FuzNLNZpveHIHGDxz79hWh4dm0m5nuJrWeSW9bHnNMuJfYYwMD6cVbj0a8sJrlrC6h8u4lMrR3ERbDnqQwI46cVZ0/RhbahLqFxIJbuVBGWRNiqvoB/iTSWHdrNjc9SDxFZXd3oV3DaA+fJHhVHcdx+IyKpaDqQNjZ2KWF2sscapJ5kRVYyBgksf8A9ZrqcjpjilAB9KFhIJaD9pK5yUtnJqfjLz7mJmtrCICHcPlaQ85HrgfqBTfDwkGr67eTQSb2m8tSVwNqcDHrn+ldbsDPjAwOo96UrEOyj2xUx5k+ZtaaL9QdnoecWt1P/wAIXqTpDMk0zyyXLlcfOxwAv4Yz+Pfp1GhOmleEIZpLWaOO3h3FdvzN3Jx2yc1tkxEgAADPPFPZ1YAA8d+KpYlWd2ifZvQgguku7GK4RWVZUDhWXBAIzz71neI9VTSdIlnDAzGMiFR1LdM49sitk/MoQA4OO1KYUI5HFRyyqTutVp5f5lXSVjz/AE+/0/TvBsdojC6uZImJgiTcS7Z4bHp0/Cq11ZahpPw6igmWRWklAlHeJGJP+A/4FXpYjReigfpQ8ayKUdQyngg8g1qsPG95epHO7WR5x4k1a3urTT9JtM/2fJIqPOq4XauPlX1xx/Ku9tt5toyIzHlQdr8EexFSPBCXjXykOw5Xj7v09KkwS5AOAKycIp6XvsWm+px0V1HcfEKfzjl7eJYIUUZJLfMze2OQTRrk/wBh8b6dcLHI7yWzxhIxkseSB+Zrevke1iuLuxs0nuzhcZCF+nVvYfyqOxsWluRqOoBPtOCscYbIiX0z3J7n8Pq41G9OnmxOJLpVhJbJLLM4a6nbfMw6Zx0HsBgCr4j9cY9AKlTaBgDinDkZ9a0jh47yBzfQ4o31qfG9/JqEyRrYQqtujccsAWIHc9uPUVT0i7+267rWpOhFwube3g/jCpy3Hbnb+JxXcSaXYzXi3klpE9ygwshQbgPrUcem2ttLJJbQRxPK5eRgvLN6mqrQTg0l/XUmDfNqcn4Xng03wrLq1zIGmnLzTyMcsxyQFH5dPU1lwi707wNeyzKRdapOwjixzmTj+QJ/KuzXQNKS5a4+yxeaH3jA4Deu3pn3q1Pp9pdtbtNAsjQuHQkfdPrXKqt3/Xy2NOV2OH1TSrew03R9FeQGWeRWupc4HloMtz2A7fStLX4fK8XaLfAG5Coyi1QjcOD84B47jn2FdJdaRY319Dc3FskktuP3bHsfp3/GuUuYrC/vbtvEkM8dxFKUtzGjhVj7FWUck9efyrrptct/UyktTXtdGmufE0msXiRrH5CxQQnBZe5Ldsg56V0JZCgOCc9BiuX8NxXtrf3Sxz3UuksgMJu8793fGedv1A7YrpSzFlIYenArKvXS91b/ANdy4Q6i8lZCoAFKpUbSXyQOBT1XapBOc9c04Ko7YqI4eWkn/Wo3NbEG8gsQBye9NaTJPJweMUMxRjt5x3qIElsjrnpXlVa0l7tzojFbk7fJtz1HOP6VNGNqAHIPeqyEEjIwf7xq3xjORXoYOzbkY1dLIO3PWoWVXfnGM1I7YTcMGo13FsEjnnGOlbYhqdorUmCtqMKl2Jwe2DTmjYDLdMjPeplG0Y65ocAoRipWESi29x+0dyGToyk4AHA9aBknHKgik6vhTnIxk05OnAJbpz2rBLmnd/1/SZb0RIpGwHP1qNnDEAf5NR9MgkCmh8HpzjGRSninZRewKnrdE8f3zz65xUwPHSq8R+f7xx05FPeTbwozjqa6aFWMafM2Zzi3KyCXbuX34wKVEAJYg5NR53SMq4OeS3pU4w2MEEU6XLOo5MJXUUhSoIO7NQ7V3/7B4x6mpnJCk/gBUSn95k5OT3FOu4uaQQvYkCgcsdx6VXlj+YgAYNWenU/nUc/yqGx09e9GJowdL0CnJ8wwR/vCuMDII/rTzHtGV+8P1ojGcMe/Tmn/ADYGCAPWijQjy3tuEpu5X2/MMjGfu+1PVSwAIO0evc0kh+Y85zjn+7U3YVFGlFza7f1/X3dByk7IryIf6CjZ8wUYIIHXmpSC2QemeCKZHhm+nTis50I+0XmUpvlJSoIxTCoB65J6mpc9xyailOTtPH0FdOIhFRvYzg3ew6NRjK96ey5GOc1HG5J29PTinnjJP1q6bi6fkKV1IiBHmbTgY5qfnvkVXJw2c/KTnPXFPEnQkYGeD61z0KsY3iy5xb1Fk9evtTM7GBJ60SNk8E++KhZmz6Y6ZHrWFesozbRUI3RaLgruBHTNQ4Py+4zg00Y24BzxjpUjBgvzAkAcEdqp1HVV2tgS5dhinGMfKS3SnbdzNjHXHSm4I2A5I6+9TRgBPlOQfWnQhzvkl0/y/wCCE3bVETQkZHbrxQeuf4gKsDOPaoZFx/ERk1dXDqmnKJMZ3dmSgZX0yKXHy1Gjfe3c7e9PVgw4OfxrqhUjJGbTRATtba2MdPwpm7YSc9CMelLIQXYKAeai5yM9R0FeLVqOLstk9DqirkzsxB9+elOLbsFkOfUc1GCScswx0+lWhwAMV2YaLqtu+nnqZzfLYr4PlkgnAPQ1IrkMAQAcdakKgrhh161C6ASY5wFz1rWUJUbOO2hKaluTZGKOpqDJQ5VcZ7Z4NSLKrE4471tTxMZPlloyXBrVA7AEAruJ6VFhArA7ge1PkYNggjg0HcJGIXIIHeueqvaSbWvyv0/zLjohNxwpDEg8VIg2ytzjIzUG0bT8pBzwcVNGFyCDn2J6UUZttL+uwTVkS/rQyjGOooDHGaOMZ7V32uYkLxqNvGADzSZUSKVI9DU5wQc9PeoJSjKRkZHtXJWgoe8rL/gGkW3oxX3FwAxAIp21/wC+PxFRNs2grxj3pSNhB3EjODzUKd22/wAGO39WAI2SMKcdvSl8s5ycD0xS5xICOhGKeRWlKhDVMUpsi2HB6ZJpAAONh+gNSgEng804LxnvWjw8ehPOyFNxZiMDnuKljJ5BzkenejaQc9DjB4prBgQ5I9KztKlrqVpIC5D7QufekySMbDj60PvVg+Bx1xQSwHKjHsaFNttSb+7p9wW2sMwd2Cp4HBB5pwTdxjAFKw4DjtzUmcjIxjtxShRjzNMHN2uR7GJ+b04pCjDjAaphjvxQAMd639hGxPOyAgsNoGKcqAjqc/Wpex61GY+ThuvUcVnKjZ33Gp9ATP3T+dIwPmAHOCMdaVlZfm3EkUhQsPv/AIVD5muTl2/Iel73FKITyM/jSGMYxjilUBgCSaFO0lT25FXFRaV4pJid+4iBW6qNw4p+KT7r54GfT1px7HpWtJJK3VEyDvQRSdKd+Fakh1BBFM2dASak+pprE7TtxntWc4xau0UmxjIqkHnHenEKFPb05pAC68txTVj+bB5I9a5ra2jHRl+r2Hh0IBzz3pqt8xwDg9KCArbvwNKxG3kjPam+f7T1QK3Rbi4ZnBwBUgwTkVGJFIHGT6AUbznBBAPStITgtne5LTJM8cZ/Om8Hp1pRwOc03zF9RWrnGO7JSbFz6nNIevWjd6Um4H61V0IDjoMmo8bXwBwaczcgD/8AVQAf4mz6AVm5Jy06FWshwA9aQ581PrRj/OaOssfPetHsJFnjPvR3oxSisxiVLUdSUCYU1/uN9KdSP9xvpQIrDOahvP8Aj2b6VMKgvD/ozfSqGEH+rQk/wjpTxxio4f8AUp9KlHuaq19RB/OkflTxn0p3T3ppIwOlEldWBEeQAWU49RSlznC+lI4wT7jmmAkRlvXgVwOpyNx2/r9dDblurjwdy7vak8wcgc+wpP4Ru4UDgd6d82PkXA961jVlJL+n/wAAlxSFD5IGCD70BN55+6KPvg7hyKVFyq4Yg0ryk0nqgslrsDJhgFJpdjJ0bAHrSqpDEk5OKRwSDgU/ZJJytr/XYObW1xg3ctgEmlYliFwQO9O3j0I+tLuB7gmiMY25eYG3vYaxKpnH6UirtXsTS8NIOOB/OnA/hWsPelzfIl6KwnQUYIpfpSYOc1sSJzQTjNGTTGfHr+FTKSirsaV9hjuyuSVJA9KpW+sWN9L5NvdRySAZKKwJA+lXXlXHf8q851nzdM8Tza9EG2QXMcU6gfwGNf8AEj8RXI+WUuWMt9TTVK7R6MZQOgyfQiqkGr2Ek/2aO7hecEgxhwWyOvFU9U1MQ6cZLd1M0+Irfngs3Q/QdfoK53wLbLbXesRZL+VcbPMPUgFqlSlJc6l5IbST5Wjsm1G0gnS3muI0ml5VGbBb6CrgYMMjkZridVudMkW51CS0uLiAyKv21CuYtpwPL5zgHPI7k9a17rxRY2EllDJ5ri5UGOVIyVYYzkevbgZ61vTUovlvdIzk09TeYgDn9Khhvbe6eSOCZJHiwHVGB2/X8qzLHxBb6lfTWDW1zBMqb9lwm3emcZFc7o9/b6PquupHbzSt9p+WG2j3HHOeB0AzW5NzuwR9acXAUk8AVR03UYNUsYry3JMcgyMjB9CPzzTr/ULXT7Zp7qTZHnGOpYnoAO5qZPQpIspIoXJYZPJpFnhD+W0qeYw3bc84rIvPEWm2V2LS5d45MBgPKY7l9RgGmG70afxGqKN2pRxFd21vlTP5d64rzir3Wi00/wCD+Jro/mbDTJFudyFHqadFMGBcAnPQj0rmPEN/pV7i2uJpGgtZRJciKJmA44DMOB1yfpXRxSQtZxNAymFlGwr0wRxj8KfLJaqW2uwrp6WLSvuUECnA8VUub62sIla4lCBjtUYyWPoAOSfYVFZavZaj5gtZgzRHbIhBVkPuDyPxrsjdJX3MnvoR6hc6lFqFqlqsTW8jqr5UlhzliT0ACjj3wK0wa4q/nt5dTe7fWxBPHKFgVSTCoGflc9CTznniutWdTHnIzjtzSlUjFasFFskZPmLBiBimL/qySxz25qlcapYwSi3lvYlnYEhGcA4AyTjsMCmRahp2pwSLZXccnZjE2WXP8q4aiu27f0zePYv7U2dmb60skYVQFABPHSuO8NanBZSay19eYjS8MavO+eBwBk100l+j2pubfbKAhZDuAVuOOemKJKEFZ2u7IFzPVDNK1G5uZbq2vrdYri3cfcyVdD91gT64P5Vqj8cCuS0ae4XUTINYi1BZEJniEgPlN2K4/h7YroDfwqXjeWMSIMsCw+Uep9K6HiaaM1Tky4XUDDHFREqxJLcDoM1Fb3EU8HnW8iSR/wB8Hdu/KpIZI5WLQsjqe6nIzWEpyqtJlqKjccEIjAAyeKfiQ9lFKeefShTxXSqKWzM+ZkB3ZOD3xxxmmk7sK3IweD9K5vxhrGp6RFHJZeSIpJFjLsCWDHJ4HTHFbF/fpZWMt3cECOFCxI6n2+teVXfLs9W/1OmGpdj+YEtwo604YZs9BnJ9q446zq8GjQ65OImtjh3tVQgrGTwQ2eW5B6YrU1LXxbwWcViqy3OoMFtwSdoBxlj7DIrWhFuSi/n3uTNpJs6UdM/lR0ya5+21W7s9cj0rUmjkNxGXgnjQoGI6qRk81tySBVOTXqSkoq7OZK70IiokfjgGmEAlgvByNornI9e1HUbe6vtNgia0tmKhX3bpwvXBHT265rQfxJYweHU1kndG6gqv8TMeNv1zkfhXlLCyqPVW7s6PaKPU1mLEHPXGOlSEDA3sT6AVhNrV7Z3FpFqkEMcV4fLRomJ8tyOFbPXPqP8A69SX2tSJqdtptjEkt46GRt5ISNOmT+PAFbSo8krPW/8AmSpcyua5LGJh0UHpUkZTOBnJ7nvWLpurfbJ7uzuUWK+tiA8atuBBHDKfQ/pWuXwyk8cYNTTThK8ulvz/AAG7NaE+cZPeq93dpaQSSykhI13OQCcD1rm/E/jCLQ4cW4hnuA2HjaUApnGPl6nrWjJrFoNJfUQ6zQ4+Xy/m3t0Cj1OeK6atZ6Rh1IjDqy/YXMN9bR3NvKskJGVK96tgZ7fnXM+FLkbbmzeyksJUbzBbs+4bW7qcdM547GukzxV4eNof1/Wwpu7I5V5BIGfc1FswRyckdallYAjJ4xilUbzk9B7cVxVaCnVaW5rGVoiAMy5I5I64oIGxccA/ePvUwPGOlQSJjOW/3QPWtKtF048y1JjLmdhM5UdMKcfWpVfaSDx3FRrkkMVzkce1OaM/ePJPXFRTU4rmiv6/qxTs9GNeQnPOeelKWJkyACBx9aY53H7g/lmhADjIbPUc8Vze0k5tXLsrFosApPaoXkzhwPmB6YpFwXAPT096TkEMCNx4I9BXXVrSnHsv6/pGUYJMkjZVwp5brT92Fy3SoFUAMo7chqXczgYx61cK7hDla16CcE3cBypJ6jtnrzUkbAxqN3NVt4QsuOMjIz0qVS459fyrnw9e0vTR/f8A8MXOF0SMyg7T3qJWAY5OdvA96UnMeTjLHB9hSHgnn7o+X3q6tWTkpf1/XX10FGKSsThgy5HFQu53ZA6HmhuCMZBP3qQhccjLexor1ZSjy9ghFJ3Av+8LbuM8e9PZ94C9M/yqJcg8BRxxmpVjDDLY9cg1nQlUndLqVJJajcY3lTg9NtCkcgfdxzntSlGLDOOOd1Io3nk4JOfYirUZKei/r+vkxXVgCMF6H/Cm7cuDnOferI47ZqN1PUD8K2nhFyq3QhVNRI1xJzj6gVMf1qFWBbHcevepc5rbDJcrsTUvfUjcbRnPI6Gmo5TCnHHUg09xlSO/WojgqeORz+FY124VOaOmhUNY2ZYprsBgYJz2qNJSAAeeM8U7cGkUDgjPBrR4iM46aN2FyNPUjA4cqce1PUAkDBUj070jjarbhyTkGlDMJB0bjqK5Y2jKzX9XfT/I0eqKcdiUvpLoPIS3BXPA/CpijB8dxyfpVqMfLyMEkmn4FaPBxqQTuT7VplYqCQ3APerCfMoOOe9RmLacjBA557U6M7VXIIz3zVUb06nvaXFL3loPxzUcqgjPHHrU3BPeo5cbDk/lXXVs4MzjuQBwRsbgdj6U0dFXPPI60rI75HGfWolODgevB9a8OcpJpNeR1JLoTMvG1uwzwOlSbDjhiP1qHIBAGc+hqyARnPSvQwyjUbbMptpIaqbSc4yfamEbY+V5HOal42+1NYZBAHINdFSiuR8vmRGTvqIGc87Rj61IrhunH9Ki+V2ycgHpikYlD169/WsVWcPe3RXKnoTk59/qajHDsPXmmbyMrnoep9KTcVbcDn2Iqp4iLafYSgxcqAVbsaZ8pTqN1TBmI+519DTVUl2yMZ7VDhzNJemw07AgUgHJ9etS9ah2orFWxnsTRG+MgAnB4xWlKooe67fIUot6k+B/9ajv1ApokGQGGKdnI610xmpbGbTQYwKiG51IyBzjpUvOetR/dkyP4qzqq9r7FRGhXZSMjPQg0gZuVIzT9rAkrjHemHeGD8enFc7i4a66fkXe4qswG3bnHvUkQIXBHfv6UwhkO/aPfBp5Zl+8v61VNqL95vT8vuFLXYf60mMHilAx7UmRn3rsMxKTHzcGnAYpOf8A61AhgZ3z0x6U0BslQ3T2p3CSex60rjoVxn371yunfXW6NLkZVkP3uCeTSOpAznpTysjDHGKRdzDlh6VHIr8qTs/67lX6igZIwx+tOzuqMAq2zdxjj3oBZSCSSM4PFawmoq/LbuS1fqSjIoyPXpTd3QkjFJ5injOK2dSKdmyLMkBpf1puQBRnHequgEBw5XPB5FIy85U4NI77hlVPHINAkZ+g/OuXnh8D26F2e4GLPBYmljGOD1owxPLfkKVU2nPJPvVRh7yajYTelmxT8hyPunrTWZW6HnqKk68GkO3sOat03qk9GJMjU7zkjgdqQsSOEJHvTwAuVpgyvDdPWslold+rLGKf7vH+zRkFCy9Qe9PIDcZ49RUZzG/PKnuDWVRcjTe35eY07+oobJJB5J4qQJjGR+NQJhZNvYZNSq25xg446U8PUi/i3vb/ADCcX0JAOaQf66P60AdaMfv4/rXa9jJFqiikqBhmpaixUtITCkf7jfSlpr/cb6UxFcVWvT/oz/SrBOKrXrZtn+lUMWI4gQ9ABUoOe31qJBugTkjj8qlIx0qxC+vemSDKHinhe/WmuMris6l3Bocd0QFiRg9aB8xHfHAFAADnIBAHNHG49RmvG5mneTOu3YmVB1blqXd3Xk1GqZGQwP1pwU52s2D6AV3RqTsklZP5/iYtLe44EIDnBY9qeikKoNCKF9z6078K6acGtWZyd9gwab0PSnH6Uncd62JE9wKY4XAG0EmpPxqNiNysenSsa3wlR3I8beC+PpTg+BhiDihcbmU9Sc81Efvqh/yK43J00nH0Nbc2jJFYlsEY70pY5wozTM7mJzhemfX2p4Vio/hHp3q4VZSXLF3E4pasa28dQPwpgZS+SfYVIq4kIzkY5pUUHIx3qlzSas/v12DRJkMhyRjoOSa5poLbVW1+xaRG82VV452/u1AP4EfpXWMilSpAIPUYqrDpdhbSeZBZQRP0DJGoOK3VN2eurM3JaaaHF+Eku7wxrfqFTSg0EeT96ToT/wABXA/Gn+GSs/8AwkUcEi+c91Jtx6HOD/Ou0aytnjeN4ImRzllKAhj7jvVWPRdOtpVkt7G3jl6B0jCkevSiTcItgldo4nQptBfRRb6oVint90csMrkEnPZc8/41f1FYE1zwtHHCYY18wrE3VBtGAa1p9HZvEUF2lpZtbBSZZHjBkL9sHH0/X2q7c6Np11L5s9nDJKcYdkG4fjWSr8iuyvZ32MeQr/wsSPBGf7O/9nNHhoxG916TI3G+ZSc9h/k1sf2Jppu2ufskfn5wJMc+/NEHh/TIWlMNoitKMOy5Ge9P6xdWW4uTXUyvAjofDiqrfdlkwPxo8XoDYWkwmjSaK7jeJJDgOwz8ue3rn2rcsdKs9OjkjtIRCGOSFJxn1xWJ4qiaRrBbnT5LvTdxa4EKbnBx8vTkDnt/+sTlUqLtqDtGI2Kxm1HxJaaq6rDDbRMqpvVmcnI7duaYJAfiMSe2nY/8fqpa6RpVzd28ui6fewTpKjGdy6KigjI+Y85AIwPWumXw7p66n/aIjkF3nPmec/5dcY9ulaqm0kkyea5ysl0l7o2vy2AjtLMNN5hxueZ9vJ54UHj/AOtXQ+HJd/h7TipyBboCT64FSP4U0d57iZrQFrjPmDcdpJ6kDOM+9WNO0y00qzS2tY9kSnLDOST6msa90rOX9f1qXT9DBu7lIviDZpdMPLNmRb56CQsc498DFP1ZLW0XVrq0XGozWbM5UngAYB9j6euK1db0Ow1eFBcxZ2nKOhwyH2NM0zRbLTUeO1T75y7uxZm9yTWE8RaSinr+Zahe7MbT4LS68Bxx4UxG0O89lbB3H67smrvhFpZPClmZ9xcIQC393J2/pipV8NWEUctvDJcJazEl7dZcR89fcfQGtiK3SOJIYkCxKABj0Haq5k7wi73/AK/4diWlm1Y43WbG1uPHmkRSQI6PC7OpHDYDYz69KkmtEsfiJZNZIsa3Fs/nogwMAHBP1IH5UzXUiuPH+lxi5aArC37yNgGU/NjrkfhXT2uiJbzTXTXE013Kmw3EmCyr2AGMAZ56V3RVopGL1dzm/DWm2d1Nrs09ukrNfSx/OM4X29OtUdONm3w9RL+WVIDKVxF99/nJCj1zXT2Hhn+zlvPs+oXW66YuxYIcOerDjrWePBtumjNpcl1O8e/zI2OMxt6iufEzUUr9y6ab2M25SVPGWiTvbx2wkSVBHG247QvG7HHfoM/Wn2Om2Vz431kTwo0KpG3lEfKSQDkjvzWg3hQS3lpdyajdvPATmQsMsCMYHYfh61NZ+Hbm21i51RL4u1wNrxtECMAYXv24rgVa8rx7bWfRm7hpZ9/LsUfCDLFfa3YxqFhivGMaDgLnI/LgV1Ol6Va6RafZ7SMrGWLEZJyT7msfR/Dk2m3t3Ob7f9sYyOBFjDdcg5PTJ4rX0iwuNPsVgur57uXcT5rjnB7da76C5m53uYS0SVi+cmm5456in1FIwKsF5+la1KigrsUU2cj46xLZWC4+9fRjjqeDTvHI/wCKUu1Ttszj/fFWvEmi3mtfZ0gniijikWXDqSSwzj8Oa15dOW9057e8VSJY9kgT3GDiuDklUceXvd/15m10rmBqTRQ+AZlABiFmFTPuuB/SuesDKPE/hUOCVFgNv12N/wDWron8M6jc2MOkXN1AdOjKgugPmOi/dU9h0HOavatoX2v7PcWbJDd2T7oCR8pGMFTjsR+VbezlTSTff8iHJS1S/q5keJ3k/wCEp8N7PviZicf3crn9M10GsvINH1B4cmRbZ9pHY7TWfbaNcTa0mrakYvPjTZBDExYIOckkgZPPpV+0i1T+0L77XJCbViPICDkDnOf0qedyaV9v632Ha12ZfglUXwXbMcYIkLf99GuMtvNk8KaNFOP9HbVAAc/w5P8AUtXYW+i6rYabc6VYmFrSZm8qZ3IaFW6jGOSO3PerF74Vil8MxaTbvse3w8UhH/LQc5P1yfzrthJNKS6mDTWhn/EWTytAtWQfOLtChHrhqj0rdN8R9WkckbbeNFHsQp/p+tX7jT77XLmyGowx29taOJWVX3mWQdMei/WnXOl3Np4hGr2UAuC8PkzQqwViMghgTwTxjmuWrNVJKCf9f1c1ire8ULQ7fiheiIcmyG7Pr8v/ANatjxNqjaNo0t4MPIPljB6bjwP8fwpNG0aaHU7zWL1FS7u8KI1bPlIAABnueBn6U/xVoz67oMtrEQswYPGW6bh/9bNazoQkrMUZtanI+MtPu4PDKzT6hLPKXQTKwXaf93AyOf0rX1LUZf7U0/Q7QiKSVTLJLsBMagHGAeMnBHtWZrFv4h1nQEsZNJ2Tqy+ZIZVw2O4571o6jpl+mq6dr1tb+ZcQoY57YODlOeh45GT+leY05W57Lfa3kl+J0JpXt5EkF7e6R4ntdPupjdW14jeTLIqh42AyVJAGQeP09KhsdQ8QanrGr2AvoIRbSKqyiHcQDnGFz345JOMVaNndav4gsL6W1ktrWyRyvmY3u7DpgE4AxVbQ1vYNX1y4n0+4ijnYSRErkkLkYx6nI/WuyFSSpaLVf1b7jJpc2rHaR4luH8MX19qCebdWTPG20Y3EfTp1qLUdb1nTfD9jrK3UU32jZvhaIbFDjIxjnjpyeaqaKLrT/DutfabF43keWZVuFwjhlAAJ/Piq2nXEdvZWVvqei61IlqRIqFN0at/e7H8D0q6DXM9Ov/BJm3Zano9kbj7JH9raJrgj5jECF/DPNOd+Qy844yelQ297FdWcc8DExyxh0bGOCOKkH3Q2ehwKzxFZP3Iv1LhC2rJ41AjA3Z708jIPpUUX+rX1qQc5xXXTs6a06GUviZFwrZ9M0Rx/Lk84J4xQxyxKn5M8mplAUcf/AK65KVOMp7aL+v0NJSaQ10yvGAR0qBwUbkjL/e9qsknjiqzkM7YxhuvtVYqMVZ9f6/4b0Cm2KI2J2vwo/WnPGO3r6ZqQHjH9aD0rX6vDlsTzu9yr5eQxAwQRxn8KkjjB5AO00h+X5SevtyalQ7FH0rjw9CLnqtt/U0nN2EaMg/JjB4I/rTCPm2E4A6H3qfODVdiAxA5XOTx3rXEU4x1XX+v+HJhJvQmRcD5up6014+CRxx0FPBBGVNHOSc/rXT7KEocvQjmadyEgMNo4xk5qdQAox+VQEEEgHKr1GKmByoJHH0rHDJKTvv8A5FVNkKRlSD+VQA7WBwWA4FTnoarDrg8EDGc0sS2pRsFPZljdkZB4o/KoYnGMbT1/CnyN8vBznitaddSp84nC0rDGG0YI6ng1IZADjnA7+lRsCH5JYAZxQp2jcOQT0rlU5Rk0tP8Agf8ABfqW0mh8pUp79qrHPJC4HT2qV15wvTHIpH3NgNnHPB4rDFKU22+nYunZIarKMlhnHAxUsa72GRwB1piqQhI4I7e1SxZCn60sLBuSUtgqOybQrRNjGQQT3HSmlQJSEIHFS5HvUco+Unv7V6FWilHmXQyjJt2HoxKg0/NVehIAOB3BqRZMjBIB7inSr392W4pQ6om4wRUDlk2DOVB/Gnhiag2ny1IJBzUYryX9aDpku8PJ94rx9KJNwTnB9xTDnzPn549KA37pv5Vhf4k99f6sXbawrBsEfNz2qMgAAd1zmrSngfShlB5OCf51pLB8yvclVbEGFKkgYYdeeoqSMnJGeg4prRN/AAR70iswBJBJPcUoKUKicv6/rQbs1oTgeo5oUfMc0Btyg880pPuK77pmJA4AY7Qc96YzHbtcH2qRwC2MYPrUewFSxJ215VeE+ZqP/AOiDVlcajAybn9KkMoJz36AVCMkrkkAdDUjF1OOCPUisKU5KL7en/BKklcsINqgZ5HpS/pTIj8mMc+lP6+uK9qk04Jo5pLUQ8jGaiGVRgAd2eeKnIA+tROn8QJzUVYN6ocXbcbzjj5gexpisSdq+nFG4ocdj2zSMRuDjj1FcFSolZ3tbf8Ar9DZIk8zPfaMc0hJxwSR15HSmRMu5icYHSnlgWJxyRgD1ojU9pG8nuDjZ6Ik+cgcr+VKVZl6ihBtAGak613qknHW/wB5jzWegnVMH0phLBMbc8c80/r2ox3zVSpp7OwkyNWYjZ0x1NBK5wrc+9KcBzkcHoaaoBGw9f51zWt7rf3/AIF+YvmYHPUdvWlDjByCMdRTHUhe5A6E9RTS3IPZhzUyrzg2n0/r/IagnsPOWB+XANIHbGChLUu0bdznn+VA6pzz3qveunf+vuDSwoLn+ED8aRVIckkcjoKk5I6Uc9q6VT1TbuZ8wxlPbqD1NNKuRywx7CpQOelNIIPU/lRKlGTBSaIhkR7m5PanNnHzLkelI3y8N07e1AYgDccj1ArnVlo3Yt66jS2BgZK5/KlJwdnYmhwJBlSM1HI5Kqedw4Nc1WXs7vft+qNIq5MpZuQcDtQG5Vsck4phcDCg9KVSSc7DgdBWvtE2kte5PKyfIz0p4464qMMCAR3p3513p3V0YhtZgCOc9vSkGRkYxS0vBHPIpgRMVORkZ9ajw/Ygj3qwVGOgH0FQyRkAYBI9BWVSKtzdRxfQg34ONuD/ALJpSx24YHH0peV6Lt9z1NJtLkbjk9SfSvOmpX5Ybv5HQrbsadvl5J+apYiRxsCrj86j2AvhTj0p8XPGcY6ilhk1VV9OmnWwVH7pNk0L/rk+v9KSlX/XIfevWexzItUlL3oqBhUlR1JQJhSP9xvpS0j/AHG+lAioc5qnekpAy8DOcc1eqpfYNs3A4FUMfFzCn+6Kl+vSoIP9SmfQVN16cGrELTJOF4NOJIzjrTX+6M+tZ1fgY47ojKbVVeuTzTgoeMY4PrQTn5uwNOB2E8Eg85rijGPM7rT9DZt28xgAA3du/tUqpjkknim/wOxGAaeMhFye1a0IRUtiZt2Hexo6df50HoOOaQ8tiusyFo9xScUZNMAznNQ9R8zEfyp5Y/dXt3ph5HUsf0rirNS2/wCB/XoawVtxjHjhgcdDTSxb5gPqaeyhRlsD6VGMgY6BjXnVIzi7PT+tDeLT2Ho6rjPJHQelPMmTgMFFRguhwQCKdncPlQg9iK2hKfLyp2faz/QhpXuPGSMJkepp4AVcCkXoB3xSk8E5r0qdPl1MJSuBNNyMUycuIH8oZfado9TXFeIBq2iaBHdf2vcvcllVwQmwE9cfLmtSb2O4Dc1mavf3FikUkFsJvmwRvweSAAPc5qtHYanb3tpKupz3FvuImjlVOm04IIA74qnrBvZb/ZDqUFkIwDCjkEzN15HXb29etYV20uhcNTo1cDI7fypjHEgzyAc1AlwfsiSXKLC5UbgW+6e/NKJ4TKYS6mTGQu4Z/KvJqVp2Uex1RityzEoYEn8TUhcdFGR61VMkUa5lbaPUnAqUMjqCmTnp3FXRqSUbR+fcicbu7JRz8qnJPVqkAGAD24pFwOw/CgSqejKT6Zr1aUOVXe5zydynq2oppNg100bSYZVWNPvMScACrUEjSQRySRmN2UEoTkqfTisLWjqlzcqunrAotsSAzrnzH/ur6cE8++PWte0mae1jleNomYAlHGCp9DWpJM+4J8vWomIxyWzTncsDg4HrTQoIy3Arzq6dSVo/8A3h7q1MvUdUi00I0yTGNjyUXIUZAyfzHvV0HHQttNYuszalNdAWNlDNDalZHE2QZGzkBO2QOcnjOPStu0mSa3R8MFdQwDDBHsRXEsPqknvfX+uhrz7j1UPkKp496soMAEnNV8gA46g8Gpy/5ivQwkFG/cxqu5XfS7CWTfJZW7sTks0YJJ9elW8gHjtXP6RrF7e63qVjdRwotqEx5ZJzuBPU9fyFbckojQluldsppK7MVHsVLPV7bUWlitnYywttkRkKlD9DVtVBB/u9z61zNpqMn9vi7l017eC7Xyop93+sx93cvYkZwT64rpODwNx9q4a2s9UbQ+ETO6YADCqOBTotwB4znqKesakfNyacyKwxyamGGqX53v8A5jdSOxFzkBQSQckA9KkIkbuFHoKEwJGAGAAKQDdksT1PFOELL/g2Wgm7sEcKp3P3OKRSTFsCnp3pm5REeMkjsKf5rDGV7461EJJpJvp08ymrbIlXhaXt0rndR8X2enyuHtruSCN9klxHFmNDnGM+xrZS9glslu1kU27J5gkPA24zn8q9JaHPuWO1QuoBZt3BrKt/E1lcTRgpPHDM22GeWPbHKfQH+WcZ7VpFlYN3YkgY7VyYqUbcr3Naae4o6R7VwfU96eRtyWYZIqhqOrWlg8EMpkeeT/VxRKWdsd8DtU1jfWt/b+fbsWAYqwYEMrDqCDyD7GphQlF/127Dc0yYOQgAA/GmMzMxYZGMcZrMn8R6dbXDRPMf3bbJJAjFFY9iw4Bq7PcwxRvM7rHEFyzMQABXDVnNRUW/l8v8zWKTd0TrxHvbqRgVJEM/MemMCsmx1mx1GQRwSF5Nu5UZSmV6ZGRyPcVrRY29ec5OO1a4V3mk+hNTSNx5Gc/0psi/uz/SnnGBTGJZyucLj869Gq04OPfQxitbkTcAgY25z9akjjCgHHOKSFQVGRz61LzWOHorSo/+GLnP7KGOvy8AgjkcVG3LZOVUj6VYxxxUBycMeoPSliYq9/6/rUKbMvWNITW9NNo8zwhWDh0PII6ZHcVRi0vWyDFc62HhIwzRwBXYfXPH1xXTeSpYsTnPbtSSICm7JGPTtUulUjTt2/r8h80XK5UjgW1gSGJQsSIEQDoABxTt2QAxOB0HrS7Qz4HU0AsCGxnPBzXlSu5X2X3/ANdDdaIniPyhcn6UvmnPAyo4JqLBOOflHUj3qQrk7TwmK9KFSpyWWlrf16GLir3EBDEg/KnX61KrhhnHtz2qAAlNxIwp496ezeW27HDUUavLeT2/r9RTjfQkkYKDyBwcCoAAE3dgQP8AGmyMWOSAV74FM3jYFPTOTXPXxSdTX5Fwp2Rah/1S+tSDPbH41WhkAB4wue3apSS24DhF6n3rtoYiLpK25lOD5mMkHzEHl8/LUwB2j1qvu43k4YdBjrTgWA39c9azo1kpNpb/AJf5/oVKN0TZIBORVcAnPsCRz70ssgYYAzjnk1XD8tjOCOlY4vFR50uhVOm7XLMTDJA7HNSsdoJJ4qrGzA5XoB1xUwJkYKe3NbYfE3p8vXoTOHvXGuwPK9T1FO3kfMoyo7d6Z13vnDDihSAy7euORUKUufR7/wDDfnq0U0rEruGjODknpzVYkqQf4v0qRlG4tjjoabISw9hWOJcp+891sVBJaDV3dM4xT1zuGBkZPGeDSBQAMjgjg1PEoC59sc0YWk5NIJysRs3JdeCOoNIBllA4I6ipzCpOcc1E6Yc5OMDiuqrScdX/AF1+RnGSeiHx5JJIGSakKg4yAaapyAD19KeOMiuyEY8ljJt3IW+VjyAD0pYjkkjpgcmpG5HIqsuFAIOGJwRXLOKpVE+honzIs5GKa3K89O9LuGcZGabJgKciuuU48rM0nchVwH56EYJz1pv3S3sRihg54C5/pTBkHnqD0rwp1JKyfmdaiics+Op56ccUgIKAPkd803cx6ge2OmanRQExXdRUqknZ6eZlJqKIvmDjb82RSDYd284bNTBFVs4ApjgqGOAQaudFwXM9fxQlJPQisL+HUEd4G3IrFd3Y/SroqlGBbsoRMI5OQPXrn+dWwQy8dK64VIy0Rk4tDuvamFXGcYI646U8H1phZi7AY47VNW2l/wAAiMDjyCpPOKcF6FWI/WmA4QqV6ZHrQAoi3KcNjsa44z2b109HoatCOXDDOCM8YoAJAA3HHQEVI5OFbGBkU/NbKgpSepPPZIq4OQo+8CaeDtGD93+VTfLngc/SmlOSV4PpS+rOGsR899GRjop7Zxn1FT1Dtbcu4/QCnhirgE8Hv0qqMnC6aFJX2Hk00jIPPWhnVcZoEinowrodSF+Vsiz3K5XbwQGP1pmwtkgYA61M38Yzyf5UEhl2jO3ucdq8upRjK/kdCk0QffcAKBxUmVBwY+frR/CpAPpT1IYbXAz2PrWdGD2vZv0HJjoyCvLcntUmMCotuDjPOOD61IpyucfWvUoSduR9DnmuqHD25p2eetMyD060vH/1q6CBxweMZqF+MDcCPQmpAT+FMYYYsD9eK568bq6RcHqR+cVGOSPQ1HywwM7V5p53k9Tz0FNZCrbRnkc15NVTe97HRGw8M0nIxj0zTgGQlyVNMVEIp2wL+HcVvTU3Hner73/Ql2vYm5YDJ4o55qNWIIyRtPQipCc59a9OnNSRg1YOe3SkyAaPpRz6VoSIRketRHGSEHTrUxPvz6UxkUDPIJ7Z61z143Vy4MhOR95hUYYZJYE56VKIgWIx06mklA3euMCvLqUpJe02t8zoUlewibwMjHH50/e5GDxmkHyOR+Rp6sOhGDW1KmrcrbX5Eyet7D1YqNuMe9PGPaovusBng9qcmdzDPHau6nJr3X6GMl1H/Wl6mkxijkmtyRwoNN6fSlyAM5FJtLcCIgeYxxyo4pqgLGD0z1pzkBsrye49aQGPrt5+lcamlPRq+v4mltCI5DA4561JxuBx1FKoJfdjFKFAYdfYVVOk07rr+n+YSktgGcmlX/XJ6UuOKRcGdB3rqexmi13ozUZjPnF97YIxs7fWn1Axc9akqKpaQmFNf7jfQ06mv9xvoaYitVW+/wCPZvpVqql//wAezfSqGSQf6pTjtUnfk1HEf3KkDPyjipMHHarEAGadjikxxilxmgAA4x0FMCOOjDHoak6dqbITjA6ngVlUjG3M+hUW9hi7m5YbhngU7eRklTThwv0FNLA45GazjDkXxajbv0E8xTT8jr1FNc9vXijjp6VcJS5mm7oTSsBOO4oJ4JB7U0KH3E8jtSMgBwvBPvUSqT5eZLQair2EJ/dj070u9VACjPsKNrL93lfQ0YYnoFHes0pLbf0/J7FaEbgswDevQdqRuWAHYcVKY+BjOQeuaQxkDj7w/Ws5Yeet1v8A1YpTQhwybu45oHDjH8QpOp5jOaFLMdwUccCnze8tNdPwFbQlxRn2pgL/AN0fnSb3HVf1rq9skrtP7jPkZIec+ua5D4h8eH4+etwv8jXXNwO9YHiDQX8QRLC100UKkOFVQckAjOfxqnUUXZk8ra0NSaVorZ2UElULYH06Vynhqxtta8PST3kaTTXTuZpGXLZyQMHtgYx6V1FpFJFAIriXzXAwX24zWND4butPedNN1L7PazsXaIxBthPUqc8frXPGSneVzRpqyscncFrv4fTG5+eWzuPLikJOSu5R/Uj8K1ta0q20u60S7tAyXD3iJJIWJZw3XJP+ea1r7wuLvQ4tKtLj7NbJgt+73M5znk5Hfml1LQNQ1L7C0moxI1o6yqBBne4PBPzfpRy83pr9wr2Kuosh8YW39o7DZyW5FsJOU87POQeN2Omab4WsymrajcIsq2YmK2oLsqd92Fzgj04qC7WXVPE84sdVNnNaxLEytEH3Ekk7Qfwyau6PPq0esmzu7uC7jERfeibTGcgDOOOefyPpU3d7LfT+vuKt1ZseIoby50O4hsWH2hgMDdjcMjIz7jIrn9DvNLm1R5oLU2F9DA0c1oybSwJBBHrjH15rf1Wzu72yMVtOsMwdHRyM4KsD0/Cs6LRbufXrfUr+WDfBGyIsKn5s9SxP1PFdPtLK7VjPl1KGh2kHiTSZNRv8vcTyPtcMcwgHAC+mK0PB2o3N7o0kd25eW2maAyE8vjHJ/P8ASq9toOp6I9xDpU9u1ncPuVJw2YWPBxjqP8BWzo2jW+jaatuh3sCXkkbq7HqaJy0aXQIra5m61dSTarpekRyPGlyzvK6NtYhRnaD2z3xSJpj6Le3V7Fcv9g8gsbTcWw45yM+wqbxB4fm1OK2ubKYQX9q2+Jz0OeoP5Cn6bpuqSytNrEsDfIY1ggB2c9WOep7fn61zxozlBX7a/wDDGjmlJmNpFhLr+hnU5rudLu5LlHjmZRFgkABQcEcd60PCOqXOraEJLgBpo5DE5IxkjHOPoah0/Sta0KCfT7NLe4tS7G3klkKmIHswxyM88f8A6tnQ9Hj0XSYrNG3lcl3xjcx5JrZ4eFiFUZzniqXUItd0eG0vnh+0S7Sn8C4I5IHXqeDUch1Hw74ksIpNSnvLO/cxsspyUbjkenJH61L4sE//AAkmgm3RXkWZyqscBsbTjPatD+zbzWNZtb69hFvb2e4xxFwzO5A5OOABiogo8trd/wABtu97mTa2s934v16OO8ktk/dbnjxvPy8AE9Kn0TUdVuvDl8kconvbWaSGKSX+LGME+/J/Sp9JstRs9a1W9uLIbLraUUSKSNoOAfrxWZbaHrA8Oavp5gEM9zMZo2WQEMCRlcjnoP1rN2+G6W34DTe9n1HNq01jrOjJFqEt0Lh/Kudx3Rl+BlTjA5J4Fab3Orv4yk09b0LA9oZU/dj93lsA47n6+tZ91p+vag2j3A0y3gWymX9wJR0GMn0A44Aya0kg1MeM/tz6e5tvsotvMV167s7sZzj9a64RVr7/AHfoZtu5N4cvr8atqmlX119pNsyNHKVAJVhnBx+FbGmQ6hELn7fOk26Zmh2DG1D0B/z+NYmi298nirU72ewmhhuggjZ2U42rjnBra0m7vLyCZr2yNqyysqqWzuUdDVPQSZd2sHJBAzUeB5RLN9BTyXdC2cAA8CmmMeTlRzjnvXmVI813FdG9fPsdMXbcUkMu0Anp2pXGGRaXc38KHHvxUcpbIyegJ4q5S5Y3326W6kpXZz3i+9Wx0Ke1WymeKSPYXiiykSngk/T/AArJ8Sahbw/D23j012a3l8uBH6Hb3z7/AC4P41qnxEl3bzRjS78TkFRDJAfmzxgnoB9az5vDM/8Awgsek5DXSr5igdN+4tgfmRmrlimrc2n9fIn2d72LHiqBbTwVIsQ2m2EXlt/dKsoGK39KuGutNtLhh808CSMB6kA1zGq3kmvaHb6TBDKt3cFPtIeNlEIBBYkkeo/Gug/tC30y+sNM8mUtcLtjKLlVCjoTSpq7UFund+X9f5jb3fQxtEc3/jjWrqTJ+zKlvGp7DPP6qfzrOl1OXS/E/idIDtUWf2hR2DhVwf8Ax6tVR/YPi2+ubgbLHUEVxNztV142k9s5JqCy0Z9Xute1GWMwpfobe3LA52Yxux6HAP4V3WMLiaTYD/hX3kuFLz2zyMWHdskE/mPyrFW8fUtD8MWU7ZW6uNsuTwyRttwfXPFaFvqP2fwg+lzbhqkaNai2A+cnkKQO4wQcjim3+gS6Xo2hTbWZtOlWScJyVUnLn35rzuT33dddDo5tFZ9C94mkNne6LeIwUx3YhPuj/e/lXVxsd2FwTt5Ncrq/l69rOkWdjIk8UEourh1O5VUdAT6nniutxtkUgcYxS+ryhGLbHzptoZJgDJJLdaUn5svjBHal7OoGTk0igfIcktkflWV7u6/rX8S+hKjbh0xg9KePaog2yRsngjOaHmGBg459K7ViIwh771RlyNvQWRsHbnHcnFMUhXDDoTgg9c01Tukw3OOv4UqlXl4PU5ridV1JqXnZGnLZWLPU4oxx1pBjnHejOBn0r1nsc5XBw5c+hxToo/mz6GkALP8A3VbpU6hVGAOK86hR55XeyN5ysrC7QRj2qFlbZ8+ML096scEdKilwGUnO0dvWunEwi43ZnBu9iPuJGA2ntTyjSZY8H+EelOiB2HIwCeB6VIelZ0sOpRvLr+f9bDlOz0Kbl1G0cDqaiCnIPGeq+9WpkX0yScVCwBjT/ZGeK87EYdxm7vbb7/8AI3hO60F+aUDjnGOBUiqShjbt096kRQvA/P1pGQSD3rvhhXGPM9ZPcxdS7t0Is7iHAGEpythScZ3HgUjAbgQBhetSLGu/cDnmpp05uT1/rv8AoOTViEKYjxnj2qIgs3B6jirxUEEHoarlBHKDWOJwvLaz925UKl/UjUMAoVjjOCOmDU4iIXOfm7e1NjQGXPbJIqyAfetcJh043kTUm09CvtaSTgBWUc+hp0aFsyA4boRU5X5SM844qFGHmD+HAwc96dSkoTV3v/X4fiJSbROke1MGo5IQ2SBg1LuyetGe/Wux04yjytaGfM07lUD5QuM85FSxcoP502VPmCgkE/lT0IK4xjHHtXPQjy1LP0Lk7q48jPqKjlGdqHoTzUlRzMAoH8Q5FbV2lTdyYbkeApyOCeeO4qVSCAf5VDuBQnklTn8KFbYe5+XpXJRrqD8maSjclc4UmoGO51P3W9TQ75G0jk0McSDcPlxitK0vabPTQUVygCNzbx+I6UrhtoAOQemaRW2oxAyM8U4HOxR1FZRSceV7v9X+JT0dxh4yASPVcdKiC4we+KuAbuMUwxrjgYPUU6uDk7NPYUaqIigUjB+U1OpBXcO9RA8DnCg9D2qWMYjHua0wqSm7dRVNtRw96ZJ8yYGaf15/lScZNdk480WjJOzuV7hdxDjO5CGX+R/Qmnq+0+56j3pruqYIOBngmoxFHlXTcO2N5wK8yVRJ6PX+v69DoUfuLayDbk4GOKQMplBHpUEQZmJBJHqe1PI6kE5B61oq85RUun+X9dieRJ2Hg7WPHBOaYvlkHOM5PWn4kHOQcetImedw5J6Vo6bk0rd9xJ21EVNyL85x9akBJOMVEiZB+YggkYB4qVGGwE9SKug1FJNWJmrjgNvtRnvR260E884rrMwZdwHJGOlRyBlAJIIB9KeScVDmR4s5HPqK5a6WyWv+RpAdIxyp2kYPWjMZ4OPyo3NJFjb1HrS5Vo+2cdKyjL3nZ7q+qKa0EeJQN2cc07yyRgtxSH5oenanJkgHjkd61jThKW26JcmkN8s5xn5fekZMdsj0/wAKlH0peD7GtHQg0JTZDlQc7iT0xSozAcqTTyB3pmQjN6HmsnTcGnfQd7qw8ODnrn0NBODzj8aj3DeMEc+tLIRxkZGapVfdbTu0Ll1H8EjpSSZGMcgdaNi56UhjGO4qpe0krWQKyYgbDEkHJ6Uxs7we/UmlRSV4bHqKeI8ZyDzXOqUqkfxL5kmRbdrN1I9KfuZVBJ3D1FOVQudp596Qoc5U/h2qo0ZQ1QnJMReQ3IwfWnqTtGfTrTGVtp5HT86VQGAbJHfrVQ5lKyQSs0SZpNw9KajYyoPTvTCMyAZOCK1dR8qaRHLrYkJ55xTX5Ax25o2DHOfzoMS+9KfPJWt+P/AGrJjQCclSMHnmmmPJ2556k09QGHPWnhVXpjNZRpOa12KcrEIG4qMHOOaXBUcjcvrUuMcjrS8YrRUNN9SeciXYOg5+lL8+49AW55qTb0596a44yO3NKVJqN+3bQalqG1gM7ufYU9TuUEd6Zv44VjTVZlYrtPPIpKcYy0vb5hZtDtmZSGJwRxTgig9jTHLYDYxjmnAOed2B9KUWuZrlv/XmDvbckxj6n2qP7shB6HmhSckNz3Boc9GHbmtG7x5l0Et7DuM+tGOmelBI6/yo4Oa3RAmKQAeclKeeM01RidKT2Gi2TSUDOMkAHvSVmMPWpai7VLSEwpr/AHG+hp1Nf7jfQ0xFaql//wAezfSrdVL/AP49m+lUMmi4iTHpTz+tMiH7pPXAp+asQucHFAHWkApcGgABI6cD1pmd0uP7tSAYxxTCgLEgkZ681lVUnaxUbdRJGOzHc8UFFA+6OBTdrF/vdPWlYug7HNY8+rlKOhVtkmJsUycDp/OhgVGFY8nHNKA69gT3pASX6ZxxxWdoqNnGzf8AXQrW+4oVhgAjHuKUKxbc2OnagSDPIIp3U9hXRCEH8PQht9Q6D2o6n0o6ZFKcfjW5A0nmk4pTRxmgBjEAE/lSLhUApHIJUE8GlkOFwO/Fc0ppScn0/r/ItJtJdxBJkZAP5U0sSy5B456VICAAARTVZSWY9+Kznd2TkUrauw15BtI5/KlDqBjJ/Kl3qZPYCl3L6inT5pSclJdv61B2StYSNAwJI6ml8tQc45pQQeQRSg+v6VvGlFJKxDk2xQMDp1pCB+dIXxxQDnvWhJnXei6ddXK3c1rG08ZDLJjDZHTkdamsbC2sIBFawpEvUhRjJ96o+Ib+8tbeCPT40e4mmCDzM7VXqSfb/GtCKR/syrIytJgBiq4BPsK56lVQk2302LjC+yJBvZcjFIEYufm5HHSnmTC4CnjvikG8DjAz61g7SaWr77lq6uN2lnwWPHNSCIdeT+NYWq6jqVlKDbQQS+a6pCgJ3SnnI9FwBnNbcLMw+fqOv1qqcY6Xjv8A13CTfR7EwwB1oI44oByMDFBrtMRCO9HalyO5prOFXOCc0pSUVdjSvoYOo+HW1HUIr1724ie3YtCE24Q8Z7ZPTvW0iMIhljwM/WsnWdan0qS3LWe60lcI8wf/AFRJxyMdPetZl+QZYnoK4ZRtqk7JddDVdhyKoTJxnrzTgAEBx70bY164/E01pFK4UHnjimpRprVrRdAs5PQdEuI1qTAFQ7j03AewHApC+4nsVFNYhRiopCcG3dkjnbwBk5pMAnBf5qaDvPGQT39BTtoG1R0HJqHUdT3un9f15Dty6AkWeGPA4qXGAKZGc7mxjNSemOldNCCjHT+uxE22xvaopRht3Hpg9xU2fU1G4AOc8+lGIX7thD4iAuQPu/Ke5qPBXDAjP8qsbN+SzdO9RkYAZePmxXi1YTdnJ6dDqi1sgQDBKr9WPNWUQKoxjI70zcDg7drA+lIhfnaOCcgmu6h+6l3Mp+8iUjIOQPxqNydwUYGeOlI+FwxOTkYpC7O68bR2OK2nWbvF76bERh1E8hTKxI59e9SiMAf5Oaq2+o2Mt5JaRXKPcpnfHu+YY9vxq6D7VtRpxir21JlJsjSKOMEIir7AYpXjDAA5wDTs8dKjlcFCoFOvKKg3IUE76DR80hCcLj0ojO0YVMt0zSjJYME4xj61Jgdl/KuelRcvev3/AKXY0lK2hC64ZWY5OfwprbduGJDd81O3Kn5T071UdSONp3e/9K5sXD2bule5pTfMIC2Cc8HjNSxnkDbhQenembMEqPvAZqQMSo3YyPTrXJRi4v3mXJ3WhOHGN2eKZ5ispzwuO9MjBIO7+HtSHJKyMOPT2r0pVpuKe39a3MVBXHJlgpY8L+tT5z6VXALMQ2QvUCpY2O3k9ODV4edtH9/oKaHknHcVByx6ZJzjPpSvKWcbWx6cdTUcb/K7egwKyrYiMpqN9NSowaVyWNhkjtjIqQPuwR+HFV0JJAxjPf2qwCAPSunCz5qZnUVpDZACnXGO9RIocngDBycDrTpMOCB2PakX5339Fxj61nU5Z1V2/r8io3UWTDPTvRwTSAHNP7c/rXY3ZGRXb5mbYPlJweepqZGDKMcY4we1V1G4bc8BT+dSRN8x9wK86hV99P8AmNpx09CfIJ5qOQcFvQdx1qTgdsUx/mAx2557121leDRlHcbFycn7w4x6VMB3qFCGJk6DGMmpVbIBz+VRh2uSy/4fzHPcc3CsfQVXH3eAMAcg96lkcqv3c545qqrAMwPHFc+JqL2iiy4J2uWY2wCO4OKfn1qnG23ad3JPT2qwHXByfetMPiIuNnoKcGnoDsGYkHDKKaj4Tj75Pf1ppAKLx87HPFB+ZwMkEDisnKXNzLd/r+tiklaxMJeobIYdqrSOWbI47U4kshLAAjuKZtKkE5z6gZoqylKKj0CKSdyMhlxkYzxT0cDJOSaayk5JPPQZp4BVQRyDwRXBGLU249PmbNq2ogAZgMZyc8dqkAZR6r+tOhHye2eKmwCepr1aNFOCls2c85a2Ku1hEPc9KkUAnOPm75p0i7l+Xgg5qIMwcnb7fWpUfYzS6afgO/Mif8fwox2zSK2/PqKdnpgc12RkpK6MmrEUqrxkcE4z0oxtdQGypzxT22/x4x71EVCuuzng8ZrlqrlnzLy9dzSLurMlyuduefSlxUIKtI24AdODT8Mo4OR71UKzkm7XX4/cJxSIm6ZXAH86aVKkbl4PanxueDwDjvSMN78j8q82cVJc3X8DdOzsMU5zyVBPAqVchgHIx2x0NNjA2YI4Pb3oC7GPHTqD6etOjFxUZPb+ugpO90Weo4oA7UbhgYPFGc55r2lscpHMoCluh/KmFVT5QuTUpAZSDURYqwJALLwR6iuOtFRlzW3/AKZrBtqwBsHg/L057VKGyccH1qNwCNw79eaYG2hG6nn8ahVnSfK9h8qlqWeB/hUUeQWX0OaaGGM859R2oDNvOB2/OrdbmlF2Eo2THqfLGCDgd8UIULPkjGcjNG890P4UJhpenBHOaTVnFJ/eh92CJlSBkYPY09E2rtGeO9NZcSYBxkdqAWV8E5GOuKqlaDs15Ey16j6CeTml4x3pCOPWuwzDH1pvqacc47/hTWUspBpSvbQa3GSjKfTniho1KkgckcGhY0Zc4oRAVxkgjg81xuLlK7S1Rpey32BEDKCCfqKVeCQTnBpoDI+0Nx15oBZZOoJNKD5bPltbRjavfUcmFdgfrUnAPBqPLFgWAHvTwTXTS2ZnIMgcgUh56H9KdgUEegFakjeuOKjKFcgH6DFS8euaazbR0J/Gs5xju+hSb2RFtZWByOeOaGD4BJHHNK+8jlehz1oy7D7vB965Gou8Vf8AE0u9GOCPnKvke1KpJB9jzTY2YDaVyR70DcH+6ORmrjNK0lfz3/rcTT2HKCJCMcEZ608+9RjeWB2gD61KDzzW9LqRITHrS8+tHHajP4VqSHA4PWjBxz0o5P8A9ej8aADt6VE5UEMDyDTpAMDIzjnrShRzhQM1zz5pNxRastRN4x6/SkR1Xg546cdaVORt7jvih/l+bpg1D57Kd/w+8el7DWY7g2DgfhTmLY7UpK7SDjGKYrptGSKNFK0pbhutEPUEKB6UpyAKb5ijp0+lO610QcbWi9iGnuw9ec0L/rl4ozjIoX/XLVPYCyaSlNJWYwxUlR1JQJhTX/1bfQ06mv8Acb6GgRW7VWvh/orfSrIqtfH/AEVvpVjJYuIkz6CndOP60yMFo1z6U/bg1Qgz1FA5780EHHt60jg7Tg89elKTsrghGY7sKM0hdl5KfrSRuOcnn3pXbcQOCDXJz80bqWr6aGtrOzQIWUcqeeaRpAXXPQVITgVVeVlkRQQWduee1OUGmoJiTW7RZLr2b8KVBheep5NJtGenNDHGTWqTT5pvYm/RCfek+gp2RnHWmoDtz3PJp2fxqqe131FLcOPzo4FHY0h4PWtBCE80mOKDgd6bIcKcHrwKmUlGLY0ruwpUHqAaj2gyDgcDJp2zHO48U1E3Lkk5J9a5anNJqPL5/caRsle4OoAwMAnjNPKqB0FMKZkABPAzmlKcfeNKCbbaiD2SuRsUjhaR8BRkknsK8oLWXiDVJriXxAbKaaQ7YniOFGcKN2QOgFer3aQG0lSfHklCHDcDbjnNcZqfgzRdR0yS607ZFIFLpJE+UbHY9vyrWnCMLR6kScndnUaJp40vSobTzjMVBLSEfeJOc1oE965fw7qkWneEtPk1W48rcCqGQnJGTt/TH4V0ysroHUgqRkEHqK3JOD1PWLZvG0tlrMjLYRxhYl3FU3EA5bB57it6wsJbXW1ntrmWXTZLdtitKXVG3L0JPQj+Rqnq+jaf4tNzE37m8s5TEJVwTjAIyO45/nWD4XXVNA8STaHPJ5sBiMgwcqvGQw9M9KHYXXU0dettP1TVbo6hqgjNugWBIskQdPnc4wCTxj0xXVadM0lhatNJFI5QFnibcrHHUH3rzvwp++8P+JLm4y8jxsXY9T8rH+tdB8NzM3hxzIWKrOyx57DAPH4k1jUjOSsrFQlFO51d1e29tB5s8qxRAgs7nAFQ2urWWoCRbSdZGQ4ZQeVPuK47xzeMmv6Lby/8eYlWSRSOGO4Zz+H862LrTbewutS162kkN1JasAnBXIUHI4/2RWXK1dynuXfstjP1u1a5v3nuNZisrmLiziEvy8Hq/uTkfl1xXY2Du1nE8qhZWQFwpyAfY15poTLN4B1ya4+eR3cs7cksFBHPrk11PgS5uZ/CluZQSELIpJ5Kg8f4fhWnNCL06aEq7+Zv3GrWFnN5VxeQRSEZCvIFOPxNLFqllPcNBFdQvMo5RXBYfh1rz34okM2lHufMBP8A3zUHi62ttG1rQLjT4lgcthhEMEgFfz6n61p7RdGK3dGv4g13UdP8bafZQXjrbXBiLx7VPVtpAOM9q6+K/t7o4glSXYfmCMDj615t4ugW8+IGkQMCUdIg3UZG9s1NpCJYfE+6trRFigMePLXgDKqf51zVJuUVrbqXFWZ0fiOHUdTuFtYrlbC0RCzSu+PMY5wo9h3+vtW3pM88mkwm/TZcINshyMMRxuBHY9fxrgdXjS31PXlnlXUp5rd2jjVNxtlAJySeFxx05PFS+GJpLv4b6qkzeYsQmCBudoCBh+pzXTyLls9TPm1PRhLAoBLJycDJ705zypB+UH1rxq106KT4e32oS72njuAIjvOFGVBwOnOTz7V6P4UuZrnwtp7ysS3l7SevAJA/QVlWio09C4S5pGzLMIYZGKs2AWAXq3sPeuG1XxfqFlrlrbpbOtvcMo2SxYfGQCBhsGo/HV3NJqWm6RFO8cdw483BxkFgBn9ayvEGnQab4x0SK2DJGXjbyyxIU7+2enSuL4klJd/6ubN22PUYLgGIFQwdwDg9RxUgIDANwPrXmniaWa38daSkM0iLMYS6oxAY7yOn0AFRXbXs/wARptPt7qVElRgFMrAKWhOSOvOTn60UqcpcvM+l/IJzSvY9Y3L2P5UGRVBJIAHrXmjT3cfiPSfC0l9PJDCha4dXKtK2C+Cc52gYFQn7TdeJtQ8KPev9ikIeMyZkZMAPgHP889K9RI5bnqO4VCzbmZh/DwK8+hvrvWvE95o0V5cQ21nbtHEUkKsZFwu5iOTyf0rpfDUGsW+m+Vq8ge4EjBSTklMcZPfvXLiLyVl/V9jWna5uFwFwp+UdTQqHABxjriuS8ca7daRZ28No+25uXKqwGdoGM/jyKzPEl7qvh+/0y2tdUuGiu8LJ5uGIIYZIJHGc1MMO5vmmOVRJWR6HtXoSSPShWxEwHUZrgPGesappeuaalnfSxx3OA8eARwQM8j3p15q2p2vxBtdNS+f7JOBIYyqkDIORnGccVc6XK7xXRiU76M7ptixdfmPOTzQ7ElS2F54rzrW9a1bRPFdvbzX7/wBm3DqwOxPlUnBGdvb+VdGb65TVNSu5buQ6ZZRhmi2L9/buIBxnAGD9TXPGm5L5Lb9TRySMm+1e1h8YRX0VnJ9ntX+z3F6jYUlhjDccgcc//WrvgwK5B4rylfFUn9htfo9mkf2gp/ZgVNpiPXIxnJJ69Par/iXxXqOm/wBlvpjxLb3kIZImQfL0x9OCK6VUUPdSMrX1Z6K8nB2nJ6cU0EqOOnf3rhLbX9YtPGEGlX720kVwm9fKUjbwcY/EY5rtncKoXsOT71y1KjfvydtP6/ryNYxWyJkYAsMcdQKzdb8QWmgxxy3glEUjbQ6JkA+h/wA9q5k+KdT1JNXl0hIRFp4BG9CxmOTnGDwMA/pWb431KTU/Amn3skDQSS3Clo2zwcOPy7iu6hF8iuYzauejWl3Fe2kN1FkxTIHXPBwRkVn6nqkWlWxvJ4pXiDfN5S5K+59q4mDxXq2g2ugpdW1t9guYUVcMS4UBQST07g4roNc8QvZ6paaRFAjS3v8AFKpZFBJHIHXpWOIi5SirXLptJNm9ZTxajbxXcLHy5UDqcc4PrV4bQoAA4riPB2vbtRvPD72scT2hcq8ROwgPg8Ekjk8VP/wl1ze3epjS7aGW301MyPI5BkIzwuP9081VGgoXdtWKc7nWuwVgSODWZqOsWGl7ft9x5Cv9zKkg/iBTfD+vW/iDS1vYlKEErIjdUYdR79f1rmPieW/4R+2c/wDPyuP++WrKrSvNR79P68yoytG529vcJcQx3KODEyhkYdwR1pXbHznAUkcetcJD4tn0K00pdQ0xo7GaJFSQS5YYUclQP0zW34g16GOaHRI0Ml3fxkL8+wKpyM7sHHfHBo+rzlG0tP18w54p3RoafrGn6xHI9pcNKIzhm2MAD6cirYJPORyenrXK+FtZtZWudFjtPstxZEqYw+5SAcE5wM8/zqvb+OWmvbqyXSJ3urcPuSNwwJU4PPGB7151alJ1LJbf1qbxa5btncYdTubIz3HanByy7OrdPpWB4c8QxeIdNe6hhdPLco6M2cHGf60nhrxPB4ge68iCWLyWAJfHOc4P6GuqnCcejS6mcmn6m6ww2FOF/iwaUDL7OdmaMEExjqT19qa7+XGd3Hljcx9MUnFc239dvTqF9P6+8e15bW7CKeeONzwodwC30zSyMHw2CVB/SuI8LWkfiPTdS1PUYFlkvZXXLclYgOFX0wc9PQVf8C6nNeeHyt5889rK1uzsck4xjP4HH4VpWb5ORvRf1+GxMUr36nRqwVm+bORxTkKqwwMkdajONxITt0zT0wBhkGfXNedSk+azdrevc3ktCz5gIOQRjtULgqAc/Me1IAevUL1qRiARIOQRg16Lm6kff/ru/wBDC3K9BvAxtyV6sKkB2Hd1U/pUeSnzHo3b0qXqojXv/KlTW9t/6t8mORG26TjrnpzUDLtcAt+vSrDxnJ4BHv2quQMe55rmxMGviWpdN32FTaOW3H096kIydqnHpSEbWK4yCKlRRtGQAe/Fa0KPM/ZvpuTOVlcTluDwwppI5Lfe7YqQqG6/nTHA+VQce/pXTVpSSv8A0+n9MiMkJk4CEfjTw2flxzSqQQQx5HFOHAHP6V0UYpRuRJ6kbRg7iOSRxTc5UgDOelT49BUUiYICkgk81jXpWXNH+rlQl0Y+MZ3ADvxUmAB1qOI4+XBBHapCOeuK3o25ERLcaTxVcZO1SSOTnFTtjGM1WZhnIJGfWscU1Gzf9bF01fQkDBWGTyDg+9Shg3T+VV3fcVI7nBpVbLnHr2rCniOSVlqv+AW4XVyV8MUGO/Sm7cSYXjA7803dhlYtxnuORUhG47latOaNVt9b/OxOsRq4LsG4JP4UqfcJGcDPWmg/M/mAkE9e1CIfLwr8HrnpUU5O+mu/ruNpdfIkRQYl+UHj0oZAQApwRTwOgpTj0NdqpR5bNGXM73IDGFYZ6Hv6GlbIIZiOKk49KhkjAweevSuerScE5R2LjK+jJIwDGM+nSn4HQ1ERtwRnGcYp7MFxzj0ranNRjaWliWru6FPoOahc/MRwMdCTUgOV4pkjAkrnoMknmpxNnDcdPciDsnJHB6+hppOcYyFz1pwh/iPA9OtRqTjH8Oa8eqpxspbPY6Y2exOZF2bQQB0pVGWz/CBgUzJACsoPuKcmSTjhfQ9q7qU25pS/r/gGUlZaEw6+v0p/ApiinduK9I5wZd2Dkg9qjkDJg9eePepA3401wTyOcHPSsa1NNNrcuL1GHjlnIPtTgzKQG5UnrRxv3HlW4pHTapx909R6VhdxvKPQvfRjsjNGeM1COF3MeQ3J9qcMHBOTnkD2qo4q+ltROnYcmAWHoc0FSCSp6+1N+5ll+hBp3zn+7iiElJcrW3YGrO6GNvBVuKGL5DFRx6GlkDlcbRz70/gjmkqfM2ldBzWsNDk8hWxUiupG79KiVgowSeOKA6hmHXuMVUa3LbmYOF9kSgnrR1pgZ+pXj60oO/8A+vW8aibsQ4tDgB3prrlT/OjIB6fhQT6/rVSs00xLcFOVFMVlQbT1FKjYLDPHUc07OB1rFXklJPVFbOxHvAfPY05nXgjqD6UPgrktz2p46Z9ahRk2438yrrR2G+YAOxpQwYHBpExyD/DSFgsh54NNVZJJyaFyrZEgBpfbFRjeeRwPel3Mp55HtWvtVvbQnlH9O1GKaXHXPFKGBGc1XPG9riswIwMd6bH0KnqOKAzEZUcetMLlXyRyeKxnVimpFqL2JCuW4OCab5YOckn8acGb+7+ZpMyEHoKGoPpcNe4kaLjGMketDKFZXHQcGlVSCSSDn0p+Nwwc4pxp+5a1mJy1EOMcmmo/O3070pRTyWJ/GmxABAR1PWj3nNaWDSzJDihceatA/wAmhf8AXL9K3exKLBpO9BorMYVJUVS0CYU1/wDVt9DTqa/+rb6GgRWFVr7/AI9X+lWQKrXv/Hs/0qxksZIjH0p3UZNMj/1aj2FScVQgNJ2HalPTg00njgZpN2VwGqMyMMDAAqQIAM7cH1xSIu0HuT1p2azpxstSmxpGQR2rOuI5BqNuUX5OcsD93itHP6CmOFLqTjI5GaqVOMt0JSaDYx/i/OmvuLbCQe+alHXioxkO4JwT0rCrTSsu/mXGTDI/vnI9aFcjIYdBQoBjC4+uajc7eGPI4+tYSm6cVMpLmdiQM5YZPWlLEthfxJ7Uxv8AWbRxgUo+bgZCDv61UajbcEwaW4jICeWP500ggqMgjPenOFVelI33FB6nFOUErq33AmBWQjHHNSYAUYo+tLjmuqMEncycrkWxgxII5pfmI6in8460Y7k/nU+yitr/AHj5mVruEXFvJBKFMcilGXPUHrWJaeENOszII/tPkuctEZzsPsQOv410B5dueR0pEQFdwJ3etc158z5X/SLtG2pl6toOn6zbQRTocRNlNh249vpWlEqRQqoAUKNoUe3ahGzIOnTpQvPO3qeKiOJlLW/l+RXs0jGk8M2/2ya9jurm3uZn3M8UnUehBBBH4VYstCtrKSa6R5ZrqUYknlOWYenQAD6Vq4ABYnn1oAwrMRjPQVrK9rS7fO3qSu6OcfwfaNJdmC6ubaK8/wBfFERh/wAwSO/Stuw0+302yjtbZAkMYwq9fxq0gIQDNO710017quZvcx9e8PWfiC0WC6DBkOUkXhlP+FQ6P4Yj0raXurm6ZE2R+c+VjB7KO3Fb4ox3PSrFbW5x7+CY40urO2vpYbC5be8AUHn0DHoOB+VdBp+nW+n2EVtaJ5ccQwB/j+NXH+c4UE479KjIdTnKg+uetebVqWk21df1+KN4R003POPiWvm3elpnqX6dRkrW1H4QkvdYttQ1PUDdJageVH5YXkcjJHX345rWvvD+m6rctcXdsskuB8xYjgfjWhBCkMKQqdqIMAEk8fWueOJScbee9v6Rbp3vc5rVvClxqXiO31aO/jjNvtCIYSRhSTyd3PU+lFt4TvE8WvrhvImDHDR+UR8uMYHPoBzXVsi4GCSewxU4ztGcZ7120JSqS94ymklocMPAUw1LULhdWkjhvQ6uiRgsQxzgk1Npng+90vw7qGmR3sUhuchcoQFyME+p4rs8d6UCu65hY4CLwVqkPhW40Zbm1ImmEhc7uBxx09VH610nh/TrnStFgsLh42eHI3R5IIznv35rbIHOKiAJXAHOeRXPXk7cq6mlONnc5jxP4Ym1j7Nd2kqQ3dq25N/RhkHn8RWNqHhfX9V1q11OaayV7fadq7sKVbOOmTXfuT/Fj/dB6mnCH5Rknnrz1rmSk7QgtF38zR23b3OL8R+F7/UNVsNTsGh8+125SUkD5W3A/nmqlv4b1qPxrHrVyLaRSw3iN8bQU28Z9P1x2r0IxKeSOfWmFVDoBgVbhOnBR07feK6k7nHa/o81t4ht/EtuIisCYnSRwmRgjcCeOh/Sm+HNDlbXbjxDcyQsbot5KRuHCqe5I4zgY4966jWNNh1iwk0+bKpKBllPIwcim6dpNvpFjBZQljFHnljknuT+Zp1JyS01aaX4oUYq5xt/oOr6V4vbWNEgW4jmJMkZYDk/eHOO/Ndnpv8AaEkPm6gsUcrHIijOdg9Ce5q4WHmDbyMdBSozb9rY5GeKIVYydpa69Ng5HHY5Hx3oF9qsdndaeokntXJ8vIyQcc8+4/Wua8WXV7faxoDXNg1oPM+VHYFidy5yB0HTFer4z1rk/EHhS91vVbe8F9FEtsQYkMJOOQeTnnp7V2oxaMvx5ouoXlzpl/ZWz3It2O9E69QRgdexqlNa6tc+OrLVpdKnit1CrhRuKjBHOOh5r0aLzTCquymQAB2UELnvgZo8sh8E8HnIrkqVr6JXWxqqfW5yHjzR11Hw79ojUedatvHqVPBH8j+FaNnoEo8Jvp0sh8+eBhLI3OZGBySe/J/IUsHheaPWLm4kv3ls55lnMBH8QOQCc9Af5CukC+xrWNNKCi+hLleTaPLfDf8AaGiRyaVeaBNcSeYWjcRgrkjGCx4xx196PG8FzPqOlxx2Uz/ZVzK0MJKckcLx7V6hImIzgDPpVdkAGAO3U1yYmfs53SNKceaNmec30jSfEOxvEt7hreJUQuYmABOcHp05H616EpyMBcse5p/k/MF7kZqRCCnzJ+IrhjzSaT923z/4Y32u97nmHh+5m8F6/fWN/bTNDPgI6Rk7iCdpA7ggmrnxDvWvfDdkrW8kE0lx5iwuPmCAMMnHTqOPevQcFnUYwwXk1JsReAoLV6dLEXV2tEc8qdtDx/xTcxSaV4XjjIZ4LcGRR/D9wc/ip/Kt3xjrN1/a+mWkSSpZShZGuIFy7KTghCOnHpzzXfCGPYd4BK8D/wCtTyC8YbAAH61P1hSa5l0vb/P0H7O2zPLfByraePtRjME0CypIsUciNuALKwz6cDvS+HGPh2PxNaXrrHOkeYw5x5hG4Aj1zlfzr1YRp94KMnv7UyW3gd1aWKNmB+UsoJH0rsc42uZcrucZ8ObC4sfD7vPGym5lMiK3Hy4Az+OD+lVviajtoNqmCT9qXAH+61d0F3MQO5xx6CmSQRyFd6K2x8ruAODjtXA6nNPnfR6G3LaPKjzbxg39p6ToGnWG2eWQAqEOTwoH4dT+VWvFWrLYaxpWm7UhdETfftGGeNTwduRx0PNd/BptjaztNb2kEUjfedIwpP1IqSaxtriRJZbeGSRPusyAlfoe1ejoYanlHg2SOPx3qm2ViJFl8oy53P8AOD35zgE0/wANyxDxT4lmLrsxKwPqN/WvTJdPs/tDzLaw+e67XkEYyw9Ce9QReHNIXLLptoNy4IEKjI/KuGaVScorqbRvFJs4v4WOiadqRY42urNnsMGup8OaxpOspd/2ZB5JSTMo8sJuJzhuOucH8q07PR9O093e0s4IGcbSY0AyPSpLHS7HTjJ9ktYoBIcv5agZrtaTTRkrokKBF4JL5yKjmg+0WzKrcSIVOfcVO52OGBPTpSxDCcck1wxhF1XH+v8AhzZt8tzj/A862Phi4tLoiKTT5pY5snhcHdn6c/pR8P7KeLw6bmVQDd3DzgEYODgD+WfxrfvPDml392bm4tFaRsb8MQJMdNwBw341pKgVQqgAAYAHAFdlSnGcWmZRbTuQRoGZieeKSNGfAI6c04ArwpAYZByafGuckdAMA15dKknKMfv/AD/M6JSsmyTAA6Uwx88EbTzipB60EfLnBr0504y3MFJogXaJCG+6OBUiLtz61E2FPlkcA9R2qdWBGV6dsVy4ZRba6r+maVL2HYx1FQyRgbcDjkdKmz600gNwcYrorU1ONjOMrMhJJHI+6uDUozgcVEoAOXyUzxzU/B7ZrDCrVtl1OwHrjFRScjkEnPFS84qKXhQfQ1vX/hsiHxIaNy52uCe4qVW3AHmogP3ZOOVOacjhSV9/SualU5Gk9maSjdE3PvTGUk7geRS54qNcliw47V01ZK1rXuZxXUVH3SknggY+lAm5yR8ueCKj3L5ZJ4br9KchIAVhweOO9clOpLTXzv69zWUUPLAJnt+dV2JBwq8HqvWpZFCjCnGe2aRWPJyuD69qmu3OXLLS39f5DgrK6INpB5O3vUkb7F4HXuaQqGOd2cnGadsZQHXoeorhpxlGXNHS332NZNNWY5Rvx3yck4xUpiBPHy/Smwg8nGM9vSpT6dcd69XD0oyp3l1OecmpaDEQqD3zUajbFvUn6dqmA59PSopEBcKvcc4p1qfKk49P1CMr7kykFQaCfQAVAOMhZDn371Kr7l6dOK0pVebRkyjYdyPWmkKwIIzS4pkoxE3NaVGlBtomOrGOpULg5GRgGiR/mXIxz3odSFU53DI680OSSoIx81efPTm6behutbAUxyhx/KmsCGG7GDxxTyApUjI559KG27kx2PatJwTTVrNW9CU9RucjBYsPQdaYEO3g8hqtYHpz7UwxjdnPPpTnhW9f6/UFUsMU/LgjIPTNJghj6jke9K6Yz/d/lSblU7i5PGBUW5fdl0/r/hh76olQ7gMc0p9ajiYeWMEZ64FSA8Z/lXbSnzRTuZSVmAOTz1HrTs8dMUzvTgeKskY2OQCAD1BpqyAAqTkU512ndwM+vNRNk/wL+WK8ytKUJNrQ6IpNDWwoZc5zyKlVgijux7CoOUyGXJI49qVcKPmQn6Vx0qsozv8A56amko3RL1B7sfTpU2cL06VXDL/DuB7VYUHA7+tephZJ36mFRWCjGKXnPHI+lJ9eo712GQdM9KYo/escD0qTFRspyCOCP1rKqno10Ki+g0AsM7uc+nSkZjnPcfqKXOSSvXutDEOMYwfftXJo42T1/P8A4Jp11GqSFV/U4NKMHkgMx5x6VFu/dFT1DVKCFG7kk1jSnd28vx6/MuStqIQD/DgjqKeI1I4Uc00MeQPvN29BUirxgDgV1UYRk72/r+tzObaDy19P0pwX0HNNwc/40oHrXUopbIzbYhQMeRTWVQy4AxmpOOe9IwyMf5FZ1Kaa0WpUZNMa2d2MkD2o2svI5HoaaSW+Vjg/WlDFOW6etY3i22/+GKs+gw/eGOmelOY4cj1xSSDcCy9fao2fOwgdeK5qsvZ3T9f0ZcVzE+dwJGQvbHemkbgynnHel4QYHJ/lSA5BTd9TWspxTtfX+tCUmSLkqCT2p3Q5pARgEHil9Sa7o7Iye4Ec5HQUh6ZHH1o4zzmjr9aoQHjBpoUqeOh6+1OIz3puR2qXG9mO44d8Uq/69fpTQ2e/FOQkzL9DTlsBOaKjmkaJMrG0hz91cZ/Wn54zisxhUtQ5qagTCmv9xvoadTX/ANW30NAiuDVa+x9lf6VYqrff8er/AEqxksWfKX6VJyOv6VHHjy1+lSVQhSM89qT8OlIT6ZpARnGOaAH44pcgdM1HJKsKNI52qBkn0FODZAOf0oACTTSBnnt0pe9V5pCs8QwfmYjI+hpAWDxkmozuI3AD2OelOJABz3qPBP3QQPc1yYh3dr/I0ghNzKc4IPf0NNdwTkde9Owem4n6U0fK5yM8c158+ZqzejN1b5iqck7j16n+lP8AMXHyjP8AKohw33eDzingxnqv6VpRnJKyaRMorcCwzk/MewFOUEkM3XsKauA/y/yqT3zXbQhzay/r/Mym7aIKXNIO1FdRmLwOlHTHFGMUnQc0MCN23HKg5HfFM3suTgjPbFDkchM/nWPe67BbXgsollu7w/8ALGAZKj1J6D8a8mo5uXu7+X9f11OmNktdjVL7mLAduaejhQOCx9u1VreWXyt8kXlueqZzj8RU2GVcqeMZrlpympcy36/5o0klaxJvLcsD/QVIoyQ5Oa5n/hM7Qaj/AGaYLoXhfYIti5J7c7sVt31/Hpli1zJHI0aDLlACVHc4zXpUKbbvLVeZhNrZF7PHXNV4761muGgjuInmX70asCwx1yKqy6vBHozanKrxQiPzMOMNjtx6n+tYHgie1kF0zQSR6i7eZM0ow0gbkEe1dxjc7IHGMUvPYZ+ppoY9aVmIXA6k4zUzlyxuNK7sRuFZjtHPc9qYsfcHj+8akbaW29AOT7015BghSMdyO1edKnFtzn/X9dzdN7Ih27i5B4FSKisvYEccVSvtRttMs2mu5RFGW27iCQPyqSyvre+tUubaUNE2drgcNg47/SsKcIp3a33+/wDMuTbWhaGVBK8Y6j1qXPGf51XLHO1WyW6mqdjrNnqN3Pa207PJASsm2NgAQcY3YxXZQk1dRV/6/wCGMpruajMAOTz70uQRkHOaiKqoLY59zSiRQqrnt2rb2zjK07IjlutBQWcnnABxTVX52wTx70ibggGMd8k0ya6trNQ1zcRxBjwXYKCfQZrKMVU5W156lt8t0idUUHPeniq3261Fsbn7RH5AHMhYbRzjr0qWKaO4jWWKRXjYZDKcg/SuuMVFWRk7vckyS3Q4x1qNz+8Un9aeTxUbyQqwEjoDjIBIqasW46eQ47gXJlG0E4FGzdIN+OmcUB8yfIAePWjbvc7iePSuH4n31+Rrt5AApmG3gAdqco/fk+goyicDk+gqM5LMx4AxwO9VKagl1d7+QJXJy2ASOcehqIyMUIwAeMfjSMGC5xt9xUbNnYMc4xWVbEzTtsONNEqqDxj5R+tIOVAHPzcewpHcKBGuffFMF3bpOIpJo1mb7sZYA/gKqLi5qC36/wCQO9rlscUZoDZGcio5Jo4h+8dVzxljjmvSOccx2qTUarlsn6mnOR5R5AyKhWRJCSCSehArixElzpM2gnYUhjMHX8BUqxfKMkg98Uke0MSTg9APapM//rNOjh4u8pdRTm9kRsgQqQOh5NNZgkvAzkYwKkbDKR+tROAgBB5yDz3oqwcE3HRbjg77jlGHYsBuxkegp0fKkYwM8fSoyfmV2I9Pan7y/A+VfX1qKfuytbXt1d+45aoRJNq7B1B5PSkZgXUMM54zmmlQCwHXIOD3olZCvzAg/SsJzkoNSe36FpK+gRnbuJzletIpYEPgdeAe9RA/dwc5PSpVDA7m3fh2rnpTlJJJbFySRaBz24ppYZA3DJqPzCCVzk9vekZQqZOS+cg+9eo8ReN4rbf/AC9TnUNdRSxjkPGd3SpEGxeahyAgkzzTZZXihacKzlVz5a9T7DPes4VLSu15+iZTjdWLWcgUpwB2xVLTNTj1SyS6iR41YkbZBhlIJBBHrxVh5CGKjkfzrrqVFBXZko3Y1SSBgjJ5JNKh+denzDpTYnABPcCkSTGCQcAYyK8+FRLkd/6X9M2cd0Wce1JnjmjqOaZ5gVgp616UpxirtmCTewwjzMvgYB44qUMCgK8ComwH2g8N1xTi6rhP5dq5aU1GTcn5P1/r+tDSSbWhJn15pGb5SaUemKZI+DtI7c10VJqMbsiKuyPL/wAIAwM/Wnxkb8Y4YZ4FMQ5Yg9xj8qjR2ByOgHcV50ayjyy/rT/gG7je6Lf480hOeDjpSD1JxTDktkHpwK9CpUstFe5hFXYEkfuv19qfvAO0/wD1qiB35JO1u2KVAHyGPJrjp1Gvh67ei6Gso9ybPT+VRSs27HbH4Uu4xjDHI7GmBfMOOCe+TV1qvOuVbihGzu9hgb7ynjjrQGwijuTk80kibCAXz7UIQpLAbh29q8zmkpcstLf8Ob2Vrok3NgkHOO2Keqn7PgelNLbvm49gO9OVGRQQee4Nd9NuTdtVYxlohr7WVQvHP5UFsOquAO+fWj78oIBDAUqkeYwfGeBQ9Xfu0r9NO4+guN0nHYU9olPOBn6UqqqA45zTsc9B+NdsIae9uYt9iu0TYPPAyRinIyjcG6Nz1qYjnrURUgkABlPY1hOjyPmiWpX0YiE71OOo5qXoO9QxnkO/AxgelT9vrV4VpwFU3E9+aY3DKxPA4OKfjI9MU2RwF6bs8ACta1uR3JjuMVQyFe4pgdt+BjJ4P1FIXMbjgjHTPp6UFgJQ69CCa8x1Volo00vl/WhvykyyDbuY4NJKwaF8HNQxBnJI/M9qc+Tkcbh3HcVqsROVK7WjQuRKQ9vmjUdcYP1psjBkI4GOxpRuC9NwxxTXKlCOhx0NaVH7j6O3UmO6B1woKkgccGnNuO3IwQe1IVIjyD+BpyyeoKj9KmKXM09NvT+vuG27aakg54J9qOh6c0h6cA/nS8njmvRMAPTpUbL146+1SED3pvrmk0mh7DEUNGMjtSp9045waBGB0JB9qYu5Sw25Ga5FenKPMvI0fvJ2HCQ7iCDgGnCQHuPxpit853cfWnkKynvVQnKW0hNJdAyC6+mM/jSKVALE/MeuaYy4Axnk08Bv7oJ9ayanzttfqVpYjwXkbPpmljPy+x657U8rs+fGT3pAhVQ2OD1FYRpShK/XqW5JoHQAE4yO/tSoxUgE5B6GgbgMKdy+5oK7VVed2a3Xuvmirf1+pG+jJePWl5z2NJ1ozj0ruMQzkE+lIc9DxS+pozg9qAK5w5OSB9aa3y8bw317VK3LYAHqTimRxBuT+HFeZUpSlLlWr76nRGSSuyJcFiZDSjb/ABFh6YpWGZOPwpyEbfmHB9exrlhS96z89f8AM0ctLgNg+6xB7YqRN2wZPNIUwMr930NNViq7lyV9+orvp3pS95fcYytJaEvPXFKe2KQEEAg0E5Ndy1Mh2fek6ewox7UZx9KYhCQVy3OfSo23dEyB71KyBgB0+lQsvOMk++elceIi73NYMj80FmAZdy9QDQNrRkk89qckStyBge/em7MuQg4HQCvOnTnpK2j6fqbJrYcpVR824n36VL5igZC9vSmoQFAPK/y9qk2gfd+WuqjCXL7jX3akSavqJGepB754p4+b8KjA3HDZDf3hT1P8J6j9a66MrJRZlJdRxJximkHHPFLk9qCM8966CBvIPagjA9TSk9xik570AJgfjT4v+PgfSmY6mnRgideexpS2Gi0RSGgnHqfpQazGJ2qWovSpaBMKa/3G+hp1Nf7jfQ0CKtV73i1f6VZFQXvNq/0qxjoj+7X6dqefamRDCrzxipCeKpCGgcc04GhutJuIXPNDdgHAcdaTJFM8wY5z+VPDAgH9aiM4y2Y2mg7dKYxGenHrTi6qPm71XnwzBlfb68dRUzqxinrqNRbJDj7zfgKApYgt09KT76AjjFKS54wBXOrO2l1+fqXqDNt4HWo8ERs3UmnEZJUH6mjhlCDPvWM25yd+zSKWiBOVKmjb8+38jQqnHHDLwadzu3EAAVcVeCTX/Df8ATerEVsjnqOtOPTHemIckk9zmnZya66TvBXM5bi4PrRjpmgE9eaMjvWlyQqNiSwUEgDk07zEJHI/Oo94EhOchh+Vc1WrB2V9DSMXvYo6ze/YNHursYxDEzKD3OOP1rznQdVvtF0mbWmto7iO5nxLIXPmD8MYAzn8xXo+sad/aOk3NmHA81CoJ7Ht+tefRWt8nhG50BrG4+2tONgEZKsNwOd3THB5qYxbVmtX/WnkKT18j0Gxu4b7SorqHJjmUMM9atocDB6HpXITSar4Z07R7GzsftXGJiqlgDwSAR05J5NdgFYL03D09KyVGcJKSWiVjTnUlZnnPxBsns9QtNatvlIYKzAdGHKn+f5V0st6mv2mmW8TDyroLPcDriNeSp+rYH51c8RaW2raJc2m0bnXMY/2hyP1rL8C6K9joizXKt50xyA2cqgJwPzJP41vSbtotV8jKSV/Ul8XazDp8Frai2iuLm4lHlJL90EH7x9eSP8AIqtBrLWnjCLTtRSCWeSH9zdRIUODk7SMnjI/OofGmky/2ppeqxQvJDbSr56quSFDA5x+dUmtW174hQ3ltlrOzRS0wztJGSAD65P8615pK1ydNbFt/FWtL4sm0OG2tJmUnYx3LgbdwJOT0yO1X/DHiW81lr23vYY47mzkCsY84PJGMfhXPWV3b/8ACz7y5aRRCyFFc8AkKB/Q1L4FuI5fEGtAHm4k8yPI6rubJ/UVFaPNB2KhL3lc7TW76ay0q4u4URpIELlXzggDJHFcjD4z1e50GXVY9Ntvs9vIFkzIct06DHv1rqfE/HhrUsL/AMuz/wAjXnljqtpB8N7q03qLqRyojbq+WHI9eP5U40F9rUHUa2Oj8S6rFq/w6m1CJdolCHB6qQ4BH5g1l6Z4qufD/hjSmfTC9i5KGVpACxyScD8+vXFRXNrLpvwpFvdZSadwyxv15cHA/AZ/GqXiCaJvh5ocKMpfzAdoPPAYH9TW3KtiOZ7nfa74jg0g2cZQyS3TbYhu2qOgyT2HIrL8PavDZas/hs2a2txHly6SeYJCQGySQDnB9O1UvF2sxWsWkRxJARMAyXbxCTyV4+ZR69/wrH0ea1i+JXmJcSyQugEcs5O6VigHU+p6dvTtWHKrS8y76o6b/hMJhrU+kPpUj3kfCiOYMGPBzkgYGDnNaeh+KIdXkurR4DbXtuSskLMD0ODgjrg1ylpcRQ/FS/NxKsYePaCxxk7V4/Sl8Lqbnx5rN1CCbdQ67xyCS4x+eCfwrGUOVScVbQtSvZPuehT3kdtaPPKdscaFmY9AAOa848Qas+saBe30UGorZs4VGaRTHkMvVeoHv612Xi+GSXwnqCRZ3+Vu49AQT+grijeW4+Exg86MS7tmzPzE+bu6fTmuinFxXvO5nN30SLVm8Fv8NImvVuZrWZjv8plzF8/GM9sgevWtqz1+w0DwhY3cVvdNZsSq52lgSTy3I6nPSsGRl/4VCuDnoOv/AE1pmrssfwqsFyDuZMc98k1sRsdKPH+mA2jPDdRw3PCzPHhAe/Oecd8ZrC+KEiqmnv8AxbnGR6cVieJ2I8LeGlAwpiJ/Rf8AGtb4mq32fS93OS/48LXPKTbja+5fR3Oo0/xbpbahbacrSq0kaiJ3jKq/pgnrn16V0pTe2ckZ7CvNvEyqnjnw+qjGPJ/9GV6Uo4Gear2MWrPXqPndxVQDGBTHBDMcZU/pUo/OmSBsjuB6ms68FyaLYqD11IvOJXpuX1xUI+6XBAweB3qUhpMLnGegH86aUALhegrx6sZzs3qun3HTGyAMwyFGG9T1rldf0DT4dDurmcO+ogeYLnJ3tJnjHtnAwOldaJB5fzKSMdQM1xkviS3uNT8y7tL37PbPm3QW7EMf75/oO3XrjHbh+aFnF3RlUs9GddpvnjS7UXRP2jyk8zP97Az+tc1YGLxB4l1dryNZoLTFtDHIMqOu4geuR19K1/7a/d2Bkt7iL7a21Bs3Fe43en+fSsWAx+G/EeqtcB1trzbNC+CQzYO5eO+T0rtdVrVIx5Vs2ZQ1e7GhppZncSnUv7P83d8wTPXPrjitmTydC8U6bDZqsVveo8cqLwpKgEN9ecZ96yX0S9h8P2+oSQMblb/+0JIcfNjPIHvjBxWtKYte8U6ZLZlZbWwjeSSVfu7mAAUH14BrOnH3n01G3oivbRHXNI1TWJCxuC8v2JwSDEqfd2+nI59a6Hw5qTap4ftLyQ/vJEw59WBIP6iuatbpdE8O6ppErFLqF5Y7eM/elD52FR3yT2rZ0TyPD2j6TpV5IUuZwQqYzlidxHHoTiuszTKluw8ReINVjuJJDa2W2GJEcqNxzuY4PUEcelZqa9dv4bjtzL/p73401pxyQc8uPw/WrmntFofiDXVu5lhhmZbqN243g53Y+hOKxk02e28PWerTRsuNVF9MmOUjJx/IA/jWEmpu1i1dK50DP/YXiPTbWKSU21/G6OkkhYK6gEMM9znBqnaT3Ou6Zqespc3CSo8i2SxuVVVQZB29CSeuc1Y1FF1rxfpC2zCaKzjeaZ0OQu4ALz6kjp6VV0a5XR/COqWUzKlxYtKm1zgtnJUgehzxW0YpIlt3sdPpOojVdDtb7AzLGCR2DdG/XNYAlk17WtRhW6ngtbHEaGB9paQ9ST7dMdK0vD6xaJoOmafdyrFcSqdqOcEsfmIH0zis/Q2Ww1fXba4IjzcG7DMcAowznnsMVx4mkm79f+CbU5OxnDxNdTeHrZEKrqU10LBnI4V8/ex9Mfia1Iru40jXrTTpLqae1vIn2GU72WReTz6EfrXKW9jNDo+n6xcBkjbVxcsSMbY2IG4/kPzrqtRj+2eNNIhiJb7LDLPIR0AYbR+tZwwy5mo6LUbqaa+RVj1G91DTNQ1yG7kijt2f7NEoGxlQfxDvu5+ldPpWoJqGn299gKs0QcA87T3H51yWlOLL4eanaTkJLa+fA4P945x+e4Vv+GbCWz8NWNvIpV0j3FW6gk7iD+eK1q03Be6r66ExlzPUr+JNXFpaXEMNzFFcGNnXMyqy+mA3XNM0DUrx/BMdzOR5+w7ZJ5ODk8MxPbn8hWZYSxXOh+JHuNpuRNP54Y5OAMKPoAOPpVO3lU6Z4St5CTZvJ+8OOC4HyA/iT+VKklHS3/BHJ31Oj8OXFwi3MUt/BfRZEi3MO0c4wVIHfjrWq2o2nyOLqIbn2L+8By3oPesG8tEi8bW8dtGrR3Vo4vIgOGUcAkdzk4rmF0u0XwBqNwsQaVJnMcjDLIFkwMHt/wDXNY1qTv7z7Wsv62KhLsj0eW5it0LSOkSE4LMcAU+KeOYKY3Ux9QRzn3rkNXeRNb8P3U4aa22yb40Uu24p97aOSB9OPxq14Q0yS0utUvpbYQfaLhzAJFwwjJz07AnsfSuSlSaXNKVl/wAF6fqaykr2SOu8wj72DkfLilxtQlhkmowMsCvO3J9qlPzBXX+HnFd0JOSd9e36+pi0lsM4ClWBLfzoVcKVYfN3pTliJFAwOnvTlxId/THAz3pQS5lb5ea/r+tQb0AOUBBHzD9aY5c855HoOlKwMmWA4HTHekD7QSpXHXB61FRtrlk/d6DS6rciLEPuAwcdKcoLAADgdfrQdxYHPJ6UqIy5wTuHUVwwi+fW7Rq9hxBTOBggZ4Oc07BEJ2nt2pFUt2PPVjTtpTlR8vcelehBOzlbSxi306jW2tGCvXoPelyHKjGCDSAEsXQcenrSqpf5wcN2pK7ei3/FLqhvQV/nYLnjqc03YcYwc9Mg9akRSDubqaf7YzXT7BVFzS3M+e2iKrAbSx9cCl+6quo6cGpHQIuRn/CmscKyn3ri9hyN82mn4/0jXmvsLEQSSBgHt71N2qKPILZHpUoPPevQw0bU9TGb1EPTjg1CSAX3d+amIPfvUT4Z8E/KBk0V1omtwhuOiPyDnmps+lVgVI+UbW7e9SxybgD3PalQqJpRHJa3JMe9IwyDjvS7hmmO+xS3JrabSi29iFvoRk7UKsMYGBTydkfc4qORlZMd84x6UjblAGcgnPA5ri9pyXa1SVr9jXluTKwboRn070yTBG3bnNLtD8jr696jYsrruGO2a0qVGoa7dyYxV9BrK4JGd3tjpUWwKSH44qyGKrjaOO+eKgK7l3c/exXm16SVmt/PY3jIVDJt+Uce3WnqpkyvTueeaQqdodThuhp0ZLSAkjgcY71rSTUoxld/lb9PQUno2ibaMUpRWHIo96Oc5z+dexZNWZzDSuUIA7VGXAQqwIIHep85xTJSRGSBzWFaGjkn0Ki9bAHAABIFGQeQaYNqkALk9TSZwdyjj+IVKrOPxf1/mPlvsSZGcHr6UEE5zimnk47048AY5rpumZjAHLNhsAdjTQSHbK56ZxT1yJW9wKTcPNPQAjrXG1tK/V/qa+VuggZWlP06UrKFZSMA5okUHae2e1I6MoGGJwe9KTcU9L21GrOw6ThRk96eOB0qM79vQHnqKlGRXRTd5N27EPRC9R2o4C0AUMAykE8HjitSRhQZyp2/QUwr+8wSelTdTTXU5G3t61hUpRtoilJjSGUg5OM96eWIHT8KjcuVPAxTt5IyVOMVEZqMmthtNq4gkJAO04xxSCTrkGiN1CgZ/On7g3Gcn2p05uSTU9fkDVnsQ5G/PYjB9qdhgnUFaVhiQE+hpTGp5xUqEm3/AMMNtWRGB+8VgAB0FIR8pIGRk54qYqCMEUoUKDgYoWGsw9oRDKj+8tIONxOce9P8shsoce1NKM2dxwKfLJaW2+4LoWMfIMntTs5PTio1Dlfvc+lOG4SAEnBq6dS0I6aaEyWrHAgJz3o6UjEquQOaaC7cqBWkqiTtYSjcfUeco3qTyKdl88haadyHO0fTNYVpX1s/uLih7MOAME9BxTF+SYY9MUobsFI+tLsymR97OaiUZTaa6fL5DTS0I8bWbuM8injIBP3lp6qeSSMnsKQIUPy4x6GnClKKul/X9dBOSegpbc64zx7Uu79515A5pNzY4U5PvTNmW+Y9Rziht9NdfQLIl3YzzRweSab5a49felQZXryOOa6IzlzWkiGla6EcggYO059aTeCeoprqpkVsdR3GKXbtA4FClJya7A0rC7uRnmnR8zqe2DTRnnnn3p8RzOPpVy2Eiyudozwe4pCKWg1ACVJTKfQDCmv/AKtvoadTX/1bfQ0CK1QXp/0V/pU4NV73/j1f6VYxYx8iZxnFSMwUbicACmRjCLj0p5+bg85qhCFuAeopc0Yx+VG3PGTSewCPymB1NPAxj2qIplwuT0z1pzKQDhzgVzKcuZysaWVkrgRuk9gKHVdpyAR9KRFbbkNyfalIcjDEY70RcuVvl1f9IHa+4wRkKCDg/wA6cVc9Tx7VJignjp3q1QglYlzbGhQOAKAMGnUnX61sopaIm4woGzzg+1MZOVGWP41Kc9P60wjMhz0Arnq0oPpuXGTQ0xjuT+dHlrjqfzpXJx8vc4FIA47j8qHGCdlG47ytuNAxIAM8Cnu3yEYpgViSQc8+lB3lguR61kpNQaUd/QdtVdjwoxgAUKAWfI4zikw/9/8ASnKMDGc+9bKLk1pZIlu19RGiT0pQg7YpScUZzWsYRjsrEuTe4AAYzQP60Cs/VdV/spIZXhZ4HkCPIp4jycZPtVCLzDLr9c0PwoA4JNJuIfdjIxxikZiWUAHjnmuOc0lJd3/kjVR2FMYIJJY02KJAucClZnx0A/Gl8s45Y/TNK0XP3Y7dx3aWrESJdzHaOuOlOCLngAUiICuSM5ojxuf2xV0pSSiraP8A4cmSV35GZ4lguJ9Cure0t2nmmQxhQQMZ7nJrJ8F6TcWOlG01Kx8uSOQujPtYEH0wTzxXW4oUCuu5lbUhltYZwBLEjgHjcucVEdMsSNptIMDt5Yq7nrij8aLtBZMpy6ZYyxRpJaQOkZyisgIU+w7VHJZ2jXq3JtYmmRcLJsBYfjVtUD5Lc8nvSoP3j8DqK5HOc+W2ibNVGKuecWNm9146vbm80q4+x3QKL51uxXquCeOOn4V3llplrYR+VbQpChOSsa7QTVlgwkyozxTgrt1YD6Ch+9Jrlb/L/ISVluhsqqYiDzntWS/hvQz5mNMgxJjftTGcEH+YFaroMgdyetOUMc4OMHGKzdSrztLT+r+RXLFx1OV8TaXaW3h5hY6VDNsbKxKhwDwCxA6nFO03QrDUfDtlHfacIhgyGEMwCk8ZxnjOM47ZPvXSE4cEjBzz6U1PmY+gNYvEzb5b6t/5f0yvZR3toY8ng7Rp7aGKe0ZooAREhlfCAnJ71Je+FtK1GK2W7geTyV2RgyvwPz/XrWwZR052/wA6fFhvm6mto1eaShCX9dWS4WV2jGn8I6VdXMVxLFMZolVY3898qF6Y5rdAwAOlGT7UuecGu4ysGKjkYHAycDk1J+VQuVRm8wgKw5PpXPiHaJcNxykIhc9TUKqwLY5zwfrUgdTyr7z2x0qRF2rxnPeuZUvayXZf1+Jo5cq9SMRYUYbBxzSPHtAPJOeTU/3RUcozEcfWt50Yxg2lsRGbb1CThVxxk4qORFRQTzggknvSyPlRg5PX6VBdxTSIpSQAhgTkcYrCpNScra7a9i4q1rkzAsVLcDOKXYsboEAVee1MjSRolViMjksOlSzcAHPINPSKlP0dxbtIcYk3Biilh0JHSmN5bsGZASpO1iM4PtTSSfvMQeuB0FMJyrA49QamrjH9nQcaS6iNawXLR+dFHJ5fzDeoODTmVXV0Kghmxj1pVfZEW7k4H5UqhlKkgegFZRqXio/f+X5Fctm2FvaW1ohS2gjhUnJEaAZP4Ukun2c1wtxLbRPMn3ZGjBYfQ1ZPTp+VGOffvXr3OayK81nbTzRTSwRvJCSY2ZclT7elVLrTrC+ZRd2sczRk7WZA34VoSA+WcEZqNgBGNp5zketceIk76aWX9I1gkMNrFJEY5I0MJUr5bKCCPcUyz0yysFYWlvHFuxuKjk46ZNXB1xRiumnBQjZESd3coTaLp894LqW2R5gQSx6EjoSOhI9TVpuoQYAPU1KTUTBpBlRgDoazryfLyocFrcyrjwzpF9dyz3FmryuNrncRuGOMgHBPv9Kl/wCEb0o6Z/Zws4xa7t2wcEN6565960ITtBB4buDUw/MVVBv2a/r5fIU0uYzYNDs7ZJhH5peVdjytKzSEegYnI/Csx/CGnJp76eonFrI+5oxO2Cfz/Gum7VFJjep7A96nEq8L9hw3PP8AXNOiXUrWG7sNQk0+2gKW9xbbnYMTzuI5wAABWr4W06aG9mnjfUPsDJtEd82WL56qDyBj1611G3ChSOAck+1Pi+5nA+Y5rnpx5pRUl0Lk7JtDwNoxxioyhBwuArdfape/HXHaj6YrsnTjJWZmpNEBADhF6E9PSntG27AwFPWkOPn38Gnpnyxnr3rkpwjKTT/4byNJNpXHABRjGKZJHkAgA889qkppODgfzrrnTUo8rM07O5Bg+Z83XI6dqV1xKSMjpnFOIBkOeCQCPwocNgluCcACvMlTsmvP/P8A4BupaokRQq4zzTjgDmjsKM9K9WKSVkc7dxrkJEccU0fu3XbjB7U5yAuSMg9cVGqN1BHsDXJWTU1Zf8D/AIc0jtqT7u3Sk4JpqHdkHII6jrTvSuuMlJXRm1YQrkEetQtlAAVBPYmp/wAaifAZSc7RWGIj7tyoPWwsRByc8nr7VJ9c1EMGbIA4HapMjoMVVB+7b+mE9w7ZJqJ85/2SMGpCB0INQyFmJXp6A1OJaUB09wzuhBHVaRZdpOBxnPWkjbGQRjPBpitiPHcmvOlW2knZ2/L/AIc2Ud0W+vSmSHhQe7Coz0yQ2PWlzhlBPQ9f5V1zxHNHlatczULO46X5mXHHPUUjMRIgYjA708gkhu4prHcyhh9QelKrFJt9W1bt0CLFYYkTHGaHAaVVIyOvNNxtkG3nA6U5fmlLc4AxTT5m4tbv8g218h3lDuTj0zxTDGfunpknOam57/hRj2reWGpvpYhTaIIzt6nAJwfrQRgvjjHzCnOu1ywGQeopjMFTaFIz3IrknHkXLLp/X9dmap3d0TggpnGc0pz3yKaCCuV54xTl/wA8V6MXdJmD3D6U1l3AjFOLde2KRunJAokk1ZgiIHDZxyOGpX4+b8/pUe7dyFPPfFAcfdPQ9PavNdSK91vR7M35XuCj5ck87sZp+5jg7goNQ7sIEHXdUvyqPmxk9c1GHk2rLRLcc0G4q43dCOvrTi8bMAWGT0FNxhFGMEnIFPaJGYMUGR3rrpc7ult5mcrDZECruXIxzxSkOVPINKYzjAY49KUn5SKfsbuV1bQOfYBIO4NPByODn3FRRyLtCk806LAB6YBNOnUel3e4pR8iTtRSZz0IIo9q6U09UQLjHakY7Rk9qdxj1prglTkY4pSb5XYFuN8wEEYb8qasgwMkD2xUijKrmmoAAQQOCa5rT5k77rsXpYSPHzDjrQRtkHGMikKfP1IyM8UMmHXDfnUXlGNrbP8AUejY588EetPwRjimGN2wCRjPXFShcdP1rohe7bViHsN46YpPWnc0mTg/zrYkAOvH403HHSlOaCPzoAiBKswCnnmkkbkEqRzUvAJz+VNkAKnnkDNc1SDUWkzSL11QwyKep4xQsg2gZ6U7AIBODxTVPzsPfNJ8/Mnda+X/AAQ0s1YcGBOAeaV8bCO9I5AGcdDTs8YrTV3jInazQZyoI6Gl6DPamq3ygY9qBweOauDvFMT0Y7I/GgYJ4oBNL9KsQc+n6UxweCByDTx+dJUyipKw07DNz/3PzNIpYM3y89etS49TUbDEgPrxWE4NWfM/w/yLTvpYbJvxkrjHPWnKHOCcAfXrTicDGf1psbZXAPI44pJJVPi3D7Ow4jjApYz+/UdTg0A+tKgHnjHoa6HsQWKKMYPFBqAEz7VJUdSUAwpr/wCrb6GnU1/9W30NAistV74/6K/0qwKrXxxav9KsY9D8i/Sn9+KjjOVXjtUoXp1qhBjkGk3Yyxzinnio3HyHGambtFtDS1Gq3JbYcHvih3yMbT+VPUYA54x0pGwZVHYDPFcsqclDlvv+u5opJu9hRIoHQ5+lOBDDI5pG4UmkjGFAx781tFyU+Vsh2tcf0FJjFFHucVsSN5pR17UEdqMc0AIT/kColbliSOtS4pCi+gzWU4ybTXQpNJakbsC65I7nrQXVRnP5UAAueAMUjr09zWF6ijKSa3/4Bfu3SGo2Fxhj3PFAbLk7T6VKAKamcfUmj2ck4x5g5lq7B5mCAVOT604Hj/61MfmUD0Gaf2H+NbUua7u7kStpYDmuYa/1SfxPcabbXcKwxRCVmaHcVJPC9R25zXRykIrE8ADJNcHpVvq2oWmp6zY3q28l3KxRXjDblXhRnt3HStkQzf0PW7q61TUNMvFjM9oRiSIEKwPtk4P4/wAqdqeo38N1LZnSGvYZgPKZCNuMYKvnpzn86xfD+p2Gn+ErjWI4W84sftBd9zySdBk+5I/OjW1u7Tw6b6e7mGqzlUjWOQhULH7iqDjgZ565GaWwdDsbQyraRi6aPzsDf5fCg+gz2qQupkBBzgdua4fX0ntrXQ9PhmuXupXVHEcrDzFA+bP1JHNWrNr0eOmga9kkRLXfPGD+7VicBQPpg+tcsuepbomarljc613LADaRzTtznoAPxrjra7k1SfVLnULuW3trSZ4USKQx7Qo+8cck81a8Hzarc6eLzULqeRZMiON0A+XPDZxnmptaUuaX9fcO+isjqk+VQM9u1MjOd3+9WLrur3Fq9rY2Ue69vGKxb/uoB95j9BUVvYanbajaul7JNAQ5ummf7xx8u1QMDn0quaKcbdLis9bkl1ql+ni2102IwG2eMyudp3qoyOTnHX2rf3YHSuAgv57vxHrd1FIIxAog+0suRCiZ3YHckjI+hJ7AypqmrQeBI9RlutlwysxkZcsQSQmB05+Xn0rV1bJNL+mSomo3jSCK48qeyu4lkGbdzHkTemMdz6V0UbyPGrMNrEAsvp7Vyeq6nfWOg6dbqwOsXZjjBIBIbjccHj2/GtW3g1n7DeLJcxi6eR/szEZCJj5d2B1/OsZttc36lR3t+hroGIxuxg9qjvJzZWM1wibzGpchm25A96bZpcRwxJdSLJOEHmMowGb1rH8bX5sfDdwicy3BECADqW6/pmqw9NJea0FORa0DWpdbtftQs2ggbO1mcEsR6AduvPtUVt4jkuddl0pdPl82HBkfeNqqcYOfxHFVrGbVNJ0eG3/spNlvCAzC5UdByelU/CdwF0/UvEN6fLF3K0mSc4jXIA/PI/AV02M7nYuMrnoRzmql1eJawSXEhKpEpd2XngVzepa5qsegSa0ghhg4MNvIhZnUkAFjng85wKdrmratYaRYFfs7XNwyQyIUJBdh0HP1rgxMG5aaf1+BvTkrG9BfR6haxXEJzHIMq2CDT2YISC3y98GgJshGVA4wABXJ662p3Xiez0u3ki8kAXLIVOML03+oyOgrzvYTnN39b+RvzxijrJrpbW2ebyWcIM4QbifpRpOoR6lYLdxq6rISMMBng47cVjW2qXk2t3GkahbWwT7N5q+UxYMudpBzj19Ku6RezTXF9DNDHCltN5UfltkFcAj8cEV30kqTXM72+7Uxk+bY2wTjNG4etQ72b7ox7msnVNVS0uobGNDc3lwCFiDYAXuzH+EV1+1f2VoZ8vdkmr+IIdJlt4pIJ5HncJH5aggseMZJHNW76S2hspJbt18kD5y/THcVwUWnRX/i+HT5rMRJZIZZRHcO6uTjbgnBBGf0rfku01Kc2tnYLeRWJ2lpZSsQcds87mHuOPWsqijOTik2/wAEOLaV2X/CyWiadJ9gn86yaVmgyCCg7qc+hz+dbvbmuYtNZtLfQLnVrKzfaXaS4hDAFGAw3Xjt265pknjRIrG0ufsE0gnKBhGwIj3fdGeMsRg4HSupGZ1XGfagjIxWPqXiCDT7qC0WKS4vLj/VwR43Y9TngCqUXixDq39lzaddpeAqGWNQ6qDj5iQenIyaGB0D7UQqB24AppXMWT6cCljI8vc2cnPJp8anywCD06VwqCqvXqtu3Y3vyr5iB9wwvXuewoePKE53H3p/QY7Cl7962dDmXvu7M+ez0IgwTLDBB/OoZHVn+UGnuFLMWXoegHWkC7yWbgAdK8us5z9xf1/kdEUlqN2sHwvzY79aeisGySdx7kZpAMIj5x2JFPy7LyFA9c0Uaa31vuu39eYSZMjE5B6jrTGcsdqduppgyzHBwG5z7U8kIAqjk9K71UcoavT8X2MuVJjVfCEEZbOKI0ULls5GR9KQZRyWIyRQAWcbuFPOKzTd1fdaW7dmytLMlVw4yDz70vNRj5ZCoPXmn71BxkV2Rqe77z1Rk466CSH5CB9KaFLDuAMAYPeo2YhMgnrzz0NOzticg85NcbqxnN8y0t/ma8rS0HK2WU45281KBiq6MQc7Tt6A1MMn3FdOFkpQM6isx2fX9KZIRsO7JB9Kd0HJxUcgDDj6g1rVfutLcmO40IdyhySDU3T+VRD94dwPAP5mpc5rPDxik3HYqbfUdkevNIWCqSc8UAd8/jTJOIyOwPStasnGDa7ExV3YYyhiC7EHtinocNsccjoaQDezk8npSRksynP8NckHyzTXX8empo9UTcUnbNA/GlruMRkgG3PftimqpRxu5z/OnyLuHoeopgYuwzn5ev1rjqJe0vbXS36msX7pL6dTR0pNysxHcUhOOldaaexm0JL9zmmhdxfOcjp7UM2Sy44ApsT/ADfXvXDUnCVVJ7P/AIP+ZrFNRHo2XUjqVqT65qsPmJPOFzUiyBQAzc45p4aurWkE4diTPPJpgdXyOn9aV3AQkfhTGULAB37fWtqtSS+Horkxiuo2MbMt/Ce9OCsfnXqen0pCxRNh6ngGlI8seq965YpJWey38mW+4u/Kk+g71GV3HHU9eO1PmXMeehxTR1JBAPcGnWbcuSf9b/K4Rta6IpEZRlsUihVkBA3cdKew3E5yQBnPShEypKnkc1wOnep7i/z0Nr6ajjJvGCQvr61Ig3MzdsYGaiJyR8pD+3erAHQD+Vejhlzyu3exhU0VkN2sv3Dx6GmgCRySCMDvUp70m0ccc10uir+XYhTI1JWRhyQOM1IME5UimA7HbcByeKWMYLHPfpWVF8r5fN/IqSvqSZpeopD79aO3vXYZC9KicnzIxjnmpBx7U0gOPrWdSLlGyKi7MYyhGDAck4qTOBkkYqF1KlcEsM8UrsGAXnORwa5lV5HLSzL5b2JRgjr79aUgHOaiEZGSrYpxYhSGGPcc1s6jiveRPLfYjbkEqNo9e1RuHYe3rjFSLzsYj5R6CiVwynGQPevOnGMoOTf3f1sbJtOxCCMAY+YHkipFUEfK4z6Ec03aVYAdSMipGiVlDKOT1GetY0acnfS7X9dCpNDoxiTDL82OD61NwagjCqR79DU3sDx7V6mF+CxhU3EI4pCB/jil5Pak/CuozGOqemcVHGuF3sOPQ1OBnjkio8fKY+hHT3rlrRSknbv95pB6WHblbsVPYinBzyCeR1pgAkXkcimNkMATzkA+9ZSqOnaa1v8A1qUlzaE6ndgg5FKxGMdKgJw7KpwT+lLlRnIJ96tYhtWFyEkRxGAf1pNmCSHIz2qMAq+A555HFPBk/vA/hRB80UpR2BqzumDBw6nOew4pW3bckDAOc0wh225HQ+tSlSVI7UlSupWug5rWBZTjOw1IrKRnINQxuu0DcM01X2bhnvxVQq2teV0xOPkWAwPHWkOPxNRLIc8q3+FSKwcEg1vGpFuyJaaFzx0pM4/GjGKO+M1YiOYHZn0pPLX061JjK4P6U1c7Bzz0rGVOLqaq+hSk1HQjWNSvoRx1pDHtIKsQTxTxuQn5Sc0kjsVPyEAc5rCUYKFraryLTk3uIyEg8np6UIGZQd36Uoc9kPPNIr4+Ug59MU/3aknrb5i96w9E25Ocnr0pc803eAQCCM+op2Pfiumm42tEh3vqL1pfw4pMdOaM+9aEi8DFKD6UgOenWk7UDGFd0pBzgjI5okjXYSByPelYYZTyRnmnnB4HpXN7KEuaLX9MvmasxgRDj5QcimlQsgJAwaVSyrjHTvTvmYgEDA5zQrOKVtdOgap7juKVP9cv0NN70qf68ccYP9K3exBZ70Uneg1ABT6ZT6AYU1/9W30NOpr/AOrb6GgRWWqmof8AHq30q0Kqah/x7NVjJoh8i+tS+mOfWoox8g57U8ZwM1Qh5ximsMjHQGkLYpNxxwDSla2oIUIx/jOKVU2kknJNNjYIoQKwA9ad5q+pFc6dGLvcu0mNc5G3GDnB4p/QH6VEWBcEZOB2pxkK/eUilGrDmchuLskSfypOCetIWAXJPFND7s8EYrb2kbpXI5Xa4pPOf60g6c01jg4A560BSerGk6mtoq4+XuDsQQF6mkw/XcPypDkSDdyOxpWcbSBzn2rDnUuZyvp0/wCGLs1aw1VLDdkgn0pNvzgbjwM9alA45HAphDhsgcYpypRUVpcSk7sCmT1b86cqgAAUwF/7o+uaCz9cDHfmqUoR1UX9wrN6XFH+sYntgU7jHFRgADcx5PIApQQCSnykdvWs4VnFar/MpxuUNatrq8sJbW2lji85SjM4JIB44x7VkJoWsR6Oumpf2tvbrH5ZeKElyO/VsZNdMCGf8KaMuoXPAHNP6z267C9mc1eeEUk8LrpVjKYtjCRWk/jYf3sf56VV1DwvrOoTWF1LqEJngk3FAp8tOmCo7nI7/pXZAGTuQvp60ABZAAOMc0KWibV/P18gcVsjCi0GWTXotSuJ/MSC38mIH727ux7dyKqwafPouparrN/eRpaysGwq5LKAQoJ7deg6nHPY9QpO5wOlMurSC9tpLa4QSRSLtdSOorWhFct/kTO9zijaatFdXGo3Oi21+lwwcIXAkjQfdBBGCQPr9a6vStQh1TTIbyBSsUi8KRgjHBH5ioE8PRpH5X22+aADHlmbjHpkc4/GtOC3itYUggjWOJBhVUcAVuQjnfEGmX0mp2OraeqSyWoZWhdtu4MMcHsauKNUlgeWVIonMTCK2Vty7uxZsfyHr1rZOFBJ6VCVY/dGV9DXHiJJPa5rTXmco3hy8svBE2n2oV7yZd0pBxuYkbufpx+FP1nTr2TQtMtba1SbyJIjLAJAFZF/hye2QK6di6jBGBjoeajCkJvB49K4KuJfN7q82jaNNW1ZzV/pWqT67pV+sMBeNX819xKxkjA4PJxn8T6VuzT30epWscVsslu4bzpC2DHxxx7mrQ2McsxNSBRj5AQfWrVaVS3Lay6dfX1FyqO5IilQc8k1yGv2+o6h4j01xp1y1jZyGRipX52zwQN3Tgfma7PjHvS4FerCKgrI5pNs5zxUb59FmtLC1lmmnXZlQMKD1zn2zWZqWnXkngCCztrOQSRpGJYMYZguC2Me4zXbBfWjaPTirFa5wHiBtU1WHTCul3C2X2hS9sV/eOB/eHQD6/jjirOsQ6jc+ItHC6e0qW6tISDmMS44y3YAgHPX0Fdk+1XUk4BGKNmM4YBTzXI6l5XS2NFHT1K8m51xj2/GuV0tbuXxlqc8lnKM4jSRxhUjA7HvuODj612SqCQQPlHSq2pQXz2oGmywxT7wS0qkjHcVnToObcm9y5Tskl0OX1KO6j8bW7Wdvvllsmjyfux/NncfYeneuj0+yWyhEIO5hyzt1ZjySfcmp7DT/soeSZxNcy8yykYzjoAOyjsP6k1ZwPPIx1FaTpqLi/MmMm7kTNj5QMnGcVwlteS23jPV2ubSWW9k2JaoinmPnv0A+7k/Wu+dQJcnuO9QyYdlAHOeuKirJNSUtfL7hxTumjgPD7XlxH4guAkhv5ndVk24VSoIQDPfJP0wM+9nRdXh0jwhDBbgSagSyi3/AOWhlJPVevHr6V27RKkZIHOc9KVoY/ncIoY8k45NFpLm6aJ2XzDscFe6dcWHhOw0LP8ApupTgSkc4ycseOuPlBqzrEFvaat4f0dFYW8LG4KquWdlHy/Uk5z9c124VTgkc9s02RItwlZV3qCAxHIz1H+fSuznSV2Y8r2ON166i0/xjY3MVxFFctbmORbk7Y/LycHd2Oe3f2rU0TSwl/c6u9xHdXV0ADJHwioMYVfXoOfas+OxuoBexanpB1Izzl0nTY25T0GGIIx+VXvDeiyadNeyrE1pbTlTHa+Zu2EDkk8jJPYelYVJuTtFlxXVnQRqA/zD5j09KmBPYc1DyY1Ldc1NyKnDWSstv8yqm+ovJ4pCMdqM0DJPWukzI5eTjsBk0mMQHruYUrDMjA8Fl4pOVA3EcdAK4JJuUpeq9DdbJDArYZQOM/lUwjj67etJGu1RnIPWn57VtQw8YxXMvvJnNt6DJBtCsOxpJDtKt6HvUjDcCM9ai8tnUbjgDt6mlWjJNqK3/NBFrqNc73DEfLnv3pzHc4C9QeTRkum0DGOpNCuEQADLHt71jF3bbej1v6di2EuFww6imAHOABnHJPc0/wAssCW6kY+lNPy8kMDjGR0pVFJS55Ky/r8dgja1kRurJnI4PpSB8gBumcnHelk3bcknk8ClG4ckA7e1efL43y3S/pmy21FVyzAjHHQZqZXJYqeGFN3Arwn5U3JU59AATXfTm6ave5jJc2liRsyNsHTuRUfIby1P4+gqQgRxHaeaay7YyRyw5JrSpFt367v07EpoT/Vkr69KVBtfBOQwzmk2l1L985FPIDx5HXqKIJ7rpqvT+v0Bv/gjwfw/GoW3fPzz6HuKQPuJJHQ4x70NG4GVADexqK1V1V7iuhxjy7ixPhWPtmmKTt3d+gA70z5vmA4x1p6o74OAAOnauSE5TtFJu3+e5q0ldlkP+lNZtqlu9RYK56BgM5HenD5377R/OvTVZyXL1/r8jDlS1Dc0PJ5B60pBjUP370Eb356DtQF+cITlQMj3rGUbbbbLyf8AX9alX7iKu5d/8XWnlxszj8PelHyuVHIIz9KbLgOCM+pqm3ThzR9H/mL4nZjGDcHcoNRliHyOPUVZXK5GzOecjvUMjFvm4wDXFiFZc19f66mkH0G7WI2gd6eVaNc8e4xTcMx5OGIyPengHPzKSfTNOird79H/AMBBIbjDbf4Qc1NIrFQwGcdqVYyFJOOabgxnByV/lXbGm4xfNs/w7Gbd3oNYrIVUev5UEkuqn1zRtLMXX6fWhFEm4t1zjHpWa5pPzf3NL+vxHohznc6rnpzTtinkjmmqhBYk5J708AV2U43TcluZSfRERU5bIGD3zTYvlYA8Z4qc/WoWUbzu4DHIPoawq0lBqov6/r9S4yurMRhtdmx054qb3HeojwCA25m4FTLlTgdAKvD6Sdv6/pCnsL2oPuf1pPf+dHPOa6jMRiAvToOaiVVC/MSoPQA1I/Q9eeKYG3urdRgjFcldLmV/61NIbC7imMnKn9KkwSPWoiMErzhhwPQ0qSZVc9DxnNKnVUHyy/r/AIA5RurokJ7cVGxbzAoJ6ZqXknANR9JevO30rarqkvMiPcazEMoboOcihsMVwcjPrTiQZF+h7Ukq8qygDnHtXNOLUZdVf/I0T1Qp3RjOcr/tGlkP7tie1Ru527Svcc058eW3PBq1NLmS6L/MVnoNUEKGBwcUjKxUljk9h2qbJwAOnqabwDj+laLDwcbMnndyLlgTjGAMfhTwQCD/AAn9KfjsM03bsJIGR6Vm6Ps/eRXNzaMOCX/u9ePWno25Rn0qJnONqqRmnrIvAHUdulFKcVLf+twknYkJ4zQADSH24pR09q7DIXpUblSOeCOmKk6c4NRyAAbs4P0rGt8DKjuRGTBznn17Gh2B2sByO1DMx6gH8OajKlSpK4HpXk1KkrNLb0OlRQ5RvlY5+WpGII2qOD1PpUZw7E7TgehpR5ZGSxH1q6U3ZpNa/K4pLqSINzggcKOKkwfSo4yMkA5A71L+PFelQs43MJ7iY54H1pAc9eDS/gTSVuQNKg9VFRjCktgegqXoKj+6xz0NYVYpNSZcW7WHJvZNygYPOKC2fmXgjqPWhDsbb2PQmlfn5hyR71jZuO+q3/4BV1cXzSQSMYH60rNgjGST0qJCAjgGhGJHAyxGPoKzjXlprv8A1oNwQ/LgZIH0FIsqqT9aCNoDZJP86UgCbp1Ga0vNSX/D7i0sO8xR0NIZFwRkZp+Mgn+lIQvoK3caj6r7v+CReIyLJUc0HiQd81Jx7U1lDDn8KHB8iS3QX1Bwdp/SmBiRwOKHTGAM80dMIpwaxblzNvTpoVpYdlh1GR7U4MG5HSmDevX5hTSduWX7p6j3p+0cNXf5hy3JiR0AoLAdeKiwE2HJyTzRkN8zHjPFV7fpsw5BzOrrgHmlXBUE96bndwykZpqqNxUk46jmpU5c91r07DsrE/8AL3pN2eKb5a+n504KAeBj3xW65/IjQAOvYUsePPH+6aGJw2Dlu2aEB84Yx92qewixR2pBkHnpRUAFPplPoBhTX/1bfQ06mv8A6tvoaBFUHmqeof8AHs1XKp6j/wAezVQyePOwH2pzHGKagygxTj+tWIQ5p6gA5wM460mPSnAHd7UAO9OOtIRn3pf1pOopMCIcRFz1NKQyjOc+tIeMoxwp6GlDfwt1H61xRtdRbt/n/wAE1fcjb0H3TyKGOHJA7USYUgdcHIpCS0jH8BWHNZ263/zLtcUErx1Y0bMjJYk/linINvU89zSFg5wp47mulxSj73yX9fmZ3d9AOWiJzTl5UHFNOG+Rfxp+OP5VpSWt/KwpbCHntSUvPekzmtyApJOUOOtL/F7UEgKTU1EuV32HHfQaWyAw6A80rAMmQeexphVs5UAH600h1GeB9K8+VRq/NFtf1qbKKezBSNzHpx+VORMqF9eTUeGkYkAfhTlZj0wPXmuSnPVXWmtvM1kuxMzBThc57AU3O33Y/pSCPg/PinJlG28Hiu1SnOS5lb+v61MbJLQcqgLzyTT+h/xpKXPfNd8YqKsjFu4hNGDzzSfhQetMAIBXB6Goj1wrE479hUjE52jqf5UgUMduMKOvvXHWXO7I1hoiIRhjkk4HUnvTdmV3D+9+lTS8/KPqeelMAzbgepriq0IXcV0T+81jJ2uKI1Zcrwe4oC4DMvDDqB3oXIY/MA3cHvSscK/OWPXHatfdUea1v6/MnW9iUNlaXcAMkio1Rioy3AHGKeI1Xtn612xlUktrepk1FAjq+QO1I5O9V5wetG4LKc9wKazkyLtXB681lKreFm9b/qUo63QsgVY+gz707y07CmFGfhmOPQVJ3rSFNOTk42RLlZWTFAGelOzTcilB7V0ECknoDTGVt4ZcDindPY0xnC9sk9gKzqqLj7xUb30Gsv7xNx3H3psjAFcdQegobLFQwwM9KWUBU4HfNcbT5Z8ui/HZGq3VxNrP94gewpzD5Dnp0pNzN90YHqaQoACxO5scZrW/uvkV/Nk9dQRzsG0jA7n1pjucDdjqCCKUbQEJ5XH60SIuCUxj0z1rlk5uDs/69DRWuNclXx6ZIqQkLGFGMnpVcP8AMCc8DBp+4E7nYc9hWFPELW3X8F/WhThsSx/M4xjao4qX1zUMYy2RgD261N3r0sL8BhU3FHvSMfyoZgo5OPYUn3h14IrdzV2k9SLdSNv3gOOB6nvSxoCA2M8UK+IwOrdMU9BtXHAPt2rlpRjOalu7amkm0rC0dc8c0vQUADqa7TIac9+Ka25n2g49TT+9Mk+V1IHPTrWNd2iXDcIxtLKOnWnBFUlgMMaRFxlieT1x2p+RjtRSh7quv+AEnqJjnj+dMkVtwPBA7Z70/HNIxODiqqxUo2YouzINu6TJyef5UrHExOeDwaVQQy5OMrSY3MD2LfpXm8loq297/wBfeb31Hxxg5w5HP6VII1C7fWl28cDj6UuPb8q9CnQjBWsYyk2yNeQUPOOPrUakufLPQdfepHUk5HB6UyQCNQRgHpz3rnqRlFe8tF+K7f1+pcWntuxCDnygf/1U5jtAReppNhUAjkjnPrTkTBLNnce1OnCfw2369l2/r1BtbkZURkjBwe/vSFmYhVYnP4VY4/8A11AVYBz06nPtUV6PIvd28v6/McJX3IwrfMVORj86fypBBO09DT4lA3Z9AKjTfjaPunkc1yRpciT6u/3o0cr3H43ZGSSeMmn42HdztPUf1pwBPBPTvTsEjmvSjQsr9TBzGOu07x+PvTQCULk89aNjZ29VzzQy7XAJ+U8kVjNPWTWn69ylbYdGQAWbg96eg3ZY96aY8tlRj1p/tW9Om9pdPx8yJNdBjxqEJG76ZqJh90DBA7+9WSMg+nvUcigBcDjNY4jDK146IuE+jI2AMaH06mljLswYkcZFIT+6K5GRxinxr+8Yew4FRCK9on6X9df8ht+6yQHH9aUnI6daDj8Kbg4r0TAThEOOO9R4KoGBw3U+9TY46de1QOCuV4C/yrlxEeVc3RL7maQd9CUNkZPFOBxTFcE4B/SpBz0Ga6ISUlo7kNWE49OKNikY60p4HPFIT6iqAiEYLtjjHTFKrNnb3obKsSOQeT6iiMlnZwTjPBrkglCSS0d392po9VceQoxxSjP4+lM8zDkYwB1NO4P0rpjOMtEZtNAxwMk1AzKM4PGc/Q1KzAodx6+lQk56oSPXHNceKk72NaaHu25A3dTyKZnasY6cZpnfHOD2NO4D/ODxXC60pO+3S5rypIfkE5JYn+96UAhG2sT04NKWMikKBg96VRl+MYAxmuuK95cr/r9TN7ajmCtgZ/EVGwZWTOWGfxp5i+bIO00gVjKuQOO9b1It7rXTVf1+ZMXbqNZg+PXPSlaMEHbxznFEq524HUjnvSndGMk5H61LVpS9orruHRcpJxx0FJ6gUZ3djml5HSu0yBQPQk0Y9elLkAUcmgCJjiVeeMUSj5R0608gEYIzUbpt27e56VyVYyipdUzSLTaJBwCefakDsFB2ED2pGLhTkDp2pyOu0ZOCB0qnUvK17AlZChweh/Cmt80g64AyKeUVu1RlDvIB6DI9qVTnsk9QjYRCoUsSMnrTGy7LnjnpUmDnmPmk2lWVmPOefauepBuKj0LT1uMU7WPHQ4P0p7xgfMF/D1o2kDeBwSc+4pwygOclD0NFOCS5ZbBJ63QxW2Y7r/Kpfck4pi4LNg8GnJnYM88V00HbToRMXP8A+vFNx3zTgQOO/tSHk+1dJmIBnmgqCMNg0uOaRkyuOhPFTP4Xpca3Iz8owSGX3PNNWTHTkDsetPb5Bkov50xzkfcFeXUm4O6f4M6Ek9xNwBbGPmHSljYKuScse1NT925LDtQAc7imQfQ1hCcubmW+vTYtpWsSeaCQSOewFSIu5iTyT+lQhkAyV/SpU5bKjAxXZRleS1v/AFuZSWnYkz684o4H1zRyepoAr0TEO/pSdPX60vfmj2JoEMkBxkYyOabw+CvBHbFSMKaVGdy8H+dYVIbtFxYK2R0wfSmyDAJ4I7imsQD8w59QaVXJGOGHtXNKtGS5JMtRad0IzfuFI605Bu5zgDgYqHBKlRkgGnK5KBVU49q56dW805Lp+KLcdNCVzucAdByTQpLOWH0HvUZDBSSoC+gp6sQwB49MV1023K8lYza00JQcdaKCAetNyK7TIcOTTkXEw44waTPvSxkGYfQ1LGT0GiioASn02nUAwpr/AOrb6GnU1/8AVt9DQIqiqWo/8exq5+FUtSP+jmrGWUPygAU7FNj+6MY6U79frVCHjPelH50gFLz3HFACjjnrTHJ2nrnFO5xwaQkLyTUTtyu7sNbkQVWGN5/E00qAMBwfrT2G7qAB6mmbQfujPua86cL6KP5m6fmMOXYLnJowQ2AuSKVxh1XvTdrSM2TyOlc1pKVlfmv+mxd9PIftkY89KMMPvDC+3akG8HAJz3pwDSZ+Ye9dEEpaJO5D07WJFVQvAoJHrRgAcc9KU9K9OKsrHOxpFAFLj3o9sVQCA0EAjkcUAcU0je2OgHWs6krK3ccUR9ThGOPXPFKEB6fNx1NOHzHAGFH605jtXA6npXD7GLXNLb+tv6ubc72RCQVZthIwKVIxIuRwR1p6LkP9cU2MkKCOSOCK540o3i5LR30+fQtydnYFjwcdG9D0qSPBGNuCOopGYHaV5bPanYHmA+1dVKMYS9zYzk21qSYxx3pMcUcc8/rTWdQO1drnGO7Mkm9hefXg9qXnFIMYzximHLOQDgD2pTny2trcErgzBZAxAxjFG1gTgjB9qR0wV5JyR1p3lrzgH8DXMoylJ6fiaXSSGbc/Iufc1J5SbgcfrTtoXgCnDjk1tCjFL3kS5voMZVbqAcUhVQjADHFPBpGPykj9KqcItN2EmwTGwdOlMXc43Mxx6ClV1WMZPamIx2kBe55JrBzi3FPtt9xdnqHyrLxwMUjMA6kc/TmkCb5TuPQdBTyFBQAY5rNKTi7aK/6j0vr2AuwGQv1zUmaZKP3Zp6jjNdMLqbTd9v1IdrXFz2pKBjIOKQn8K2IHCo24lQ5pM789kH600ojDKHp2zXHVqOatFfj2NYxtuPY7yNo4B60/r1ApIyCoPT2p3tW9KOnNe9yJPoJjJ5oxk0oowPxrQkgZdpIQnPcY4qJ0xwT82OgFTyLgFsnnsO9RrFlsEdOW/wAK8mvRcpctv69DphKyuRjO0rjg809I0YAhiD6HtQT+/B7dKANrHIIA6EdqyhTjGWuqTt+pTbaH7RuIOAw5BFPWXKgDknrioxgghSWJ7+lSQ48sADnvXXSvzWjoZy21FEYxknmmIWwUUdD17U7lyQTgDgj1pCQkh+nAFXKyaa0W39f1cS7dRYwELA8kHOacHDNgVHtJlBbGD2FPYFXVse1OnKUY6aJP+vzE0myQ8D6UnfoBRnj3phcKcYyfauuUlFXZmk3sJISMAdTTMJuwQTz970okbLE8cLxTmXbEAPUVxTlzyk+39fibJWSFQkMVJz3FP9KYBukYjoBinn8a6qPwmctwGOn86MA8f0o701iFUscn2q5NJNslDPlXCOu4jpTgNzbsYA6Ck8vKE9zz9KkRtyg561y0oe973y/4PoaSemg7kjmkyeaUjPXtSfgK7DIM8cnrUS/M7FhnHGPSp8etV5CDJ8p4P3sCufESUbP8DSCvoOjGVxyQDjPtUhPPU0ilSPXtTsZNa00lBK9yZbjccdz9abMCY2p2Md/woK5BHtTqR5ouPcUXZ3I9wjdsngjIoQYZR7EmkZigAYA+lPRcEs3JPp2rkguadu34dTV6K5JSd+uKXvjH50AZHv712mIce1RjBZt3XpUnTsaikxkAZz3A9KxruyUvwLhroPjyU5/Cn459qjVx937v1p4zmqpNcqSewpbi59DSONylTn3peccCkwOtaNJqzERM237y8juKcmepwc80HmTHGAKQHa+3qD+lcsFad3qti3qrEoyfpSUf09adxjrmuszGEmos8u/Ug4FTHk8DioWG0sOBnkVzYhtJP+tjSGrFyT8pHPY5pyNlRmkcgqG9Kar43EAYzyaz9ooT1f8Aw39XHy3RKDkUMxVS1HGOtNcfdHqea6akrQbREVdiCUD73BpqhgAQ3J5I7U6UcY4yeKQqY19Rj8q5p3Unz6pLctbaCRMDuyeSc077v3BkelLsBQew6ilQkoM1UI6KMt+4m+qGFlaTjqB0PrQqoVDMSSaQAsWYdc8UuCSf3YyO9ZJSeslf5FabIjcgt8owBzSYIXcBkdDxTtp8sgcljjNOj4+Xj5hmuSNPmqe9pf8AD+tPvNG7LQYPLbkYB9DU6fcBAxx+VRbNrY7gZUHvUq8rn2rtwsWpO+jM6j00FOQOv5UD05oHb+tAxnB5ruMRjqWxg4wcimSE7SGGPep8gHpUbDdIFPbnFc1eGmm70NIPuKJF65P5U4EMMjJFMyTnCjA4460g4YEfdP8AOlGs09Xp9wOJJkKOaAcgGgYzQeewFdNzMjYkvgHHH501gy7QSG5p/HnfhQ+dyZwMHrXJON1J+f8Akap2shGkGxgQQfU1IFDLzgikYK0Z9PampH8oIJBxT95T76C0t2HRDg8nrSqCZWJ9KZGWCk4BGacn32bBHpSpyuoK39WY5Lcl/Dj2pD0xxil7ZpvQGuszDjtimYZegyP5U4Dp3NKeKmUFIE7ELs20/Lgd8U4MV/hOPalkHB6DinYOM/lWKg1N69C76bDVYMOpx9KXoKagw7880NncADVqo+Tmf9a2JtrYd0FBzjOaZiT2NOydvMZ/Cm6mmqCwzoA5GSegpwXaCx69yaYpBGw8EHinEAcsePSuWLVua3/A73NH2Icb5DnuKI26E9D19jUiLiQk9SPypqgKN2BtPBzWEYOLUuuv9f5lt30HFMnKjBoAOTt4PcUZKYDdPWjOZAQR7966WoXTWj7GepIp3DjtS4J70xFAdu3SpOQMV0023HUiS1E70o9zzSjI69aTg98VoSBAz6n0qJwcjIyPQVLyaa52qT37e9ZVUnHUqL1IjIqrjYfxFNO5jjYoJ7VIVxgfxHv6U7iMHH/664pUpTvzPRehqpJbECs0eV4znrTlDBflahVyXX2/WlRsAP8AgwrnpQs0pvTX5a6lyfYQmQHBbGe5FOGUfcwz79alwGHY0zGxtpzg9Pau1UuRp3v+P9fIy5r6CnnvS+3NNA2N6g9KCx3hQvykEk56GuqErrUzasL6nP6U+H/XD/dNMHBPYU+LHnDHoab2As0meaOhpCOagB1OpgNPoBhTZP8AVt9DTqbJ/q2+hoEVB0qhqX/Huav1Q1L/AFBqxltM7V+lOH45pE4Qc8U8YyelUIcOM80AZNA/zxS0AGMVGPnbd2HSpO1RKMqUPBHBFYVH7yX9XKjsIMOdx6dhSswUZx+FICwGNvTvSNxyfmbsKzUuWOm/V/1+BVrsagzISeuKaM5Y+h5+lKP3bc9xQMrhvzrmUdEuqu2aXHsAwz37U0klQ/Q96UDg7W4Pamsykhc8VtUkt3/T6ExXQl7UvameYOnJx7Um4norV0+1iZ8rH/Sk4zTFfJIIwaUk7SaaqJx5kKzTsO/CmJ1YZ5zSKGOCSfypNp8zhjnFYTnJ2ly/0y0lqriqWVQu3JpTwOuWNJ857ilCAck5PqaSpt2Wvz6D5luMkYQqSSFX+8xximfaIgAVlT0+8Kz/ABJpc+s6cLGGVYkkcGVyMkKOeB9QK4TVfBEGn3Wn20N7NLPdTBNpUDC/xN+HFarDxtoyHUfY9QVmboox65oXgElvqaSKNYoVjQBVVQqj0AphRZYGjkUMjAhlYZBHpWbpLnSbb3/Qrm00JA8JPLgn3Oae5Gw4xjFeU6Bptte+OdTs5oVa3jMu1D0XDgDFWr/Ubjwd4pjtVuZJNNnVXMUjFtikkcZ9ME1U4Wi1FdCYyu02z04MqqATTFcAuQe/YVm3esWNhIkUjM0zqWWKJC7keuB296bpmvWGp2ks9pKZFiJ3qEO9f+A9aTjNyXQq6SZq5LuOwBzzT888niudTxt4feKSQX64j+8NjA9+gxk9KdquoWup+Er27tJy8X2d3R0JUgqCR79RWsI8vW9yW7nQhs9xSg+tedeC/E1pZ6A7apqGHe5ZU8xixxtX68V38MyTRJJE6vG4BVlOQQe9aEkueeaMce1Ub/V7HTQrXlwkW84UMeW+g70tvqlneW8k9tcxyxpwzq2QDjPX6EUm0ldjSLexVHAFRq4XcDycngVyKT2+p+LPOk1uNYEVRb2sFxjzT1ycHHXPHfFdPJd29pbmW4mjiRTyzsAP1rmfxRUdC1s7k25jJwMcDrT1TkEnJrMa+g1C1mayu1cFCvmQsGKn/GuV8D+I7q8j1CXU79fLiKBXlIAXO7P8hUU7Xle7s/68ipdPM7+T/VmgyKMAn8BVfejxeYJA4IyCDwaczeXgbgvGSxolVkpNryBRViR3Gz5fzrH1jWJdKVj9jeaJV3GTcAOTgKO5bmri3UM4by5kkxwSjA/nXM6/Dq2qagv2W5Wyhtl3Rs5H76X2HoOmfr1rF1XKbUnb+v8AhiuSy0Ostn+0wxyNG8eVB2N1UkdDUox5h+lUtOuZpNOhkuITFcMvzoezd/wqdpQEbnI6kjvTlUjBqL33/wCAJRb16E8P3T7mpOK878S+MtV0qe3a2gMMUoICXEa9sdCrHPWuo1XUb5dGVrC1l+23GEjVlH7sn+JuwAH9K76ceWKRjJpts3aD7iud8O3GrRy3FhrDebKmJI7hF+R1PGMgAZB/Hmug3DPUVYlqNIzL67RSIwWLJ6mmvIFfIweOQDRuQMdqHdXnuaU3Z66m9tBBHlgM8jnI7VMq7QS3JPJNNQEZ6ZPWn59TW9Gio+81qRKbegoxjNMTh3X8eaduBGK5+fVr2XxN/ZtjbxvFEim4ncnEeece5xjH1rSpF6OK2Ji1szd3BZDjknnHvTeRKC3Ug0MAm1h2PJ702QlhnkAc+5rjldXvune34/5mq12JHOXXHJB9OlEnzIcenFIWVEHYdqOXPPyj0rZ7Nbtk9n0Qhct93p3JpC2CGYAgdxVHU7/+zNMe8MDzRwgs6oQDjueaqaJr1nr2nSX0KPAiOUIkIHQA569Oa537SUOZstcqdjW/5aY7cAfnUjtufao5A9O9chpvi8ahq8dsbN4raVnW2uWJ2ylfYj/PSuoRieADnua5VOcHyyVr/wBWNLJ6onQlW25znk1KeagQEcB8H0Ip+/5Szdjj8a9DD1FGNnoYzjd6D2cJyRQD5iZ659qYMlt7fgPSmgkSMgPB5+lXKrJNNrR6WEoroKpdxs7DgtUygBRjios+Uc4+U8Y96MMPnJPB6e1RTl7PRq7W/khyVyboaTPqc5oX14pCQuT2FdjaSuZWEkb5cZ6nFJuIO1F4XrSOwIUgdCM0J0Y8dTXI5c9TR/1/w5pay1DIEisOjdakHPToaiQqCm7jqal4x0Bq8NLmT/rohTVg9MZP40o4GKTgnn/9VJvDHHpXQ5JbkWGINxZiPbHoKWLqV/u0jZVsr/FxinqNidR9a5aatK3bd/19/kaPb1HAUZzjIpA27kGjoOK6009UZinHbpUIJA4xljUhZQcEgZqPADgdME1y15e8rP8ArT9LlwWgpyQyn7wGRipVOVBPeo5Dhs4/hIoR+ACOMcGlTmo1HFv+ug2rxuSjj6UHGOv50Zx25qNss2OcdTiumcuVaGaVwdckMuMjpSR85fjn36U0sw+Rs8989qV12Dcpx2xXJze85pbbmltLDjJ82O3Qmn5PrxUaBWjxx70AlCAT8p6GtYVJJKUtn+AnFbIV8lTg9OlRHJ5Bzj16ink5yckKPTvUZQjlQwPua567c37pcFbcMgwt8xoJwqqOp5NNHLbW4ojKg5IOTXH7RtpPToaWJRgnJZvrSrky4Y/dHBoJMg2gYHvRtDOx7YwCK7Undcv/AA/9dzP1HOp4I7GmuwZMDqeKUMU4bketI675VA44zmtJu6fLu90SvMawKKQpOPpUikCPPYCmZJKo3Y/nTmj3fd/HFKKd24elgdtLixABBT/r3o6cY6UV1xjyxSM27u4wRKGyM/Sm4IBXuDkVNk54prJnBHBHesalFW91FKXcZuLOp2kY68URgYIz34prGXO3A5GeKfGy42gbfY1lTkvaa/j30KkvdH8duaBSEfmaUZFdpkAGSck/hTH+Vg3GO9P3etMdzu2Bc5FZVrcupUdxoADEZ68imyDaT6HkUhymAQQO3tRK25fQj0rgnVXI4vRo2UfeTFOFZD3xk08Fj0wPr1qM7nl+UdOlPKKF+Y5P1qqcm+bl2XyFJbX3EDYkG4Y4xUnysPXNMAx5fc49acYx6c+1b0ufW2q8yJWEZMKxBxx+FKu4KMgEYoKPggYOakUcY5pqneV0rA3p3GROoAB4Oal4HpzUSKuzkbuTTFzuYZ464p0nJRimKSTbsT57j8hRnPFRg47Cncdc/nXQQOOTn+lJwO/T0o5A60ZxkevrTATqMEce9MMYzxkfQ1Ic9MYqMM+M4B/Gsqjje0lcpX6DQGDtjn60pZgVyD17UgY72LA84p24ZUg965k48ujtr+pprfYUSAdc/wCFOyCM/wAqOxx1pkQ+X3roTkpJMzsrXEKhpcEZ4/rTtgHb86M5mHHalPTmlThFttrqNtilAe+PxppRduCKevHvS8Z561pyRvexN2QHK8AZHY0Aj+EHP0qU0EVHs2tmVzdyFCyjpkn3qQOc/MMZpqcAjrzQwGV9M1lC8aaaZT1diWk3L6jNAHrTI1Ur0BwTW0pSukiEkPOCOelMkyR16c4pTGp52j8KDGO2QfY1M1OUWrIasmNOSQy8+1HQEvjjtTY0OCFYjBNSKnOcnIrKKlNXt/kU7IbEoVjuHJGaANoDDp0/CpGTPOTn1oUALgCnGi1p0QnIZjbkpgj0pOWwMEYOeadsZD8pB9qTLdwo9807W0af6AIzfvAM9OtO7A96ZtO4AHr1OKXYc5LZH0q6cpXd0JpC9adED56/7ppMelPiOZx/umtXsSWKSlpDUAKOlOpgPan0Awpsn+rb6GnU2T/Vt9DQIqVnakf3JrR7Vnal/qTVjL0Y+Vc+lSAelNQfJ+FPA6d6oQoJ9qCuf8aKCQB1xSYDCmAeW596Yi7kzn5vWnNIoU4Pb0pyjagGO1cyhTnP3djS8ktRnz4HK0LH1Lcn+VP4P5UNntxitVSS31J5mNwKOtL6HPNGO4/StLEkZjXPI5ojA3Nxjmn55piEktz1JrGUIqasi03Zj/Xmm8Uj8soBPJoMa5/+vTc5XaithWVtRgOHY8UOw2HBBoRAd2QOpFDKAV+tc/7z2b21v+LL93mASKMc5/ChTukLDOMd6kzg0ueK3VOTa5nsRzLoITx7UUdRxR1rYkaelcvaH+1fG11c43QadEIUPbzG6kfqK6g896rWWn21gJRbxlPNkMj8klmPU80xMrtrdgmrJpbTgXbjITB9M9emcVcQ/u//AK1Vm0XT5NVXUzApu1GBJk+mOnTpVmW1jmhaNi+1hj5WKn8xWM4y51KP9bFpqzTPOPC0gHxE1c5AB87/ANGCqvjGP+3vG1rYWZMjKixuV52nJJ/IEV2sfgvREneRLaRXPVxO4J/HNaFnounaYR9ktY4mY/M2MsfqTzSlUdnJPT+kJR6HJaxLbL4zs0tCP7W8soWdv3Ua7TyR1JxnjjrVT4e5fVNd3Sh/3iksvAbl+RXW3/hjRtS1Bb66thJOAAeThsdMjvRY+E9Msbme5t4WilmBBKsRtz12jt1ojyP3U7/iD5lrscF4NjieLxJI6KwEBHI7HfkfpWh4YYn4a6sM5wJ+/T5BXTWvgzTLP7VFbm4jS4i8uUCQ/MCf8/mantfCdhZ6Vc6bBJcJbXBy4D8+hwcdxWkGnf1JaaseeWFvGPhfqMpjXzDcrhsc9U7/AImvRPCBLeFNOJbP7oVUHgnTodJl00XN2trLIJGTeOSPw9h+QrY0jTYtJ05LSCaWSFCdnmkEqPTgDinKcb2vqEYvexyXjez1Aala6rpcoe4s48tADlguT8wXuDyD9Kr2WqaZrXg7VWnJ07fJuuWj5Ac7eQPQ46fWusvtEF5fpqK3c9tOkflr5eMFc5wQRzVH/hD9P/sO50xmm23MnmSTEjeXyOentWLqpre39dS+TXY861+8mbTNAkiR47aIOtvNIw8yTG35iB90enJro/FF4w8b6JaTt/oqskmDwCxcjJ/IfrWnN8ONOltoLY3d2fKJKuz7sA9QB0ArV1zwhaa5ZwRTSyrNAMJOOWPru9auCjJ3e6Jd0vUSx8PwaZqeoahDPJi6G4xfwqepPvz+WTXnPh+xtZvC+v3M0SvJEg8tmGdp56e/SvS7Lw7JaWsiyalc3Fw0ZiWeU58sH0H5dfSsu08B/YtJvrCLUTsuwu5jFyuPTnvWpL9CXwAzS+EbcMfus4H03E1m/EfUJrezsrRWZEndvNKnqBjj6c/pXTeHNBbQNONmbrz4wxZSU2kZ7dai8Q+Hodfsfs85dJFO6OQD7p/wrmqqMZps0jdxsZ0Wgx23iAavaTCOEw7Xt4xhX4wPw6H6iuV0ZW12w8Q6lfBJZREfL3DPl/Kx+XPTt+VdfougX9gkaXeqSXEUQxFEqhQOMcnqePXiqn/CHzWkmpQ6bdRR29+u10kjJ8vr93B9zXDGTbfM77Wexu0raKxF8PtRnvdGkS6Z5TBKURmOflwDjPtVf4jarc21jaWUDGJLlm8wg4yBjj6c/pXT+H9Ft9F0xLKL5uSzyEYLsepqr4s8LDxBZxIJvKmibMbMMjnqD+QrSmvf9pF+7/W5Mr8vK9zhvHuk2ukrpMdorKjBwRuJBI284Pc963PFmqXU3iXSdCjd47aZo2m2MVLgtjGR2wD+dLq/g7WtaSzW9v7UG2BX5Ebvjn3Jx7Vqa14XudSvNP1O2eNb+0KklshJADnHcjnP512xqp2XUwcWrtbGLZahNpHxIfSLdm+wTY/cklghKBsjPTn+dZ+nLc3njvUtOXULyK1TzPlSUg43DgHt1rp7DwtcL4nl1/UDGsxwI4Y2LBfl25LEDPHt3rP07w3rNj4ovdXZLZ1uPMyiyn5cnI52+oArOrUSi1s7FRi7rsQ+BtSv2s9cgklkumtQDCrkkk/NwM+uBWdZ397d+DNU1qbULoahFOEQrMyhBleNo453HtW94V8PanoL6lPefZys6Bwyy8Bhk88dOetcpZarIkcs934XN68sxklnUsI3OeOACpxWsI63sS5abnoXgtrqbw7Bd3c9zLLPlj57ZxzjjgcHGfxrJ8d6vdaZe6aS9wmnuzeebd9jtjGBn/Oea3/DOuQ69pQuYYWgCOYzGeikAdPbBFVtetb+5vvL+wfb9Lkg2zQ71Uhs8Mucc1okhNuxVsbq8bw7qF1pd8dSdmLWrSNllG1RtOccjnj/ABrlNT8SahpCaZcLfSPfsT9st2ZWUHjggDAPt1FbGm+FtX03wlqkFsWhu7p8xR+YCUUY4z03EZGfpWHf+DvEE/h/T4BZwK9s75RHG9txzuY5x2A60NdxXZtePta1TSpNOlsrt4fP3hkABHGCOo96jn1zWNJ8Z6fY3N/9pgvFTegjCqpYlcDvwfel8Z6Rq+tx6WLawZpIVZpdrqQpOOASRnp6VHrek6td+MNN1KLTLj7PbCLcflycNuPGffH4VhTipWa1T6lyk09S/ca1f3vjgaFBO1tbxLl5EALsdm7jcCAOR29aXwprGr6jr2oWl5erJFZMUI8kAyckZyOnSsvxTqlrY+Mo5Ly3uYfIg/dz2uA8hI9+MdR9a2PBOqaBO09tpkU8Vy48yU3HLyc9d2T6/rWkKcIK0UJycnqbPikhPDGpsDjNu4x+BrifDV1LY/Du8uEtftTGZwISpIYHaDkDt1rtPFySSeG7uGG3mmllTy0SJCxyfXHauI06LXNO8BXENlZ3EV4lwQwMZ3bCOq+vpxXPVp6Wtpdf8E0jJX36El3rl1ZX2hxXK288dzsdrUwhGt2yMYHbGeM+lafiTxFrOi6/ZWdn5MsN2V2RuuDknGM57+tctdaXqQj0GZNDuU8h90xA3SSvlSzMOozjjP8AStTxnM//AAlPh6TyJC6lG8rjcTvHHXGe3WoVKMKqXWzKc24tm0viXUtN8V22lau0Dx3IUxvChXaxOAOeoyCK7KPDPn8RXnV3a3Pibx3Y3FvbXCWtqEMkk8ZTG1ixHPfnH/1q9HZdqhl5x1xVzpONpy6asUZXvFDnY8KMZPekZVRQfQ5pzqGjODjuMGmqDKMtwnp61NX4mlq2tP6/EcdrhtZ/mP1AHanKS8fPU00OVGzqw4p6LtXJOT1Jp0rN3XbUUttQRtoKt/DSbywI2fKfzpjHc4YcKSB9acoDE7z831rP2kn7i2/r1K5VuMblDydy9T6ijzMQt7miRVHIfJ9Kj24CkMPp6Vw1JzhN27GqSaJTgLzjc36VIjL8qhuwpiw87g4J9RzSsN2VbGQMgiuyk5wXNa39d79fQylZ6D3fGMdT0pCNqAjqvOfWmw5IDk/QUpJZivp1zW7fPHnfXb+vxJ2dgUb1ZievQCmr87BSQdv60sgKEY/i4/H1pSm1MjqtRZ7dt/P+v+AO/wCIoBRuTwevsakzgZyKYCHXI71GCzMEbtWrn7NabPYm3NuK7jdkAHsR60zO05HIPQ08AuM5x7YqKRCgwG49K4a/Olzpaf15msLbD2IeQHsBzTlbksMc9CaiIXcPm47kVMpi7fmaVKbnJttL5hJWQ/ew4bGD3FKmDliOTzUZH7tvTPFORznaRhvauynO8kpfL+vyM5LTQTAcsSOBwOaaCfMCscgc04/uzuUHB6ikC78t3PQ1LTukl73XzQ0/uFYbXDA4JOMUrkbTkcUxDl/m+8OlPblgvYcmrjJOLcerE1Zq5GM/dzz1BNK7lQeQDUrKCORUTqqgYHfmoqUpQg+V6DUlJ6kBBwMnkjNS/cbBGVPOPSgglskdQQAacf8AVAjqAK5adG3M102/rzNHLa4m1NwxyD71MBxgdKiQDf068jNS84zXfhoWTdkY1GDDPGBTVQKSR3p3uaMEnrXQ4pu7IuxhAaXB/hHrSruRgrc5zg0FCDvB5756GmCQeYSeMDGMVyyahLXRt/gaLVaE2fypcY5PSmhw3Q5pa601JXRntuLuz2/Ogn5c0ZxQevXpQIj3bZTu44wKHwWQDin4DD1FQ4KSErzgdDXLUTirbpv/AIJpHUlZgoyelKpDHIbIqJmD7R785qQoCMg4NWqkpNuOqQrJbijPOcVHIATt257/AEpdzJndyPUCm5yshXkk1FWqmuUcY2dxmX5A+b261Gy4cbhgdcVYV1HCjP0qJgCXYnOB+tcFekrKzu/wNoS1BT8xCkc9M0oV1wSoJ9etKihlKnr1BoXeuRnp2NVGFkm/w/yE30JYxkbs7jipMdKjjztznrzUoFenS0gjCW40H8qNwFKR1/nTC3bPFakjCnOVJBNMUNvb2qXk85qNeIj6881y1KcVJW06mkZOwoDHoenqOtSK2Rg9aiSMEbgT0p2QBkjletHM42YWvoSjAo57AZqMOeuBtzinMwXqc1qqsWrk8rHHjmmRj5BmlDhieMfWkj5BPuaXMpTTXn+g7NIBjzWz6Ukq/IT36/SnMhJ3A4NNk3BSOCKzmmoSTXca3TAK4H3ifrSLv2kYBGaeHIHKmkjI2nkZzU2jzKzt/XmGthASz5IIAHWpMcZBo/UUmfauiEeXqQ3cBx1FOznpTcnOc4oDe9aCHHpx+VIRz70oPel6/wD16QyLYrc7aY8YVcqT+dSM+DjaT9Kjd8owKt+Vc1VU7NW19C4810OIb+/n8KRN3zAEYzQZF6Z/Smow81jn6VL5OaNn+PkNXs7ofudeSo4p/Udc012BQ/TvTlGVHvW0dJWvch7XGIOXHvUn1HFMX77fh0p/41VP4fv/ADCW4YUc0vU0nOaTkdaskCTj0pPrSjnnrS/UUwI36gjsaXPTnJpW5OMUwIucgc1FpKV0O6tqKSc9f1p0WfO/4DSAEd8U+P8A134U3sBYNJ0o79aKgAp9Np1Agpsn+rb6GnU2T/VP9DQBTrP1H/UmtAVn6l/qTVjNFAdopxHNInCDntTqoQdqDijNBJx0+lJgGB3FB5pgkYnay44z1p351MJKSuhtWEPT3oIHtRnA4oOfWrEBApD37+lKaQn16UAJ25qKNgF5ODzUvqaaFGc4H5VlOMnJSiyk1azIyw3gk547U4uPQmkwPN9ttOf7h47VglO0nct20ViNd+Og55oYMWUZx9BTwAFHbim4zKMelS6aUIq/YOa7bF2t1LmlQkopPP1obIQ/SlQYQcdq2jFRqadiW7xFxxijtRjP/wCqgj8K3IExz0pecUHikZgPrSckldgk3sIWCjPpSbyQMKfxodlKkd/pT/lAHY1g6nPJpSskXy2WqI1G4sSSDntQyDeox1PenR4O5s5yaVwWIIIGDWapp07pXf8AwSua0rChcDoMUpIAOeB70zax6ufw4pfKX6/Wtr1HsrEWj1YxmPmEJ3HX0pfXEnzUIvzPihFUpjHPeuWMZN69bmraQjMSVBGCCM0H7xT+8RTZQR3z6Gk3fMG/2eK551HzOMvL7upajpdEoG9j/dFD/MQv4mkLiNQO/pTBJnP949Tj+VbyqxiuRvV7/wCRCi27kn3pPYVJj86RANvHT1p1dtJWV+5lJ6iAAcGjHOaUZzR3960JEqNjvYjPA61JjI6iosExNj1rnrt2svM0h3BFz8xHXp9KYD+9Vj3p3LAKAQP5ClEYYn+7jANcrg5cqh01+f8AX5midrtjdvztxkZ5Apw25yCWPYVKqbRgd+pNOraOGa1IdQhRQJCWAJIzmnM2zHHXoPWhiQ6H8OKJeFDDqDmmv3cJKPT/AIcPiauIysynPHoBTgF2A8AEUFwRheTSRICgJ5+vapVue0NboOmpE8S3Nq9vIgaN1KOD0IPGKyLXw5JaRi1g1a+S3QfLH8hwPQErnFb6DDuPxoIAlBx1BFOCcYxbezt+gOzbKumaXa6VZi2tYykeSxJOSzHqSe5q4Rx0pep601m24ABJPSuqU1FXZml0Q1ztQkcGoyqgZkOSaezBimOnWhOSXIznp9K5JS9pOy1/rc0S5UMACcqcqf0qQKDzgVH/AMsjjueKmAxV4d9FtoKZzlx4duF1i41Gzuog9wAJI7mHzAMDscgge1P03w4LXV31S4kikumj8sCGIRoo+mSSfcmug5696PqAK67mVkMK5FQBMRKe2eTVk84qANsJXG5c1x4iyab8/wBDan5HOeH/AA3PpGp393NfvcrO2VB+vVveqOu+F9W1XxDZ6lbPaCO12GNZHYFiG3c/L68V2hBfAwVWpce3FXSj7/O1+n9bEyfu2Io1by13gBsDIByAfr3qTBPGODxzS470nAHvXQSRBGJ2H7g/WjJjYhR16D3p7OEXOPwqMqyrvJO4c/hXFUgoaQ3XXsv62NYu+4qoY2DE/e6mlwZD329PrUnDjHUdaXAHHT6VoqC2v7pLn94jRjbyaibdtyQp98VPj1phXoQcHtnmnWpcyutwjKz1IGTC8n5j2HakKbdjEcHrmnFcFuckcZ9zUkqgqo7Zrz/YJqT7f5/8A259kR4KHGSB2IpeuQgJJ4z6Uqh2VB6HrnpUuM966KNHmV1oiJSsM2+WQP4D+hpXG3516jrT2AIIxx3qL5iSh/E+1bTjyLlS0e3kyE76i4805PpxSfM/ydweaGLRNjqD0470oUhdw+8P1rOzfqt/P+vy0Kv/AMAcSQuB1PQUxkZVBHJByeOtOUFjuPfp7U7oOP1rdQ9orv5EX5dERbto+XcPambDgE9W6Cp3BxwM4prZMik8HB6dq46tB31NYzI9oUK4GQetP6EFW4Pr2px/1A4xxTVX5mXJx1xSVNxaUeqX3/0g5r6sk2nqxBx+QpXUNyDgjvTwOOvakII69a9FU42sY8zvciZyRs6MevamNmI5UDae2elTkAtTGVXfGeByawnSaV769P6/MqMvuBYwVHYjoaVF67s5zzSD5GCkZU9PapNuRkjFaUoxve1mtBSbE2j3oxgetJnsD0oBycnrW5AyTI2t6HmmlSoKAE56GpWGRyOtREuhwMHPArkrR5XzdH2+78TSLurCgYZR/dHNS57VHHjBJ+9nmpOc5Oa1o25brqTPewMeMcc0Dg8UnXr1p3fGcfhWxI2Q/LgcH1puNmFVcnFOkGU469qb/ErZ4PFctR2n9356mkdhDg5YDDr1HrUo5G4dxUUhwwIPXg01ZWCD0HFRGqqc2pf15jcbq6J8flTWGFJJxS7hx2psvKAA8niumc7RbRCWoioQowcHHNIjfeLDGTwakLYU+wpqr+7GemKw9naSUXsiua6bY0gPJ7AUfMpUE5U+tIu5XYryM9KUtvlQHKkVCkrX2bf6jt06D2OEJpoQhRjGcc+9EowgXPU4qQYI/wDrVu4qc3foTeyGfOw7AYqLHy7e5PSrHbv+NN2AnOBn1pTocz3BTsRAY+YD7pwfpT34AYdqRvlO7HB4NGwHHzErWXK0nBf12ZV03ccvyPjsefxqUHHYVEpDyZ7LUn8q3pbO21yJCkccd6jx6c0888AUn41qIYx9fSo8lTn+E9fY1PgY6VGfm3DA6c1nVasu44jVwpIPI7Glk4Ge3Q1GdyA/Llev0pSwKkZJ+vWuOdT3XB6dv67GqjrccWAjA+lA+mW7moSxYoPSrAcABRzx9amlUU5XvZKw5KyE5J2MBnGQRSxK2DgjqetJ0fLH5uwp6LgfN169a2hHmnchuyDLDOR+tI7ja3UHHGRTsnH9KO+TW8qcmrJkJrsKD8oOfemAKzvkZ6Uu4Z96jZSWLBhz2onF6aXsCYr/ACsuDgZx1p5PXkfSoDuYhcdOpzS4QHDc59TWUJtN8q0+4prRXJO2MdaT68Uh/d8g5HpSqRkV0RnfR7kNDwcjrTh3poxj3pfbJqxDWP7we9K5ypHtTZDhlOe+Kc3TNYxV3Jf1sW+jGr90cDpTJFBdeBzSgMowCCMUjhjtwARn1rKb/d2kuxS+LRi+WpFCLlBgkHHrQGbHKmkjcKNuDxS/d860t8rB71iVVw2ck8dTTvXimeapwM5p+cHg10Q5bWiQ79RNvTrijHNKOetIM/8A160JFyR1H0FISM0meMGk6c5oAcTgd6jD5b9OlLz+NNTqwweeaibd0kND8etOjH74cfw0gxnPBPuKdGczfhTlsCLFJRRUAFPplPoBhTZP9W30NOpsn+qf6GgRTB4rP1L/AFJq+Kz9SP7k1YzTT7o5p1MUZQZPanAY6cVQheeKUnmgnik4xnApAMXmRj+FP4HSmRkEE+9OwKzpfDfuOW4mDxzRnvQenShs1qIT+VIT2z9KUnj2pnmA/dBNRKcY6MaTYM20foBTf3hPAAFBYMyjnr0NOLAZ+YVjzKbfvaFWstiNQWY5bkccUrqQp+Y0sZ4J9TmlfJXjmoVKLpN21ZXM+aw3yx9T9aUIACQMe9Jlz2A/Gj589qtci+GP4Eu73YScIeaXKqBkge1McHGC3U+lL9wgAZaodSXO3a239aFcqsh+QeQaaXAYjHTqaZnngbXHagHcr56d6Trydop6hyLckdtoyBk9qQKF5PLGmqwwD6dKeozkn738qIydR3X/AAwNcqswyHypBHehEAJBpesowegyaPvScdhRZOSb1adgvpoPwB6DFFL+FFdiMhtLnI6Uv1GKOME4oAjfAw2cGoixY/dJPqOKldTv3Adsc0wsxOMjI647V59eLu76enX+vQ3g9BkjOFIZePem7SsYYEcmpNgYE9R6+tRhcxlwMYNcFSEr8z10dtTZNbCqyZyVJNTCTJwoA+tRZZpUUQgg53MDjb6VKQAdpAKnoa6qUJximnp6fmZyab1Q9RhQOuO9P5xUaEhyp7cgmn9e3NejSacdOhhJah+NANNMir9aXIxk/pTU4t2TE01uIzqKZhvMIXjPY0sY5bI5zTm4lQ+tc8m5xUm+v62NFo7CYcnkgD2708AAYoGM0uMV0Rgo6kN3EHt/Ol5zR+ePrRwPSrJGyKSOOT1FNKMykE49hUmecimF+QEGTXPVhC95dehpFvoCkCIHikQscqvr3pIwOcjoafu2ycKeR2rHXljJ6IrS7SHKgU5Jy3rTZGGQBgkHNGWk6nA9BSMoWNscVc78j5VZEq19Q3tjcTtB6CmO+CpJ3AHrT2bDhsZAHbtSN5b9wDWFRSaa5tfP+rFq3YYxw5x0wTTncKgUd+KiKnOBzgUocElm5PYVyxr25ul/6Zbjew9Wx8xUgDpU2TUO4t94HHoKlVlY8fTFd+GmtrmVRC84ox7UjMAMngCo97/eIwo7H0redVR0IUWx0mRjkgE8kUMq7CB0HSiTGzHr04pqZcAuc+1ZSadRxWra+4tfDckU7lBPH1pTj60h64oyeM9K6Y6LUzYvrQBke1Az6UvOMVQDHAZTkVHuaQbR1704gPkk4QfrTVVScocEdq4qknOWm3rqzWKstSUDaoHYU7kdgMUxW3Lnoe4FO7cflXXBpxTWxk99RR70elA7UZ5/rVAQnlX9Q2aXcHYY6DkmhsoxYd+MetHzS8ABV6ZFcFrS5ev9Na/ma7q4sQ+Td6k4p/bt9KBhQFAxR05rspx5YqJm3d3EH3sAdO9KKUA8ZxQfXpViIceYSx4HQf406Ntww3UUwnyyeSQeg9/SpI1wCWxk1yU/jt16/wBfl5GktvyHA46H8qUfpQBx05peOnFdhkJ3x0FMP+sX8qfjnp0oZQeMfSs6keaOhSdmRYO0x4Pt9KcozJgEnC4NN3spPIx64qVVCjvn1rmpxUpadC5OyHg8d6byST1pemcg0FsjFdhmJ+lRumfmHUfrUnAOOajfLMEBwOprOrblHHcRWDPuOBjgZp+OPWoyyj+DgHrSgEMF6gjIz2rKlPl0buVJXHGlB+pox70uB1wBiuozAnn3qPP73BwOODTyQByeO9IQrDsayqK+ieqKWg1uWUYwf6VJxkf4VEhKtk5wehNOb5n2jj1IrKnUVnLq+hTj0He+TTxk54qIMUO1/wADTwexOa2jNSJaaEckMAMcjvULHBw3yg/oae53jOBt9TUfzYx98fSvPxFS70/r/geZrBaCyHdHnuDzSFtm1Bzjk+lMCln2dPrSoVD5YbjXN7WUpXel9L+n9I05UlYl45JRj7mkYkMu0ZWnlieAAPrSKBlQuSF6muuydlF9vzM79WSKQ3T8qaVI5Q4P6UrRhuRkH1prb9hHXjAxXVO9veV/NGa8hI3+X5uMnPtSgb2cnnsKeF+QAjio03AZHTng1nyuPLF6r+v8yr3u0L5R3AkkgdjUv0pqvuJ4wRTuxOK6KaileJDb6hj/AOtTf4uvNO4Hamkd60JEI59u9J5adxx9adSNnaQD1HFROMWtVcabGxhtuQfwpwYltpGD1pEcABWBBA70BsyEnnoBWFNpKKiy3re5Jwee1A56YzUbMy9MZJpA5H3l/KtnUSdmTykuB371G+0nGCT7U4MGwc5+lRhwEYjBbvWdWSaHFajGDKeCfp1qNlcHceM8VY+VBxxULHc456/yrhrUVbfXsbQlqJu3AfKcCnLtI4Y/SkDYY+xp7Rg8gc+3einCT97dhJpabC8pz1H0qX6CoVwPmHI/lUoI6npXZh3v08jKYD1NGM9qM59qQjr3rqMwIODzSEemfxpQcfj7UuKAIkH3gTzmhFyDu5OeaGG05xx3Aox/GnPqM1yW5XZ9PyNN9hPuf7v06U1eW2DoKkBDLjqDUcf+tIPXFZ1LKUUtn/Vio7PuOB2ZyCecCnEE4LHB9BUSt85788VJsA5PJ9TRTk6i02QSXKDkjBOSM9af5i9z09qi48tsHjtT16DI+taU1LmvF7oUrW1ASrk9velZwR1yaBg5pAgJGAPyrWUZtWuiU0mP2nApg++w6VNg9KjKEvkN7U5p6NdBIRwPLyMjFPLhT1wKjfcAFznPtS8KuSOe5NZqT5m1p6lWVkODqehz7Uue1JlXwMjP0pqnY21uc9DVqp1eq7k8o7kZ4pQeMUjMB1wtLnjitVJN2FYMdCaYxxIOB0pS3PJppYblYHvjis6k49xxTJB1/wDrU9Meb+FM606P/XfhVyEWKSimSyrEu5s4zjgVADwKfTAeKfQDCmyf6p/oadTZP9W30NAikAcVnakD5RrSFZ2pf6o1YzSQnYOMcdKdx0wKZHnyxmnd6oQ7cB0H1qKW4ji++wGelS8UySKN1w6hvrSewEccmYxhTjFSKwJ9xTVJydvToKQnd04da5IzcEknf+uho1dilm3YXGcUbsoGzjHWkU7nLHuBTAd2VHcnP0o9q78yd73/AOAPl6DvvncT8o6CjzB/CM/Sjl+Bwo9KdwgxgcVUU3qn8+4nbqMIEi/yoXYRnaM0JgAkjrzRGflz2zRBJyUmtWgeiaHgegAoNBoI4xxXSZjcDOSKFBCgE5I7+tLRQAyTPBHOKaT828crT2YKM/hioiG/gBH41yVtHoaw1Wo9gHXg/Q1EGw7e4pCrgZOAfY0mDIw6ZxXFWqylJWjaX5msYpJ66EkYyAD0HJqQvgbV5P8AKoPmBKlgvNPVY8ctmqpVWo8kbL1YpRV7scp4IXlj1NSou0YHNRfIP9XwfapgTXZh1rr0+4ymKKXtSfX+dGec11GYdzQaO3rR3oAYxOQq9T3pAoJ2DoOtIj75ZAQRtwOe/HalVwoIPBzzxXHKzleW2v4dPmaq9tBZBhcDGegFNjUeWy+5pSSBuP4CgRELkHBxzUSTlU5kv+GGrKNhiZwAeD2NPIPBYjA9qftBXbjIHrSCNRztJ9M1ccPKKt/X/BE5pjAxLkquewqTacfMfwFIvDsMc0rHaQMZyacIpQvN3/4cG9bIDGNuAAMimqw2DnJ9BSlSfvE49BxSR4C4x0NP3udWVtBaW11GruLtg4qQRhfc+pphcLK2TnIFOLvjIAUe9RTcI3vq03+f4FSu9h/0xRj2o7UV2mItA6ZzRTSQo3H0pNpK7GKeQajjIVOSBg4o+du+0dhTdux8kZHrXLOcrqSWhokrWbHxn5iQODT+nFGOnFABreEeWNiG7sXPWm9ueB3pQOTS4zx2qySFgQxCE/SkP+2xJ9BUrJznOPWocc5A5PT/ABrza9Oz2/r0N4SuhPmX5geM4pyYVirqPrSyD5AoH5Uh+eNXBwelY+z9nJpbr+n+hfNdDyFA3IdtNLYdSAcsOgoZe3l9PTpS7CwLn73YeldDUn8KsQrdRwQk7n5Pp6UrPjKjk+lKDuXIzz2qOPgEdwea3slaMevUjzYsagZDE7hxTQ2x2UAHPI9qQkmYBeMjmnMu1AVxkc9axS933dovf+vIvrr1AqUIbdz3qXAzxTTl0IzwaajcYJ5Xg10RShKy2ZD1Q/nBzRuBGAR+FN8xMd/wFMAG0gdV6e4qamIV7R1BQ7jhgqic88mlPEox6Go42yVHUYxSO+ZDt5OMCudVIqmpea/Cxo4vmsSx4CsQBktxT84GO9RISG2EDAGeKk47V2UHeCRlPcXPPFJ169KQsAMk8UxZNx5GOMj3q5VIpqL3YlFtXBSC7E/eHAFL0mwOQ3UUyQ7SCDz6EU9FCjOeTyTXPHWXIujvct7XHc596cT+dMVgc7TS59q6oyUldGdrC9TSFsKzYpw9KbIQIzj15qasuWDaHFXYwooGXJZj60ZCgMnK9xSrzMSeeBSHAMg9s1xtKKul39dPP5Gm+hNnPbH40uaYmdozTuvt713Rd1cyYvA56CmuSEO3g9gKUmkWQMcDmpm1blvuC7gNoTAwRjrikjJKnnI7VG4AfaDhT19qlLbFz2rCElza6cpbWnqOAAHT9KX3z1qONy33vlNP9+3r610RmpK6IasGPaoySJAfUYFOY/LwMmoTnZnr7+lY1520+ZcFcehzHg88mmhuEJPTiiJsucYweRTF+ZiG+6pPWub2icYqPp91i+XV3JlkDDgmnDnoT9M1Ah5JC5JPapQ/PIw3rXTTrqUdTOUGnoDHLBe3WmvlOVPXjGKWM5JbPU0o5lA/uiokuePN1b0/r0KTs7CKQUxxgDvTVDKM4+U9R6Usozyv3v508OMdenUEUWvPllo1t/X6B0ugBQr04pjZXKg8HjFPjB2lumTmkB3ynjAUYFOS54Lu/wCvyEtGxvXaxGVA6elDy8fLnjvSlSOUPB6A1G6n5QzZyenpWU1UhF23/pFKzepHtOASevNSf6s9MqfXtS4DyA5+UcCnqN0WOnb8a56VDVqO/T+vMuU9NRhEeNynnuKnUDbwAPaoABkMVHXB+tT/AMPUV2YaOrdkjOoxQcdKXt/jSYHfn8KCMYGcYrsMgbJHHHvUasVXa2RUmOP8KbIcLjuTgVlUVvfT2Kj2GxkDcx7nrUufTmoAiIMHk/TNOwp5jyD6etYwnKK5Xa/4lNJ6kmevH40d+h+gpFYMoIFKetdSaauiGIeg60Gl75NRTcrj14qZy5Ytgld2JOD16VCmfmKnAz0pSGUfK2B6GmxsVX5hwe9c82nNc6saJaOwpk/eAMDxzT85xg9DzjvTRhpc9gKHGFLdD7U4uUU5LVCaTsh5QHsM+1MX5GYYyO9SKTtHbikT7zknvinOCcotaMSejuN+QHKrk0gH7zPfBJqbAPcE0woGxmiVB7ofOQgfNnoG9akRsfIev86c6DbtA+lR/e6nDCojTdN2X9d/8xt8wvST2YU5PvlQeBTMbCXZs0sZyS3rVR+JL+rf8OJ7Eh+tIMYwaXP/AOujPfFdRmIc4yOfr6UvbmgZ7dKU4FADHO3A6k1Gd2chCD7VIyhhk9R3B6Uz5iCVZvqelcddu9n8rGsNhgbDZ5Vj29abnMuQDnHSnAO3AOfw4pikxuRgfjXnSlK6ve1zZJfMVGCdeT0pxfPU/gKRRJndtDZ5NP8ANGOV/KtqWkeVuy9BS3va4KNxycY9AakxgcD8aYvJBVSB1zUwwK76Gqb/AB7mExqoDjPFPGB6UuOc9qCK3IGnJOKBxxS9ev50nB6UwGNw6nHrSHhlJ6elOdMrjIz1pqjcpVh8wrnkrNrvqWu48qG4Pb0phycq2c9jTlOAFY89AfWhhkcHBFDSkrrcE7aEaEOzE/SlViF27uc4Wki5ZxTFPzE++B9a5YztGL6u/wCZo1qyQ7E4PXvR8jNkDBFOVAFyTyaaMeYTyeMV1WasmvkZ9x4Yd6kj/wBdx/dpmaWLPnnJ7VsySzSEA9RRRUAJUlR1JQDCmyf6tvoadTZP9U/0NAilWdqX+rrRHSs7Uv8AVVYzUUYXmgZ3dsUi/c4p+O9UIQcnpQ2B1GeaU49aQ4AwCaTAjVth2Z75pspAXfjkdPeo5csRnPBznvS+ZgY5P1FefKvBJxlt+RsoNu6GwyqxZlPykZFKmcdclv5UwDOdi4HoO1PD7c4HNctOorpPbX+kayj2JuEUD0FMOZD6J6+tNIkY5OPbJo2P/Fhh6V1upOeii7GSil11FzvJUHj1qRRgcDpTVYEcYHt6U/8AKuqktOa97mcuwZx1pD1pegpM+9bEjWbGOO9KDSNz17UcY7VOtwEK7hyaYcjgMxNOdscDGTTcbflX7x71zVrN6f15GkLpEe35sH5m9KVl2lecHNShQB/WohhpAcdelctShGCS6tr8zWM22JtyxDZznrT/AC9ozjI9utI4Ak56EdaeGA4fr60oUqd2pdHv/mEpS0aBSVG7OV/lUgIOOajjIO4j7pp0fEYJrqoytZdP8v0ZlNDxzSn61H5oPTn6Um9wMheO+a1deC8yVBkuTTWkUcZyad3pi48xuPSnUlJWUeoRS6jGJHzBSPrT97Y5Q57UsgHltSqflFZRpyU2uZ/gU5K2wgBYgsPoKf2o4oHQD0rojBR2IbuKfTP1pO3TNHr7Uue2Dn1FUIjxiX6ilkwFB9DSPnIIwTTXVmUlifoK5Z8yjKKRqrXTHFwOByfQU1FLZJJCkngU5MbQQBTFfa7DnrUTs3F1HoC2aiKQFkBAwDmnyDKH6UzLMwyoABqU+n51pCN4ySWj/wAhN6oapyop/wCFQo5ChQMsPaly46gY9qcK6cUwcHcdvXdt75/KmthmAzwOaaCGLDjB5pu8nce4AFYSrN6Pb/IpQtsSY3knPy/zpE/iUnOO9PyFTGOlRZIyP4m5qpe403v1/wAgWpJECUHen/nTVGAB26U6uqmnGCTM5O7uHU4FL26fjSZ60vbOfzqySOTOwjHtQP8AWgAdqVvmUgdfWmFlIwwIYelcdXSd35fgax2HN8zMT90ClWIEL29qaBuO1RhO/vUwz2FFOmpycpIJSsrIMdaT8KXP1pPoK6zIjB25U8DqM0wktJnBVTwT61MUDMCck02UrsOevauSpTajq9Ft/X4GsZajXUKg28bemaMFwB0FCLuALHJ7D0oDeXlMZ5+UVPVSekX0/Ifktx5OxeeAO1QkMzDIwG4I9akCE4Lcnt7UrgkAg/MDwKupCU43ey6Ci0mNALEgHaBximMjAhgAfpSlhndhlb2FIxJXIY7fUnFclWUWmndv+vuNIpkaPtYkDgdqUNtHy4LHvSKWRT6HjmpEOw4Kcj0rlp8zaV7fLY0lYWMEAkMpPepA2c7iAR1pjsrDj7w6YFNf/WDIxx81d8Zumvdd/wAjFrmeo4AyNkj5e3vSv0GPvDpTwMADH0pkXOWPLZx9K3lDTk6vr/X4Ep9ewRorKS3VutNGSfLzwO/rSv8A6zYP4uT7UrrtUbOCOays5Ky+zv5lXt8wZdhDjPHBp4b0oRtyZx19ajDeVuU8g8j/AArfmjT977L/AK/Eizlp1JSODjrjvUAyUJLE/wB4HrS5yRu3FvQdqT51bcASO4POa5a9Ryd2nYuEbD4yC4bHBHWmn5pCq+vOfamB8SfKDj0oV8DCnknk1z+3UoqL7v8Ar5l8rTuTJneeSQPX1qTtVdVOPmViKdkIAwYlTxiu2jWcI+8rGco3eg9ySdgPJ6/SkdQvzDgj9acg28t1PWkPzyHpgVcldXe728iU7PToIm0g7h1600ZDcj5AaWXCjcOvSngZj24yKjlbfJ1j+P8AXUd7a9wZN+OcEdCKFYdGHI680kWSpGMqDxTX+8oHDdfwrTm0VRdencVteVjixP3SAPU1Ecg/Lz7Y60oyVU4yF6inmTjhSD71zyXOuaTt95a00SId2G4U59Pegbj8mMdzSMz5zu+lLtyw3kgnoa4dXou/p/VzYmEYC/eOPamsco467elNC7DyOD0wakClvlwFXrgV3RXMuWMbGL0d2wDbcK3HoR3pxVTz0PrTiOMEVH8yHPVP1FdMouCtLVfkZrV6bgHy4DHp39aVxu2jPJ/lQoBTBHXk01W2ucnI6A1k01G09n/X9Mtb3XQfvKcHgj9adGuBnPPf60EZHNLkjtXTCDTu3fsZt6CZwcZpGXeMEZHWlYc+3agthemRWjSasydiNwAox0BzSBtrHk7T+lSYz/hTFDqSOq9j3rnnBqV0aJ3VmGR5bn16VNxgDvUG8O+0kDHb1qftRQs7tBMPwpKVfu88ZpPzrpMw5x1yaY/BU+hqTmmscjBFZ1FeLQ4uzGnIkHuMUrfKd4+hphY/dP3xyD604nzIz/nFc6kpJpb7/M0taw0NtYqBls09W3DpzmooyMs57CkVjtzu2gnms6dZxs76O+nzHKNyxkA8VG/LIM96aNh4Xg0gYs4GeRWsq3MrPq0So2JJMbGwO1C/cHHSnFQw2npio/LI6N+B5rWV1LmSuSrWsIFPmHbxxzQ5YAAjv1FCMQzFh3xxTiwLpgZrm0cHyuzb/Xsaap6jlcMD3x6UkXK5P1zQ0YPOMe4pyjaoHpXTGM+a8jNtW0HdqQHk8UA5GOh9KXPPWtiQxkY6VGUzz6dMVJnHFABPpSaTVmMgkQbfWneWuOpH0p0ikjH86aXx1U49hXM4QU3dF3bWgJkEgnOBTsgA5OB70yM5kYjpxSycqPXNVGdqba8/zE171h4INLwP8ajCAHIyD7Ggh8cYI96vmmt19wrLowf5nC9uuaTAc4P3R2pruwIbaRinbQckMR61zOSlJr/gaF2shWcj5R/+qoAMxMe2eKlIH3RnJ6mmgDyTgf5zWdVOcnfsyo6IVGwR6N/OnMpJ3L1pCvBQ/UU4PzgjBFa00rck/wCn/WxMt7oB03IMEdRT1O4561Gp/eHnrThxI3pWlPR/gKWpJ+NHU+1J1xTWTLA5IPtXSZj8AcCgUYpM47UAHI5pjgHqQD69KfntziojkOTt3Z71jVdlsVHcCwA5IZenFCnbyp3D09KXzABypFRFkOcKfw4rjnPkd+b8/wDg/iapX6CkhZMg8Ec0kZVeT26UisNwZ+mOM0HazE7SRXNGd3zp9dv1La6ErPk88UgfkBQMe9AMR7AfWnZQY+6T2rtg27PnRk0lpYcDxTouZz/u0wdTk5p8WPPOP7tdbehmWKKWkxUgFPqOpKAYU2T/AFT/AO6adTZf9U/+6aBFEdKz9S/1VXwaoaj/AKqqGai/c70tIuNoz6Zp2OgqxCFc9RQRinc+tNPfnikwIWZs8AZ9qjO48Mcn0WpRzwvA9aUqI1zXnuk6ivJ6G3Mo7IgUmMsAM/0pBvxuXoTUiAnee54pIzjHoeM+9c6p/Cm2lr8tTRve24BpMcc0LljguQfTFSMmec4PY00Deh3cMP0rp9lKLte/z3M+ZND1ULwM8UuPSmxtuAz170o69K7YNOKa2Mne+oGlNGKTH51QhD1yRikNB4+lMLqO9TKcY/ExpN7B/wAtTn0o3BXOSOnrTS25hgEHPBNO3kdQa5eZN6PZ3NLMQtvGBkL3NNIySVz8vSnEs3ABHvUigKoFNU/aPX7/APIOblIwu9uVOMY5pfmA2ldwqTHNJj861VFb31J5yNtxXptHtTxGo68/WkfOw/Sng/KDjqKiNKPtHza6Lf5jcny6C4HtTZCPLIGOe1NwWcjJwMYxSlR5ZwOcUTcpRaS01BJJq4ofI+UE03LFz0HHSnofkBxTd4WViSORUT2jKUtPu6DXVJDtgP3iTTulRmQ4yFOB3PFSDkZIrak6d7RJkpdRaPw4o60dO1bECd8GnHr0pvcc0p//AFUAB4GDTC4IIALUSjgegI60vG2sJOUpOK0LSSVyNEyo3McegpVCq544Iojxt2+hIpTGGIJJ/Cs4U/cjKK1KctWmKXVeP0FITI3QY+tOVQo4FLgdq15Jy+J/cTdLYiU4iLDqepp2wYypI9/WkIKE45B7Uwvt4BI/DNcj5adlNbaf8FepprLYRso4J4OfzoQ/MeeC2aa7uRyOPpSYXy9wbn0rhlUtN8uy11NUtNSVmMj4UcDvQy7ASZDk+lNXft7qPYUqg5ypBPvW8W5O7Tu/60RL02JlbI6fXNL1OKar5bByGp465r1ISUloc7VmGfSk5wcdqGbbjufQUqkMgI/Wmpxb5U9RWdrjNzMeMgetCjbJgcZFA+Vmzx3o5YgjoO5rm0dnvK5p+RLnHHejGTSfh+VA611mQvPvQT9aPb+tFACHOOKjjXcC7HJ+nSnFgo5J5qMMQSFOAecntXNWnGM02aRTaY9DtYoOcHIxS8H60qqAOM/UU4duoNa0otRsyZO70E6cCjB4zSk+lIO3r6VqIikzuGVJUelMbLH5+g5I9KskZHWq5XIJz95q4MRT1066/cbQkI6EQc9zSH50z/EvWpZOQq+ppqopd/r2rOdJ8/LHa1hqWl2Koc8gjpxmnKvByck9TTs4IAo5612xpJbmTkyNCR8pHTp9KRmKN8oxnqKkdc4IwCKRY92S3JPWs5QnbkXyZSa3Ymz5f9rrmmgmQ44wOvvSgMxMZPA6mlIMfzAcdxWVr6pe6t/P/hvxHtp1HMwQcDj0FRMhZCx5bt7VIoJYO34CnkDGep9K3dP2qvLboTzcuxECSwdcYxjFIZCPQH0BzTmRDltuOO1RoBjIALEcD0rmqqcXy3tf+tv+CXGz1EQsrlgBnvkUiFslh0J546U6MfMMjkjdQMRyN3XNcsabSUm7K/3f11NG9Wh4diMYU/jSbcgIDyTlqVVUycYIxn6VKECjjrXbTpyqL3ncybUdhinYwRufQ0rrjDL94dKeV3LjNR/Mfl5PqfatZRcVyvVdCVq7iL+8bceg4AprZVtgPynr7VI6BBuXqOtCDK55Jbqaz5G/3b33uVdb9AztTJAx9KaB/EQct60qxkN6qOQDT8HmuiCk3eStYzbS2IjGckg4zQYiSFLbu59hUwBoKBjgjPHXtU1aCktBxm1uV3B3cdMHFLIoMYbANSOPnxnGVNIOYcegwa5lSV5RfU05tmRjccp1x3qwOgOTUKjDRn27VL9K3w0bJ/15/qRNi+5o6e9HJ9KQg9jXUZiNwCcdKbFtaPpn1qQDHtUb/Jz3Pb1rGr7r5+hcddBY+C2Pu9s08fe4/SolZlAAXge9OVgx4696VGS5VHqElrccc5P+NNHGc/hTsd+gprZ61uQO7Z9aCcAk9KQYA60EA5yKTvbQBFAZACDyc5xQuQ23OQBSZZDnqvt1pUwwLep7VzRSTjFaNGjvZsf/ACpOfamsW3qq49aUOucEYIrb2kb2J5Xa47qMd+9MdfmB27hTxgLnNRZZxuJwvtUV2nHlY4XvcQhT91sEdiab5hU9ge49acULDIU49WqKRNhAJ59BXmVeeHvpWN42egBjs2L3OalVAuC35+lRswYAYwB3p3lnqpDfhRQ0ldLm/rsEtVroPyHYY6A9aAoZ2446Uxdx+ViR7YqdVAAxXbSXtHd/18jKXu6DNpA+VvwNG5h98fiKl7gY/Kkro9nb4XYjm7jIhlSe5Oaaw/eAA4J61LjjFRtkODg4xjNROCUEn5DTu7gWZOuCB3p4Ix1zUbuuw+po8wY6Ej6Uo1Ixk1fQHFtbE2BjigD6U0MDyD0pa6E09USL0OT/ACoz6/lSc55FGM9uO9MQvX6e9IeOhpshztGD1o2uD94/iKxc3dpIq2gxVDFiTg5xnNIysCvzZGaVCQM7Sck9KCwZ1xxXN7jgujfy6mmtxQxXgrz7c08EMOOlA4GMU2Pv0610q8ZJXuZ6NXElxhR/td6UxqedozQ/LJ35p54/rQoqUncG7JDQNowBj0pgQZzjjrUuR0xSfTFW4Re6FdoY6k4I6imkq3DDB9DUvfikKhuoBqZU7u6GpDRsXIHJ60sZGM9yeaNqgELgGkWMFATjpWajJSWxV1Yk/nR9Mn8ajI2Eck8+tSdu+K2jJttMhoCM9etHQdKYWIOMEmgSr6kfUUvawva4+VjwOM4/OmO2DxyTxShgeAc03IEv4VM5prR7glrqNxyCfmbsKcIweWOfYdKUEeYc8elIWJO1fz9KxUYat/cXd7ELLulA6A8U5Pl5Pbg0oP73I7DFJ9yQ8cE81yxhyy5/N/1/XQ0burDyik5BwaYFUON3HoRThkHaTx296efcCu1QjPVbmV2tAxnipIhiY/7tIOh/nTouZj/u1vLYgnpKWkNQAhqSo8cVJQDCmy/6p/8AdNOpkv8AqX/3TQIor3qjqP8Aqqug1R1H/VVQzUXp+FO/Gmr9wH1peO1WIcKQ4IINIeaQ56jtSAOgwB2qFm3E/wB1efrTmDHrwPamDaxCrnHeuaq3JWX/AA//AADSNkxYj8mfemKMcHo3SnhHBO0gA0pVdoXsKzVKTSTW34j5kr+YZZeME+4NIMqGJHXmg7wex+tI6ttJY5wOlU+ZK6T07grPQSN8A8HnngU4SHkBT+NOXpnPalrSFOSilzEuSvsMJfqdoHvSIxJYMc49KU7X3DPI4PHSmJsjLfMD+X9KmVoSTcvx8hrVPQe+AhxTUA2jIHShmUqevTHSmqWwAEzxQ6kfaX30DlfKK4yV+tSevNRhXLAkjjmpOa0pptuTW5MuiFzQKTGelHH4VqSLQDkUnHalycYoARgCh+nakQkoPpT6jWPjG7isZKSndIpWtZgW2yEk9qVpDtOAaTaFkHHWpDwp+lZKM2pK9i21oRohKAljj0FLhVkHHUUK6iNR3x0oyWkBwQBnrUxVPljy6vQb5ru49h8h9xQn+rB9qUjtntTIjhBW+1Rehn9kkP40U3I9aRmOQqYJ96uU1FXEk27DzTN5YlV4x1NIZMoxxjHak+4Ag+8axnVUttv6si1GwNHkH5j+JpBnO12/WhkCKSG+Yd6V2+VT78Vk4JXbVrfiirjwAOnSgct70Djp1pR712pWMQ+mKD1pQfeg570wIpM4GMjnnHWmEhR8q4PqamJGKjyD+8P4CuOvG0rp6/kaweliMIXfBOWPX2pfLBkZegxxUyDYvPU9c1EGxIrdmzXLOhCCjzdd/wAv1NFNu9gjYqCMcDj3FOcoy5B57etJt/eHBwevtTskHmPn1FaQUlBwe221xOzdwYgNGT1p25nOF4X1qJlbIdue1WO3atqcZSbvovx2Ik0rCKoXoOaYrbQyAZIPSgEyc4IX9TS7Qjr2B4NEndJw0X+YLqmIVO9S3POPpUhbaCTUcjbhtUEn1pVUMA5OTRCVpOMPv/rcGtE2PVsrkUZ4NNXh2X8RTj9K6Kcm467kNWYoHHPWjnODTWIVSSeKZ5nykdCKUqkYuzBRbFByS7HgdKXfuwGXAPSmYJ2Lk+tPkGFAwOoHFcybUW10/Fmml7AvyttzxjinZpnJkz6CpAMD3roo7NdLkSF/Eik79T+NBoJ47YrYkXNQgAqYzwQeKkyR3NQufMO0Dp1Nc9fTXr27lwHY2Hc7ZOOOKWNdq89Sc0IFxuxg45zzTz/kUUofaCT6AQdpxnpUcbhvlPFSYBpGjB5GAfXFdBA49v5012OQB1PSn4wB701/mXjjHIrOpfldhx3GEbBuA6dfenghvm4x2pm4yDb2HWpBhQAP8KzotNtw2Kl57hj0FGSOv4Ypfpz7UDJJ5roMxv3jjsaYyBI22qoqWmOpMZUCs6sbwdt7FReoijEm3/ZFNYfNJ9Ac0oG/DqQD3zQ3C7erNXLLWPlr+K/4Jotx6gdQMZHWnY96QDIAz0oOPT867YqysZMUf5NOGTTc4xS5J6frTEMb5nCgdOuaQ5jYEDg9RSvn7y9QPzpquGfJxgdM1yTaUrPdvRmq28iYAkelAXrQtLn6V1mYvGOtNPHalPp1pM9qAI3U5DAcj9aYRG3O7r1GcVKee9RPhmCj6nFc1aFtVrfp5lxYoBdsj7oHFPA7U1Xw21uvrTwB16VrRtbz6ky3DB7/AJUgABNKRkY/lSYxWpIHp/So1OXZ88g4p/aoxxIwPfkVjV0cWXHqKCxG7j6UcAqw4zxRGfkA6EcGmNgE+zCuaUuWClff89y0rton4xjB96Tgj1piuQwBAAbpUmQAc4AA712QqKa0MmmhFIHB/CkaXDEKuRTiOMnGe1RxnduJHU1NRttRixx7sVnBT5e/Apdmxfl/Kmsu6QYPTkkUruVUhsbscYrByV26nTr/AFsXbS0REZS5zwelPZQw5pEQeWFakUlHKk5AH5VVO6iozV7idm7oaQyoRnIxj3pQdyRsBnHanSY2H1PApPLKH5Dj+tTKm+e0dVb+rDT01AuxGAMepNQ7dxZicgCpdpPDH8BTRzFj+JqxrQcmuYqLtsNiwcccEUpQo+FbAPQ0oUKM5+636VIyhlP6UU6XNTt1WwSlaVyMbnIBwCDzipuR24qPJwr+nXFSjnmurD21M5gPU8UYx3pfxpvTiuggXPNJ0HqaXNIc9Oc0mBGoDjeaUOSMhTihPuleM9OaI/uj8jXLTT0S0uvxNZAT/Goz608c8+ophG1scbW/nTI8levA96FUcZWtqxON1csY9qDzUQkGwbs59KXex/h4rVVotJk8rFf76YHQ04nqcfXFRlg0q4GOtSZB4z1optNya/rRA9LDIR+7HrTZFBKgjqacI8D5WIpGLBlJwfTFYyvGkoSXYtayuhdhA+VvzpkZYJ0yM9qkEgxyMcdxRH/qwORxQoxc1yO2j/QLtLUbu3OvB4qXJ9qARngUgBz0zXRCPLe73M27h74FJS/jxRjP/wBetBCcgZpcdKT6fzpcelACHuOaYj8AMOntT/Wg81nKLbumUmRO4bAUg8ipe1RugyOOpFKYx2JH41lFzU31KdrIUY8xvpTuAM1EAdxAbn6VJlvQGnTnpqu4mhNikfdBJpjoqgsOCOnNSg7hkjpTZfuE/SlVjCVNyt0CLalYN6kDcMEdjTd3G1OSfyqXHrj8aMDsKvkk9L/5hdEONjp/WlwGZj1B4qRsdDzSDA4IA+lJUbPy/wCBYOYjwGOxu3vSjcmAefenum4DsexpgLdGH4jpSUeV6/f/AJhe6JBz3p0OPNb6Uw46HFPhH71voK2kSTnv6Ud6WjFQAlPpgp9AMKZL/qX/AN00+mS/6l/900CM9apah/qvxq8OlUdQAEf41RRqIPkFO701SMZ9qXgCrJAmmsecZ5p/U00kAetAEe12POAKcsYRQAMACnKQRu6UvUVEYJO427jCKTGehzT/AMKQr9KsQ0qKa/3G+lPK1G5+U881E/hY47ir90HPFNOTIF6DGeKcmSgPtTTxKPoaynZwXyKW7FEa+mT701FHmN+HFP3L6io1YlmKjINZzdOMoqPfp6MpczTuPfG0/ShcYH0pjh9pyVoVCdvzHmq55e00XQVly6sk/lSj9KiKgSLnP51JkHtW1Oble62IatsGeKXHek9c0vT1rQQYHsPrR+vpSHHejj1pALwMZwKZ5inODk+gpcDvSRf6sd6ynKXMoopJWuxCSzLgYp2wYySTQxw6nqelP61nCmm5c2uv6IpyaSsMhwEHHPenkgA8imBW6ZAH0pfLGcklvqacOdRUVHYUrN3uIzqMgHJ9qjTlSCcAVNtAGBwKjUAqynqM1nUjLmXM+5UWrOwfITnaR6GjJVkycjPX1pysCAp6jgimunBx09KxnF8nNEpPWzEf/WbfU5AqROWL/gKh3ZIOeVFOL7E2j7wFRSqx5nNvT+v+CVKLtZEj/MNo/Gm/ekH91e+KZtYjPTPOfWnqSrBeMdq2jJzleSsn/SRDVloSD1BpfTikApfYfyrvMRevfvR9KTGfwpcUAMk/1ZNNbjZ6DrT2GQd1RiQdGBPbIrkrNKWr3NYXtoOLbiVHOe/pSBQXIxwFwaN4PCLyfbFPVdowep6mko+0l3/rYL8qBIwhyKcTgcCjg0du9dUYqKsjNu+411ypA/KhDuUHvTs0wEqxUKTzmsp+7JS+RS1VgUhXYE+4psjbkyBhR3pWUghmGRn8qcxTbg1zuLlGUW7Iu6TTHAKq8YApiHll44NNUlxjkAcE96kChRgcVrBufLJKyRL0umI/ykMOO1DPzhRk9/amyOCjLjJ9u1NXIiU5xuPJrOdS0movTcpR0VxzsdpDrwe47U04dd3cdadtYDhjn65FRH5GyRwevoaxrc0dZbFRs9iSMgsCOcLQzfPu646fWolfaOBzjFOQhEyx3OeuB3rOFZSgo3t3KcbO49GK43DqeTnvUvb2qLfnBYHjoAOlPVwx+U12YaaS5b+l9zKa6jz7cUhoNRsxOdgyR14rpnNRWpCVxXBKkA80sWNgxj3oBDLmoycuQpwD3rCc4qSmtb6FpNpocvMxwcjHNS8GmABFwOBTgVYZBzWtNcqs9yZO4p4B7Ud+1L9M0mP84rUkXHtUX+sJJ+6OgqQ5C9KiH+qUbh8xxXNWlqk9i4IdiJjgAA+3FKuQSh5xyD7Uku0JxwR0pOfOGCPu8moV4zXfTbzHuiXj86DjpRnp39sUuCfUV2GYmT7GkPHtR1PSj1wPpQBHIBnC/ePPFOjC7QRjPemxYPJ+8TyDSnKyqB36/SuOKSaq23/r7+5o/wCUkNA6Z/rQAevf3ox612mQHr7UdsCl/GkJFICM/PIRkbR1FKWQcbRj1xSA/NIBz605QDGo9RXKrybtvr+djV6Ao8tgAcq36GpD71ACdq9OuKmGcVdB6WWxM0Lk03rgU7tnPFJx+VdBAmSBUSnEjBuCehqQuAcYGTTXVWBJ6fyrGdnrF6opaaPqI/zEJ+NSDg1FGefmHJ6ZpWJztBwOpqIVFZz6voU1rYk3cDnikzxx+tNVj91gPY+tPzjvW0ZqS0IasMckLx61G+epxkdCKeW3ZAXd/KmZZe3HpXJWmm3ZuxrBWFRvm68N/Ok4MxHbrUZKg8ZHt6GlJYEnBBbpXI66aSetnf8Ar1NOQeWzJxzjilHPSQE/SkWMAYY8+lK4UDA+92xXRFSUeef5kO17IC7YYHhhUirtAGcY9KYw3OOxAzmnBiCAwwfXsa2py5ZPm9LkSV1oIrDzG3fKxPell5XGOvHNOZQRgjP1qLLK2OWC9qc7xjyvZ/0wWruOG5Bzyo796SM5Bbrk0MwYAA8nj6UrRgcqdppK/NeGqQdNROsgHpyalBPrUaDqzdc9qcDz0remna76ky7C8kEd6AgDZC8nvR9BS9ueP61bSe4hnRyDjDUmCmQBkdqeQCCD+dNG8HGQQO5rnlBxen4FJ3GtxFt657CpcYA4qBc/fPzehqVWBPB6UqEk3fbt6DmmPHtSUZpTzXUZjaXOBSZwOuaNuR60mA1s53KOen1pmSGLDv1HpSDA+8SD70YOSykGuCU29Uv8zZLox8pwgYHkc8UwNtgz3PSkLYVgR26HtTeflB4ArCpXvJyW9rfiWoaWY5eOg+b+VPbcoyW/CkVlA+XLfSm5JbL8L2Ga3jyqFk9fwJd77Csp80EHBNPzIDzg/SgfM+452jpUh+lbU6d25JtXZDlshvmDvkH3pMq0i7cHjmn4HXHNACjkAZPpWjhN6N6EpoD0PeokT5ARwalb7pxzUaPtCq2Rx+dTUUedcw1e2gmWDhTgg1L/AJ6ZqJpB5q/SneY2Dwc+4pU6kVdXv+ISi9B+ccUdunNNDK/ApT161umpK6ZL0An9KCaBwKD7cUxAc4PHFRh3PO0Y+tSYO2mRcJnqaymm5pX/AK0LW1xrMcLkY5pwlH4+9DjJU9yaf7dKzjGfO7MbastCNWBkbB7CpM5Hb8aiYDzBgnJp21+u7P1FFOU43TV9f+CEknqLDkrnoMmkl4AGeMjNNTcF6A80NubA2nOfWkp/urWd7Dt71ybIx60pI9eKTnApCBiuozE47fjS59vpRjg4NHTimICecnNG4/5FIT7Uc+9ACj6VJF/rTn0FQ9qliIEpHfaKljJ6KKDUAFOptOoEFMl/1L/7pp9Ml/1L/wC6aAM8VS1A/uh9auCqWocRfjVFGqnC8elKcjvTFzsAHWn5zVEi5xz1oyD6fWjkHFGD05oAOBmk6Hil7Y700Z9KYC546UUfzoz370AGPXrUbxhhzx71IfwzSEUnqgIBGeAXPA4AppQeYuckVPxg5PFQuw8wYyRzwK5KsKUV81+ZrFybH7BnGBSR9D65NG5znC4+tNUNzggc0+Zcy5UKzs7scxyh+hoQfKv0pCpPViacMDArWKblzNWJdrWI2yJEOfWpcc1G2N6detSdqKekpev6IJbITjHJpc+lJTd5644z1zVSqRjuJRb2HHn2phJLYX8TSuSBgdTRkKoA6+lZznfS+n9aFRQm05PznNNG5SFzj6U7DAZB59KViDHnvjNYuEd0rNfiik2KI8HJJJ96f3poOVFLnH0rrhGKXumbb6i0cCiiqEGaY4Xg5w1O7/8A16aykkEYyKyqpuOiuVHciYsx6bvfFId6rycfjT2ZgMHAPtTVQlhnlu/tXmVINuyvf+vmdEXpqIiqclzg+lND7QSAD7kU91AkUdqVCYyQenXHtWSp8rS2s7XKvdAHcngjp2p6bQTwQ3vSlFbnP40AbgVbt3rthTlBpt37f10MnJNbDxilHPemRsSnX60pfnC8mutVY8qk+plyu9h4oqM71XcTjHapB0ojU5nZqwONiIAuzAngHpSuoUAgAAGm7gsn1FOIaTqNornVnFxWsv6saa3Tew8fpRxijFHauxGQvf1o69qB70Z9qYg54pe3YUmcHrTZM7TionLli2NK7sI5BVlGSfQUiKCAxyT79qeoAQYx602M43KegNc/LealLqXfRpAxEbHJ4PNGGYcnaKk4H+OaN3rWnstdXp2FzDQoGABgUzayjaQWHbFSkmmuSEJHOBRUguW+1gi3exDu2cAsPQU1y2Pmzz270/hQSFy3c5pgBcgnqf0FebUi5e6n92xvF9RM5jChegzmnxqjDgnPpRIQsq46d6QrtfgfKaSg4Su1e2n+QN3WhIVKjIOT6Gk3AMrgYyaTKkcuee2aRvmU7RhVHbvXQ5ae6vlf+rEpdxxYyHCn5e5p6gKOOAKVCCgx0prDdJtPTGfrXT8K5t2/6+4z30GfeYjJCsakZRs+XAI6YoZQVx+Rpq7pQCeF9PWsuTlbha7f9fKxV769hFzJ7Kf1pyja5XPB5FA+V8dj0pXBKcdRzVxi7c32kJvW3QeDyKD0JHJFRh8oCOp7UhJX70gB9KuVeNtBKDAM20Nuz6ikjIwuOzUhdlOeCD1xUZIViBnHDCuB1bW8v6v87febKNyeVwQB780iuclwpOe9RsN8h5wo707eG+Vc4HHFXKpzTcr27eZKjZWJlfIyAeaXPvzUYcLjchAHen7gec16FOopK3UxaaDpyT9aRHVuQfzpHPmEJzjuaVl2fOuOOoqJVZX5l8K/r8BqK26jXOw7x16EU5BtGe55NIg3/O4yT09qaT5fyjnP3cnpWKlyv2rXuv8Aq/z/AK3Ktf3VuSb13bc4NOz9aZ5eVx36596VWJG0j5hW8JyTtPr/AFYlpdB2fWmMx346mlZwnXr2qNmJ52kEdDSrVLKyeoRj3FLDzPQkYIIpyt+7we3BqMkOvPDjpSbwAfcdPeuSFbllzN6f1/XzNHG6sIpLlQOOpNTIcOQDkAd6gDhFwOWNOXpyT74FRRqJNdX1/wAv8ypK5YOR1HNITjnFRdtyMTjsaXdvwBnB5PPau721159DHkFC7gSeN3bFRkkEIx4zU5YKpPamohCbmHJ61E6V7Rjv1/rzGpdWDbdpJ6UyMlW+YdehoPDBM/KeakIXaQQMUknOTktGg2Vu4MAwwRUTMUUg+nBFSxg7f5fSmydkBznrx0FVU96nzrRhHR2GscKir0NOKIg+br700cLtdSQOhpCMDKjPu3asnJJXa+/oVa5HJtJwq47045YAnlR6UrLsi55ZjUiqMsvPGM1yxpSlNpvf/gtGjkkrkYTaOAGHXpTkz2VRSKHjJ9uop65LBsY4/OtqUVdJXT7f8EiTHIu3JY896UgEY7UvcelH0/WvRjFJWRi3fUbtZeVPHYGiMYXLnljmnjrig9B3qFSSd0NydiKRcyLggHrmlDkcNwf0NJnEx3HGelLLztXPU1ivd5pRet9vwK3smHbjigYzTgB9aXaa67mY3PXFL+dHTtQfagAGOmDTWwFbqeKXHHPOaOD2GKUldWGtxEGIx3pMZlB9BQU/u8fypqthiW4J4B7VzN25YSX9Ita3aJTjrjpQGU8jv701+VA9eMilKDqOPcVo5y5ny7ImytqLjJ560jnaKTcwHIyPUU0kErjpmlOrpbZjUdRCCOWbaPQU0R56IQPU0/gOSwIHY0pYt938zXNKEJN83/BLTa2IWXaRzk9acxL4+XOO1IuCHYntTox90k9RiuaFO8rbJ/8ADI0bsvNCKIm9QfTNOCKvI59eKV4hgsOfUU0KFwTyh/St1BwdnFX77EXvsyZTuAI/Wl74PSgKAOOPSl4z/wDXr0I7GIAKO1HpSduBmlwAR3qhCY+UkmmucAntinjPT+lNcblI9qmV7Ow1uMjUKu4jB9qDIc8A4pRhosDrjFIhyo59qwitoxdlYt92HDfMvUetODAqD2prAIxYevNMOd5XPU5qXNwlrv8A1YLXRMSD0HP1pOnPFMA2SYByCKCzHhR9Sa1VXTXcnl7D85psYyB9aQllB3AEe1ERGwDjip9onUV9NH+hVnyiuCegHB70bsAfKadxjk0EircNbpk37kRb94CTjHXinq6kDBBoOPMH0o2qecVnBTu9epTa0FT7mPenDOaiRevzHgmnsXRSdwb8KITcYK6Bq73H0Z4NA/zzR3FdBmJR7DFLzSYxg0wFKgjr+VJgDilPuaD29aAE6inxY85voKYDToSTI30FTIZPRS0nSoAWnUwdKfQJhTJf9S/+6afTJv8AUyf7poAzhzVLUP8AVj61dXpVLUOEH1qijT/h/Chc7BSD/V+vFOXoOTQ/iF0HZ9qXp60g75pCQGAyCaptIQ4844pvOcZpTg03DZ4pgLk9PWkPWj9aKQBTZThTQzKMEkc0yRwyYAOPpWFapFQavrYuEXdMdsXqAPxpv/LUewp28dgTSAMXyRgAVN4NJQHqtxeaYpxnOOtSYxTSils4+ua1nGTacehKa6iFx603zBjgE0/aB0FJjuaXLU7hePYjJLNjGMc5pcJg8nP1pU6E46mkjUFORz3rnjG9m9W+5o3b5CcoRzlf5Uqj5GX60Fduf7vcHtTEbBYH61DlyzUZef8AXoNK6uhVJYgnsKkQZy5HJ/lUKA7AB/EamLhR/SnQfu88/wCv6QprWyEc/LgdTxQ3ChR1xgU0Nhsk5b09Keg/iJGTWil7RtLr+C/zFblQ4DCgUHnFL+NFda0MhO1L1HqKXnP+FJQACkZsAnpR9M5pH/hz61FRtRbRUVdjT8oLNksfanKMD3J596RxgrzxSs3GFPPrXOlGDflsW7tET/eLHsadIp3qwPPSlwPlT2yadtPAPQe1YqjJ8y7v8SuZKwwANxnYe4pSQgODuY1JsB6jNKqKvQAfSt1Qktvv/rQjnRGilkGTwalC46cUyPgEelLJ/XmnTShT5ktQldysKWXaR1Jpi7mXGcAcYFPCgDAwKYGCO2e5yKmafMpTY1s0hMBJFPODxUjEDk4qN9zDIGMc04KM5JyfU0U21JxgtAlsmxyMGGRTgMVGvEjDseak6DBxmt6cm1ruRJWegDjqaXoP6Uc96T2HTvWhIEgDPQVHl2BxhRStguF/E0FmZiFOB3Ncs5czt029TSKsM+ZVAOQueoqVAoX5eB14pqnkqetEeVyoPANKklGS+7XoOWqH4FHH4UduMHmg9veuozFyBR+VGffik/SgCN+SFzx1/ChMF2I+go/5aHntSB9gZSDnP51xvl5+aXf8jTW1kJIu5mzx8tA3lVBGT1zSHIjYkfM1SgAADtUwpc823pf+kNyshSgbtRgAEAUHAXNHWu1JIyuMACSY7HkH0NEmQNw6rSuMjjqOQabhpANwIX0rnkmrwS32/ryNFr7woJk9l/nSqRGdp6dRUYkWJ2XsefpSkGQZP1ArK7Wq1mv6+7sVb7iTmQjqFByPenEgDJPFMDrtz2pMb8Fhx2FbJ2Xu6tkNd9hq4MuccHOKcCqlg4HJ447U5l3Ac4xTTvC87ceuaycHT1+ZV+YR/K9fyquu0yYJIWpcbgWc4X0pFAZs4GD29q46qlUmnZf13NY2imJgb9obC+9SrGAoG4/UUxVByp4IPBoAwSDkH1WnSSh70orX8PIUtdEyThWAySDxzTQSC6Dkk8e1KGUHjLGjYy/P/F3FdOr+Hp26IjbckRSgwD2pq/vGz/AvT3p4O4bgeKYv7shc/Kehz0rona0f5f6t8iFfXuKxEfzYyp6+1ATdkt1PakP7wlcnHc0ofCkNwRWa5eb3vh6dr9f69R6203FR/m2nBI/WlYE4YEZHSmxqeXbOT0+lKzbRgYLHpWq/h+//AMHy+ZP2tBgOSz9SOMGnLHvAZic/WgAxn1U9cU3KY4LH0xXPtpP7n/WpfoJIigZL4+tQoylm3kmnlC5JIwg6n1ojQMwJ75rjmnOonFL+tDVaRabGoVDAspJNWDIPf8qjTvG4+hpdrI2C3B6GtqHPTjpt+RE7SeooONz7SBjvTV+TBI4Pt0qUIWxuyR6U4D2FdcaMm09rfqZ8y2ExvXHUUzJj4J+X1pxzHyM7fT0prkSYUd+TTnLrtJf19wJfcCYfLN39+1NPynb/AAnn6U7mLhuV/lSoAwLHqf5VHLzWhtLr/XmO9teg/ICZJwBzmmpk/Oe/T6UgjJ+XPy+9ScA9M/St4pyd5K1iHZLQOopjqSBjsc4p/fntSnGcfpWkoqSsxJ21IJFO3c/Ge3oKevyyN1OQKe65UjOaYAWUN0YetczhyT0/re/5l3uhG/1i+4xSxnG4enSlAO7JwMdBmkQjcxzwTgZpxvz37v8AC3+YPYf1PWg9eKXjJpMnPHT611GYvSj2FB4Hr9KKAGycDkZz0FMEYH3jnilfiRSeeaG+aUDHAFck0pSbavayNFogEfGUOMe9PQl1HY96YwCYZenelH+t+opxfJK1rfl6g9USEZHT9aacAmgEN3BHtTuldKaauiBvT3qNnbfgDPGTUu3I9vWoVBLMcHk4rOo22op7jj3Ayjac8HHSnIMRqCM+tJKAVA6kml2lejZHoayXNzu+qRWltBu358KcYGcdqUPjhuPeiMgs5wAadJgRsfwpQ0i5xdtxvezF+X61G6gso6H1p6gAAenFIOZT7CtKi5oqL6kx0dxPmHbPuKQhmGTwo7VKBg9f0pOxp+xurN6BzEYx5I9WpMZ3KOoORTxGOoH0pCArbu2MGsXScUnL0+X9alc13oOUhhkZpq8OyjoKXbg5Q896ANu4kj8O1X7zav06k6dAj4ypOSDinnGTTIx1bBBNP78c1rSXuoUtxQMdP0o7dDmkOetKOM8/WtCRvfrS4zxSge9J9CKAIyQjZH3SefakPyncvQ04uc4VcjpzUfzJk7SAe3UVxTko6rb8jVK5MQGX2NQoR5gB6gEZoVscryO470mQJgc8EVFSqpcsvMpRauhWOZSB+dPBJGF4X1qKMb2PJwetTMVUckfnRQfMnNuyYp6aITJUgNyDTQihyMA9xmnA5bc2R6ChSWct26CtUk2vXT0FsKI1HT+dGwgcMQTTucUoGelbeyh2I5mRhPnyTnjtT8AHmlxjmj6g1UYKKshN3I4+rD3pZPuNTigIyV4qJ1GBjjJ7VjNSjBotWbuOVmb7o/E0oVgc78/hTiQi9OlN+f1B9qOW2ju2K/YUNhsEYPr2p3U0z/WKR+ftTkJxhjjHFXCWtt0JoUj9aTAHbmjcCcA80Y+tapp7EgF561JD/rW+gqMVJF/rG69BSYyY0Uh60VACVJTKfQDCmS/6l/8AdNPpkv8AqX/3TQIzxVLUP9WPrV0c1R1D/Vj60yjTH3R9KF6Uv8PHpSqMAUpJ86sHQNxI46UgGPqaXGBnNU7vIZGUnIYAgY5H40RT3luJ+Ra3Buh/CgnaM0wEMuQeRSbi23Prg1m6rS3KUdSQP2I2mmu2OAMk9KRjh159aAc5ds47UvaPWN/+GHy9QC4O44Jpd6k4BFNxv5bp2FK/3D0ou4x5oqy/MLJuzA/K2R0PUU+msRsP0pVOR+FaQ0k0vUl6q4px3oxkdqKMVqSIaaQPSlNJ1oAYco2QMg9RTcqTlWAPcGnMx37RxSGNSMsa4qieqh+P9XNY+YnmY4I/I1Ccbvl59qcdnRFyaRfl+YjNcNWcp2UndLqbxSWqFVipxt5xinqhPLEAUxiXcAcduaXyiByD+FON9rcyQn9xKFjHpn0oQYLY4XtTEU5ypHHqKkU54PB9K7qLTabVjGQ7BHPpS0dvTNL9RXYZAPSkNLn/ADmm5yaAAHIpGXK8n3FIzEFQOM96XZkkk5rGUua8Ui0rajQ3ByP6il3Doo/KlQ/eWn9OvrUQjOUdxtpPYai7cn+I9afng4pPek4Jz1reMVFWRDd9R2PXmjsMijOaX+dUIiyVmP8AtCnORtINDAnlcZFATpuO41z2krxS0ZpdaMQSbh8o+tJyJhk5yOtCcblPQGh2GQQCcGsW/cUpPVfpuUt7If2pIzlO/BxTdpf7xOPSpBwOK6I3lLmtYjRKwwjDqfXinkjHJx702TG0jOD2pg5XewznoKydTkm0vUpRuk2S7wTgc+9R4PLAncDzmjjHKY9COtMDFWBzkHgmsatXVc/9eZUY9h6tl2brwKcgwo9+ahwV3qPQVMzhF469qdGra8p9P1f/AAAlHogDfMT2HFLH90se5zUQDMAF6epPWpEJztbqB2q6UryTf9NikrLQk/Dn60dxSfyo6cY/WuwyCjr3ApeKTA5oAZIvO4Ngj1701ZWOflOfrQo3/M3T0HalcBWDfga43zP95F2X9amqt8L3DaWIL9uwqT6UHkdaXPvXTCCitDNu4mfajv70dv5UnPToKsQp6c0hYAdaXHHamSDK5645AqZtqLa3GtXqRNG0jF+g7CpgQwyOlJuGzPrSRjGeoz0B7VhTSU9He+/+Zb1WobBvJ657elP74HFGOaO/TjFdEYRjsiG29w6jHamyKzAYGcdqfjmjGBROKkrME7O5C6k4BPPQD0pYwC7HsOBTm/1wHoKE4Lc8lq5IwXtL+f6Gjl7pG6lWZh2wadkl1wDu96UDcXJ6YxmnpjYvriphTvJ2ej1+5hKVkHHJx/8AXpckj0pccdOaCRXfYyIzmNsjle4xSyHcAijOf0p/UYxmmooTp3rCVJ6xWz/r8SlJb9RqHZ8jfgfWkYb2yOAOlLJh/lXk+opytxjpjgj0rNRTfs38K2/y+X9bFXt73UTzBtzjp2ojTOWfqacVXeDil69q2jCV7z6bf5kNroLtHTjFNk4Q4p1HFaSjzRaEnZkJGUwB8oHfvTlXDgei06ThDnFB4dT6jFcvs1Gd35Gl7oY6jfjP3h+tIqll5PHfinnJdRjpkmiMfM/Bxml7OLqer/S4XfKSYXb6Un060pOT0pD9MV2mQdaaqKuSB1penBpevcUnFN3HcjkG4hQcE9fpScwn/Y/lStlW3YOKGbcAAetcs2rtvSXQtdF0JAQVB7UHkcUDGOOB7UdT3rqWxAo6c9KOaT1oytMBeT1pjL82VJ/EdadnHXrSM2O1ROKa1BPsRZckg8jvipF27RgdKamNvqTyaQjLrgYJ6/SueCcEp73LeuhN0P8A9ajv2oA2jmk3c9BXWZikjj+tJg9c8Uv40Z4/rQAxxlffr+NN3ZUMByOvtQMknLEHsKRiyncOfXBrhqVL3lb+v+AaxXQkIDKemMdqiHzFQemOcd6EYD5c59M0yNwiF85OeKipVjJxb26/IqMWr2JcqJCcYAGKUu5+6nHoahTdnONx9T2qVg4BbdyPanTnNx5rO3lb9RSSTsKXyDnjHUURjag71G53KjdzipPMAI3DFawqe/eT6fmS1poIx/eKSDgd6fuzz+tKCMZzUcgCqWUEMeOK0leF5LVCVnoIqbhuPc8c0OGBA+9zn06U5WZB8w6Dg0gbfIx6gDArLli0o7NlXd79BQ4PsaSPkFj1JzTyoI5AJoAxwOlbqMua8nsRdW0D6UuP8nvS/wAqQj0FakgeuaQ8njkU7t3yaAOOtAEewj7rEZphUhh8241PkgdqjPMox2Fc9SnFLTui4yYocj7y4pwbIyP0pSMgjIpka8seMZqk5Rkle4tGh2eaX+dNYhVzg8Uisp5zj2q3OKdmxWe48+lH14pBjnP6UE7R1qrgMZSOVPvzUZkI9G+hpw+Ybj07ClwXHGAvt1rjkpP4NL/18jRW6kJOedhB9RSoFZiW6joKkIVB0yfeof8AaPTNcdSDpzTlqaxd1oKB8xCOMZ6Zp+xh0C5oEYYY6FaAXX5c8+/erhDl1kvmvyE3fYMf89A2P0qcdMiog7HI2jPuaeg2qB6V2ULX93Yyn5jsYOf0oOaPpRk5611GYZGaPwpORnNA6etAB/KmuPl9wc07t14pfbPWplHmTQ07O41huXg/SlU7hnjFJxGfVf5Uhwh3LypPNY81nd/P/Mq3QG4IcdR1pGILYB+8OtSAgjjFQjiRV7A4rOurWt1/r8ioD2QBkxxz2ozzgDp1NNkYlwBzgUq/3QOnUmqU/eaQmtLjhnsakh++30FN4NOi/wBY3HYV0Mgn70UlGagAp9MFPoBhTJf9S/8Aumn0yX/Uv/umgRQFUdQ/1Y+tXQapahyg+tUUaY5Ue9OAPc00Y25p3oAPxqiRHdUXJ6VBNGlxHgkjkEGp3UMpU8gjFRsgEeDgcUAKyjHynB9ahYgMCM8mnxNtQAkH3HSmSkDJB4PPFefiJx5eaLN6ad7MV+ZAo9Kdjc2P4RTFJYlu54FOLqnA5Iqac4tucnpf/hv8xyT0SJOnt9aYCXOf4R696jLZ68+wpQ24/eAHpWrrxm0iORpDzyQo/GnikAx0pQK6oxtq9zNvoH0pSetIRS/hWghv4mjBAoJ5pAfzpAIVB681GQvRQAPWnk7jgZpCMnZ+dc1RKT0X/BNI6DFXOdpOPU96JfugCpeg6VCxyCfcAVjWgoU2urLg25XCQBSD68VIr9mOD/OmyYKfjQMfdf8AA0/gqu3UW8dRWUD5wcEd6VugPcUm3jliRSMSxGPu5wTTm7Ju2/8AVxJXsTE45NMLE/dUn3NAQCnYre05buxF0hhDHq2PYUqn5Af50FgBzUaMcEAZ561nzRpz0/zKs5Ie/G0+9KXUZyeaYysVLE9PSpFUL0A+tOLm5uyt6g0kkIuS5O3AIqTGAKQn1petbQjyqxDdxTz6Ud8AUhJ5NLViEzSjrxR6mk/lQAvvTS4zgcn0pevSmx4VMcZHHFZTcuZRWhSStcbgs/zDGRTyBtx2pHI3L9af+dZ04q8kVJvRkSyDYPX0pxDtjJ2j9acFUdqd+VVGlJq02JyXRDdgAPr60wDcm3+IfpUo/Wmsq4J6Y75pVKaSugjLuIH4wy4NMfYejAGjDMOCQPU0jKAcAlmNcVWpNxs1p5msUrjF3EnAycClDDduc5PpSgGMblxilwquQ67h1zXLBNW6eu3kaNjtzsOF49RQrKoPBBPUnvUgRCuV/OkwVIDHIbpmvQjGcbSbv57mLaeiF6g46etKcAHnFRqdpYdADxS8v7D9a3Va68yHEQyAdifXFSA5Ax3pAgUY4FRqxXMY5IpOcoP3+o7JrQMhHOeh5/GgbpOvC0MpA35yRzT9yhQS1ZxWrU9FvYb7ocOOgo9fSo1clumMjinke9dMJqS0Iaa3Clzjj+dNPApRkirEB4xUYzIc5IXsBSynCN6mkbICqOAf5Vz1ZXlZ7L8b7GkVpcPKH8JPXjvilUk8MMMKaw2cjt1pW5dMZGc1EV7N6K234jfvEnXqRQOvoKD7mk2g/jXYZDuT3oo4I70ewOfrQAx/lwwzSYVjuDfketOY45bAFR7N3zYGewrlqpp2ir+RpHbUeT8mxPx9qkHHamoQQOn0FKCc88VrSjpzEyfQO/OOKXPvx6UZwePzpMd62JFz0GB+JozxxSUhIAJPQUm0ldgJH3yPm70mf3o2kZ70zDMQwAU9hSgOnPBHf1rjTdlFrRdTSy3vqT9/Wg5Api4IyDxTuo9jXYmmroyFApeKTAx0pKYAcMCDTBtI2v1qUe1MkI6AZJ6cVjVWnMVF9Bu5UOF+ZjTkBA56mk2eXyvPHNPDAgEcg1FJa2lv26DltoHPA5oB9DS9qb97j9a6SBevvQaToeaMnt+VADHJZtgyO5pMRqfU/SgcSNuHWiPnce+6uS3NLzu/wNNkLgqNyHpzinhtwqMcNjseRSx8ryaqm7St/WgpbEnGOnFIT36UDFGeOK6SBfbpScZ96O2ehqMFs7hyPSs5zUdCkri7CpLL+IpE+clsjJ7UrMGUAHk0FeMrkGsbXlzQ1SK6WYrnoBwTSbypw354pqPmTLcdhUhGeCBinFupecWDXLoxRjqORSM2wAY/Ck2lPu8r/dpAys+fbpTlVfw7MSj1EbodxCj0pgOM7WJA9qepG8lsBvelaTIOOT7dBXNKMX7zdvvv+Zom1pYgOcgHjJpzIFIC5PtTTypc85OBThHkEjhgeK4owcrpK/5/0zVuw4SnphQfel3BuHcfQd6FcEAOMfWlIC8qcr6f4V1ptq/Ndf10uZaX2FHzsOyj9ak2jHTH4UntTsgV3why/MxbuReXjlePakwWKhhgA5JqU4PSgmk6Memg+Zif4VEqkgsDyT1qYg7SR6UxDtUA8GpqKLkubYcb2dg3spAZcn1FSdqYTmUc5wM08FT0I/OnTluriaFxSdRzTiMigDvmtRDfxo4p+Dim7RQAZ4yaYVBOf1Bp2B60gZCcA9KmXLtIFfoISydeQBSRSDaBkZ6mlkP7vGfal2KcZrDll7T3Xsvz/wCGLuraiSfNtGO9OKAjpmoypEgCkjAzzTtzL95SR6inGer5l+oNbWE8v0JHtnNB3AHIz7inBlb7pyfQ0rEY5+tVyRavHQV3fUh5eLAGO1KJCBjaSfTpQgKruHfnBo3Nn7pJ96yi3ZN6O3YpjGyPmP3uw9KCn7ge9OcHazN1xig4O1Rz3/Cs3T1lfqvzHfYRWxg44PBxUjAEc1GMZZDnnmnK2eD1FbU7Jcsuv59SZd0NGGyrfeHcU5WOSrdRSMAGU++KVuGB75xTXuv0/INyTdxikyOufyowOOKXA7AV0mYdsDFGaDx2pAecfzoAXdzQcH/61AOOO1Jjnk0mAgYkZCkj+dMB2+uO4NOwy9CMU0yYHK/rXHN2V5tp+n+RqvJArDBK8r3FNZl81GHIPFNYoeQGB9qEw7fMOnpxmuV1XJqmrGnLbUcTukz3qXgDpioiMPhOfpSjdkHbn8a3oScW7rW/yImrkoNSRcu1Rj1zUkJ+dvoK7mZD3L5XZjrzn0pTx1plw8iRloo97ZHy5x3qQdBnrUAFPptOoBhTJf8AUv8A7pp9Ml/1L/7poEZwqlf/AHR9RV1elUr/AO6PqKoo01xtFKDz0oH3eB+VH4VVyR3c01sEYp3NIelDAqgIowCTSAfOM5APrUoG7OBgevemSYG1R1PWvJq0n8dkdUZdBHUIwIPB7UgaP+6c+9BGJDnoKc0Y7H8KUKc3OUopLyBySSTFDLxwR+FDENgBT7Eimgc4+6acCQ2GPPY11RcpK09v6+4zaS1RIPSlpPpQa7TEXPFGaTvn+dGaADH50n5mj1pCwUZNJtJXYJDUydx96RSFL7iBzTd+1s7Tg+1PJRh1FckZJpJPVfiatDWYscL07mggMwHYDmlLDovJpUXHfrVKPPK2/f8AyFeyG7W+6T8uafgEY6ijH40vtW0acY7EOTY3y1ocfKcCnY96D6Y4odKKi0la4+Z3uwU5H1prZLAZwD6URn5fXFJJkbSOxrKb5qSfp/wSkrSsOCquT39aQcOw45oLgDk0zl5R1HFTOUI2UN7hFN3uSORt5NIrkoMDPFAjA7ZPvQhwGGehptTc03pceltAJcEEsMZxipR7j3pkmNhz1605SGXPt61pBcs2iXqrjuozSHpRn5qPWtiANBKgZNJTR8znPQVnOVtFuykhfnPONo7ZphV1JyeCeoFOJLEhQPqaVSckMOf51zyjGTtd+pabQqqAMjknvTiPxpifKzD8hUmOa3pW5dFYiW40Zp2KSlJrUkOQOc0jLuB7HNKOec0ZwOeamSTVmNOxGwKr8zE+gHFJs/h6E9SOwp2d0mccKP1pUIJZjyc9a4vZxlL+um/+RrzNISYDYAMDkCkHzxAj7w705sF1HpzTYwUBKjKk9Kmcb1Hpo9PyGn7oiYPcqfboaf8AKDuLZ9qci4T5vfigIuTgAfhWlOjJRRLkrkajMp3Dk8ipM+gApsn3dw6g04YK57YrSlHkbh8xSd9RmXkzgYHrmhlEeGHbrSj5XI7NzSMQcqMkmoaXK3L4v62H102BnwQAM+1MQYYg4J60+MAJjv3psnBDe9Jq6VWXQa35UOcZTPGRyKVTuXd2pcfLmolIRmB6DkVtJqEuboyFqrEvQUyQkYAOBnGRTSWYZY7RTcbsjeCvoe9ZVK142SKjGzFcnaQ3pwacBmRee1Rkl0Kt94UsRG5fYVhGonNedvz2/Etx0HyHgDPU0ZBkBJwB0pjEvIQp6DrTsIvGMnFXzuUnJbf5CtZWJc/nS59TxTUGEAP0peeorui7q7MmLwfbNIP1o+tR7zndgbamdSMdwUWx0gJAPJxzilBXZnnnmjICk44qJSGfachT0FZTlySuuv8AVykrrXoSJyxbop7U/pnNGAOvGKarh/w9a0hywtFvVid3qOPJ49KOD0pO3rmlHT61qQJnPbPpTHG7aB3P8qczhe+AfamNj5WHODWFaceVxv8A8MXFO9xTksEycYyaASrBWOQelKBmVuMcClYfMvHOajo59b/rYfkCD943p1+lSe2M5qMFQzEnAzipB0HPFaUZRasn3/MUkxcZNB65oxQRgdcVsQGfwqNgVfcRx0+lO3qH24wcetL1FZyamrJ7FK63EZ9qE+vSkQY789aYpwckHZ2p7MFGTWdOalecun9XKatoh3A6dKTBpoYjluh/Sl4xxW0JqRDVh2eOaaWCqN1Ge9NfqDxkdBRUk4xuhxV2NZvmDLyB1pyttZgD15ph2sT/AAt6UxSQRnqvX3FcTq8srvb+v0NeW6JH+8px0BpoBWPLEjA4AoY7pBz0GaGfcewUVE5x5pSfy/AaTskSqTsAJ7UvHtUQKk85PqcU4gAb16emK6YVmkZuIrsSNvrT+g/+tUa/Md/4D6U6TdsIXrirjK6dQTW0RgUs5ccHoKc0mVwVIbtSxkEYFNdQ7Bc++aycXGHNB6v9Sr3lZjgBsC4HShW2uF4Pf6Um4gkPx79jQmcl8degq7xcko6P9BapakmQM561FgklxnOeKdKcgLnk8U4YAwOfSqlFVJWfT8xJ2VyPdk8oSR7U1wzYHCgnpU360x1JYEEcVNSi3He44y1I3AyoHRfapI+HYAd801lKxk9T3JpScMrc4PBrJLknzPy/VFbqwMuD7NweKVFUNtI5HINEn3CaHHKEdjVSjFTbttZ/f/VxJtqw/H4UoXJ70nbil5zXYZAevWl6d6TGDilGc5/nQAuMjJpjnjlQSTwKfnn+lRsT5i5rKq/dKjuII1Uc8+5pwVD0wPcGh+ZFB6UMAOVwGHNZcqV1GKsir92ORirbWOfQmn9feqzvuQN3FP8AMAxk4zVwmlo3oJpk1N6cUhYn3oBwOcYFbEgc8ntUaqGXnnNOkPyHJH4UKoAFZtKU7Pt+f/DD2QwrghQxJzS7mXgrx7UdZgM4wKkPHuazhT95uLsU3tciRgZD9MVIaiCAyNhiMClyyg9DilTm4xfMurBq70HR8gnPU0SHCHHfimIygAE4pz/MVAPU0KSdKyev+YW94eB0Bo9fWl2496THf9K6UZgQGGMUzYFzgdafg0mAR7Ucqbux3ZGwIwyjOKOGAI4qTaSME5ppjG7jg1lKGt0r3GmCp82WOTR96QHHA/WkcNtOWz9KAGA4x9CKyu78qjpuV0vck+lHQUwMQwyuRnFO610RmpENWF/Kk5A/lQSM9cGk6nBxxVXELwevWkJwDkilyMEZpsnK+nrUzlaLaGldhywLN09BSAEj5AAPUinSH5R6ZwTRkAe1Ycq5mn/wS76DCgxlmJxUDKdzFeMdqnb5vXaOtNA/dOT35rlr041HaK7s0hJrcAnXsw5zntSqXUgNg0o4CnGMcGn4DDFbUaSteOjJlLuL3+lSQ/6x+fSmY/H0p8P+sf6CuxmRNS0lLUAJTqbTqBBTJv8AUyf7p/lT6ZN/qJP90/yoAzlNUr/7q/UVbUgVUvui/wC8Koo1FGF49KVhnHIpP4c4pQc1ViQ5xR/KlA9qQ0ANPA7VBjMgPtmnkl2/2f500EmQEjrXFWlzyj2uaxVkxHI8xfelUkfKTzSkbnx7UmdwweopRTU21/XdDdrCyY257jvQ/Mee9NKnIycignc20dO5rSd3e6tfQldPIk6896PfNN3gHnrikLEngce9a+1jstWTyseW6+lGQec0zZu+9k0IeCvoaFUlzJNWuHKraCuTsJHFNRRxxk+9ObkY9aajAICTUy5VUvLsNX5dAf7oPvTtqkZIH5UxjvGAv41IPu042lJvoDukhAPQAUYxQeRR7VslYgO9ApKXNAC0dKQUuPagBh3AttHXvTXVipJbp2qXPGaQnA9q55UY2d2Wpu+g1ANoIHXvSn/WqaYjEKAO1K4JG5u3YVk53ppxW1mVb3tWPLgd6RMkscHBpQqqKcMfjWyjJtOT2JukrIMEg02M4X1xSswApi/MT1AzUznaa5dWOK01Jc9efwprngDpnimnyhxnH40jZAwTn0NRUqvlf6MajqODFW2knpwaQHEee56UjvlA460q87B6DOKz5/e5V8vnYq2l2SKAq4pOPMPsMUM20ZpmSFwPvHr7VtUnGLS7f0iIpvUVWyzHt0qSmrhVwKdk1tTVo6kyd2GeOaX3ptL1PXFaCFJ7E8UVk3Fhetrltdw3GLZVKyxE+xwffnFaq9M/nSAapw7j15FALjI255zmh9uM5PtSb2xkYrkekuX8jTpcf90FmPNLHwoB61GNzMCx+mKd7VpThrexMn0JARRnI+tNBwPelJ+U1uSBxUatsYr27U8EelDIp5YdKzqRbs47ocWtmRuxkUlTgDpTowNo2jg8044HaolzuKKRjrmsGvZzUnq2WveVhS21zj+LtTwnIL8tSNHhcDr60gcYGOp6ChJRl7/qgeq0HlggOTj61DICwLEcCpAvILYz6U4qCMdqqdOVWLT0X9biTUXoRuMMpb7oowhzwKXayjoGX0qJuWwIxmsZy5L3W/SxaVwkAAyr9KaquwyKVo8dcEnoBRhkUkHjOK4Zp892rLyNU9NGIGYjao+uOtPVCOSGOe+aMtHyrfKehp4kOOVx9K2o043/AHjd19xMm+gihc/KSCPWnI5I54weaTOZAQDx1OKj5eYjOAf1rpU+S3L3t2uRa+5J/rDj+EfrT+AuD09KAuOMgUzO84zhR+tb25F3b/r7iN/QapzhSfl7e9SEcY6Y7+lDLlcAYI6U0HzODwB1x3rNR5Pcau3/AF+BV76gC0nXoOvvTmQjDAHK9qGXaQ69R1xTh8wBBz9KqENHGW/cTfVbAGDYwM0vY89KjOFb0Un9aTh9zEfKDVe1aVuv9ak8vXoOYchlwdvOKQoCpZOh6igjOMRHFIvyHKgjPZu9ctSV221o/X79TRLsOjbLqSO2KWRj5qgdRUQYbuPqB704SANuIyT+lYqsnDlb67lcutyQbYl9WNLGVVANwyPeogCx3FSf5U/G3rGAK6KU3fmSsumjIkuhLkfWmswHbJPA96bwhU5GD+lKnztvP/Aa6faOXurf+tSOW2vQUJ8pB5z1qNiQ3lk8VKzYGe/akEY288561M4XajDp/VvmNPqwIBGO1RA4br8o6U4ll/d889DT9o24xx7Ure0emlv6sHw7iEKRzTc+WTk5U9DSrnJU5OO9KRkdvxrX41zLRonbQY/LBR37007QSEXJ9TQuVkzn5egp3KE8ZBORzXOnz+81+v3Gm2gwpzwv60xty4zUrOwH3QoqMhiu4knPTNcteEdeS9/uLg31BlwoO7rxSoUUDPNBUhd4HQ/pSgLJynBHbNEIyU7xSv0/4ANq2o/zBg45pMEKzHq3akBcHazDPanBSSNxz7V1x5qnQzdoiKGjA6kHsKkG1hwf0paYUwcrwa2UJU17uq7E3UtxSoPzDIP86bGwySwwT0zQSX+UjBJ5+lSMoIweRUcvNLmh0/Md7KzGSDcAvqf0o+ZT8oyvpSKdrHPI6Zp/fPJHtTglUblswfu6DQd77uw4GalxwBk/SkHXjmg1tCPKiG7iAgHAxQf6UvT3o+93qxDSARg/lTVwPkb8CfSn49TmkwDwelZzhfVblJ9GN2ADJbIHrQD5jcfdFI6gAY6+9Abb98EVhonytWRe6uiQZHqT9KMYHU0Zz0P40Y9TXWZCj2xR1NAxgmlB74/CgBabIpK8dRyKX8MVG0gDYHNZ1OXl94pXvoKxyu8dRzSBtwzimFgrZB47ilUgHj7p6VhCoub+vvKcdBGwN455GaFGVLEZzzSTZBHHXjrTnOEC+vasm1GUr9P1K1aXmKHKoOecUBmPY/nTV69Czd/aly68kAj2rWM3bclrUcW37QD3p/1IP0qB+WVgce9PBYdgR7VUJtSfMDWisKyEtkNg+tGWU9M0CXJ649jSsRgkVVoO8osWuzI0kUk5I59ac7fIVGOeM1laxdNbW0PlqXcyJgf8CFae0jbt7nvWb540tStHImGOhGabtXdkDFAZh98flTlYN0Ofetk4Seu5GqFUdxQfrS456032Nakhg49aMdCfzo69KCQaAF/D8qT09aOtGee1ADZB8hPt2p3bk0hAIIP6U3aQchjWUuZSulcpWtYH4K8d6ePXpUT7gVzjrTt/GCv14qI1FzO6sNrRCP8ANIueeKXy+OC1JvAkB6DFOyCeDmlD2cm27XB8ySECsB9786PmwQVBpwyexxRnNaOmraMXMNRhja2MjijCDsOKRNrbsjvTtijtn61lCMnFaJ+pTtcY7bgT/CP1o+7D/SnMm5SKbhiQGHTmiUGm+raBNC92U9DzSpnGCenU0j/KQ3HH8qUjIyDz/OqinF6dPyE9UOBz0NSQHMj/AIVEo7inRK5uGYt8oH3cdfetpElrvSUhXLhsngYxninVACU6m06gQVHP/qJP90/yqSo5/wDUSf7p/lQBmDp0qre/dX/eFWlBIqteDAX/AHh/OqKNMD5RTuhpF6UpqiQNIemR0pc80h56GgCByT8qn6+1LtBAGTxT9qjpSY54rNU73ctSubsNCgcevrSMgP19qf1pp9KrkjbltoK7vcZsyMbjj0oZQNq9BnnFP47Ux/u59OaynSiotpFRk2xwVV6Cjoc0v8qYxOQAcZrRtQjoiVdsfnuai3fOcc5FPEYzySfrSNgOuBx0rGopuzempcbLQTax6sAPahFGDkZ5qTiowwUt15onGMZKT/EE200h9L6c1Hlj0AH1pUJ24OMg1rGom7WJcXa4vWlpO/tRWhIHGMUCg9PelHSgAx70uKQdfWlxk/SgBrZ3BQRRsBHPP1oY4IIoLDuRn0rmfJzNzNNbKwRgfOOwNK4ypFNXOSSMZp+Oeaumk4WJk/eGq2RgAnijYxHLAewp/GOelKB1oVLS0ncfN2GNGFBPGcd6TGIRjPSnngZpgynVcj2qJwUdlpaw4tsUBWXgCkZcDjkdxSFl6g4P0pDIfXPbpWEqtO1pfgWoy6DM4Rkzx1FPXCsxPQDFRkb5ADgZ605xtYfxZ7GuSE5JOS2Wn9L5mrSenccN0jgjj0NPKRjrz9TURdyeuB9KeoJ5ypNa05Rk9rvz/wAiJJrqOjA5xwO1SdKYHxwwwPXtT/rXoUWuWy6GMr3uJ75pe/tSZ44H400yAHABJ9q0lJR3JSuPyaaxIIA796RGBHTnnNK/K9enSs5y5oXiUlZ2YBAOep9aYpw7Kc9cinbgAP5YpoBLBjge1ReN0oD11uSYxQR/+ujA4pe/rXQQFKM4pOppf89KADjrnJo5z0pM4FLkY6UMBoy+ecKOtI4C4YdqNwR+2D70ZMvAyB/OuO8Wmt5GmvyHnOO1G0A8Dk+1GMDv0o/i6112vuZgOlFJnNOU46CmA1iSmMEHFRpkdFOT1zU2c1G7EIcVjVj9u+xcX0I/7zckjgGnsmISvTj0pCACij1p0pxGeOMdq5400oyv2/S7Lbu0NTGCh/ChAwJVSQR+tIV+ZR3I69xUqp1JOT60oU3JpNbdfIHJL5jcO3BwBjsKDGNoA+8Ohp/TtmjHGa6/ZR6mfMxqHcPfuKRhtO7r60pG07wOD1ApGcn5U79/Ss5StHlluv6Q0tboGkLEKnX19BSAeW2Ox6+xoAMZCkAg9DQ7bjsHJJ/Ks7u3PL4v60+ZXkthS2TtXr3PpUigKMDgVHECp2nqKVm52j7x/StISSXPLf8ArQlrWyCQhvkXBJ6+1Iinyyn51JGgRffrk0pXJHPPtR7KTfO9+3l2DmS0Q3c4IBT8RSNIwG3GP1pWBUHLk56YpoCxruP3j2rCo6mydl12KSW4wblk3Y570pLMxYYyOMYoQHKnuTuzTm+WUMO/b1rmjTahd3tf+mW3rYFkbP3QTTmZm4UY+tIyiRdw5PrQi7hkMf8ACuuHtL8rd18v6/Eh8u4jrkKgPSnJJghTw1KqBc46+9I655/iHStVTlH31v28ieZPQVgXAycEdKYsgBIbgilViTg8EUyRfMbaMYHeicvtw37f12BLoxwHmAsePSnFwoweT0z601Dxg8EetGN+Wzj0qbaJw3Y/XYeuAOefU+tDc/IOM9TTd56MPmx+dOVCDnueTWiaklCPzJ21YFBjbxim7TzhyBUgxk9yKQ4xWrpxZKkyIrufB6DqaQndIMDgGnmMEk569eaTADqBnp61ySpNdOq/M1UkEeNv4mo9vzHGcr6elSJnDDHQ9KCMSA+1OVNSpxv00/QSdpMQBnwT0HepeKZGCNwz0Oakxz0zW9GNo36ky3EPX0pR1ozntx70hPHHNbEC4xyaY52oT0zTwD36+1NIyMHpUyTcWkNbiKp2gD8aQZV9qnjqRTSxjIHb+VEb43Eqee/auZzjdR2aNLOzZMcdOlHHoKaGB9/xpSfTiupNPVGYuMEc0hAPNFKc49KYhMEdhR9OaOnvRz0GBQBHjMv0p+M5701lySRwfUU1pGUEMPoRXO5ezu5F25rWBB97HTtUvPrTU4XA5/DrTXzuCg9aqP7umhP3pEvbB7UVFl1BzyKerBqqNRN2ejBodwDUZB3bh9DmnbtoyfzpmSy5ZsDsBU1Wnp1HHuBKkncCD71HyvA5XuBTguegyPUmk8s9hj8a4qinLVK/9elmaxshGOQo5PfNAO9yenrTY2Cse9Oxvc5OD2GK5ovms73be3p5ltWJVKKNoIFNZi+VUexNAjdem38qAWJ2lsH0xXd7STXLJW/ruZWW6FYDCoOakwOhpFjC89/el7f411Qi1qzNsGXd1HHpTPLzkbiPan59DmgcqD0z6inKnGW6Em1sMaJWKlhnacilb/WKMfjTyBimsuT6e9Kom42Q4vUcD1B4pikbnPvTTuTJJBAoRMjLZwecVlKbckktUUkrbknHc5o75FN2J1xmm/NGc87e/rWnPKOsloTZPYlzQKQYKjmjHPvWpIue386MjOKOPr7mjHNAAT7UlI33SB6daasYKA5INZSnJSskUkrXYrjLJ7mn9OpqMqVYfMetO+c9MVEZNSbaG1otRpAL/hS+WvpSFisgLDHFPDDPUUQlCTaYNNWsNAxIRzjFPx7U1eZPfFO6d6unZJ2FIZHyW+tOB44pIwSWz/epTyeCKKXwIJbhj3oI46c0hY9hzRgitSQ5xjBpmChxjK/yp57Hp7UdueamUb6jTAH34qWD7z1EPve1Swfff60SET0UUVAxD0p1MYZXGSPcU+gQUyb/AFEn+6f5U+mTf6iT/dP8qAMxRVe8XhP94VYXFQXn3U/3h/OqKNFV4FLj0poPGKdg5qiRSOfwphGO9PxgUwjmhgN6U3PNOzjjrSEe9MBMmk+v60Y49qQ9KAAkUjcgjPNBPY0HFS1dWBCIRtHfikkJ4PfNNUhCQfWgktwF/OudzTp8vU0taVyT6mo3bgAcnNCruUEnNOZcAY7GlUlOdO60QRSUhNpPJb8qAoV19KfnApjngc9DVTjGMebsJNt2HjFMBxIw7YzT6Y3Dg/ga0qdH2Yo9h9A6cUhPtQDWhIv0pabkDNIr+owO1RKcYuzGk2SfUUzcScL270MeMDqTQcIoAHPp61nOV3boikhfLUDnJPrSAbDnGVo2sRkkg5pyncOevSoUIt6Kz6Du7b3FBGM0uPX86anoexxTvWt4S5opkNWdg6AUdutLmirEHXpTCcdOuaeSBk+1IQHGCKiabjZFRtfUYQP42zTS2ThB+NOYAA4HzH9KbjnaOSfvGuKcXstPTf7zVNdRm3IJJ+p9aADsVwTkdalkGIyB6cCkiHDKexrJ4aPOoeX4/wBIpVHa4qOG4PWlaNW5HB9RUScEhhwDwfSpMHs9b05OULSV/wCv61IkrO6dgBLRkN24oD4jHPOOlIfkXCnLGljUAEEcjinFvnSvrYHazYfM3XKinBQOBgUvU9qbuJJCj8a2tGGr1f4kasTOxyTwD3pTlhxwPekK8ZzkinhsjOazim24vRblNq10MQYJB6ipOg61GWw5OOvFLtLY3fkKdOVlyRV7BJX1Y4EH3pwIJ5/Ko1GGK/iKlHBraEuZakNWYZGPSk9qXvSdqsQuAO1M++5HO0dcUrHCk03O2McVz1Wm7PZasuK6jisfQgZ96Qjy+VyV7j0oEYxzyT1NCncnPbio5bvaz6Dv5jw3H19qOSaYh/dj/Cnkgf4V0wlzRTIas7B+fFFHfmlx+dUIQ9KjlPy5GeOakBz6UE84xUzjzRcRxdncjYZ2svODSndJgFcDOaacx8AjHbPanHzGGOBXLe7aad+qNBB80ox2FS49f1pqIFHv60vGOa6acWld7siTvsKOOw6+tHJpOpPrS8fStCQI7U1ECg4GM+9PwO2cmmngHjJqWlu0Guw2QAgL1PYURLwc8HPNEYXaXJyx68UMQrhh34xXN1VZ/wBL/M0/ujnXPIPIpUTaffuaXb0Pal9hXQqcebm6kcztYTA680ucc8UmAPr60vvg1YhkisSCCQaa6FVJJyTxmpec89KY/wB5e/zd6561ONnIqLd7AP8AWY9F9KRx0470pO1w2eCMZoJLsAOxySKltcrj1uPqmNCYdgCR3qRFCpgU0ZMvXtzUnH4CrowirtLuKTbG47enajFHHXNLkZOBXQQMZMnOcEdDihU2jGafyeKQrxn8sCo5Ip83Ud3axHJ8xCryfenIwPqCOx7UkWME9z1ocYYEctWCbX71df6+8t6+6OwDjPNL+NIM9RSjrwfzrpRmL7dPpR+HHrSHgZ5wOcAU1GDJuAPPqKYCrls5UjBI5Ipr8YI5wefpT+T/AEpcAjmpnHmVhp2ZGV53KQf60KMMWY8/ypQm0cMQPSmLiRuWP0PFczdpK61fnoWtUPT5ssRwTTu59KPX0owM+1dMI8qsQ3dijmjqOPzpAOTk7snj2pe/NUIDSc4zil7U09KT2AZGC3zt1PT2pd4znnA70ik+Vx6dKE/1ajtiuaDdkl1VzR9WxWG75geRzmnKQUBpgG19nQdRRHwCPQmnCXv+u/qhNaD/AMh9KCBSjg0ZP/666SBMkjHSmu23Gee1OJpnBlA/u1nUbSst2VFdxVIY8flTThnAI4HJpzIDz6d6jUlQWxnJ6isakmmozKiluh+wrnZ27UiN85zx2waczALkEGgICuMZ45o5byXJtv5BfTUd1pCmeRw1NwUIIOQexqTpnj8q1TU7qSJ21RE5bYFYcZ6inN2BPFD5Zgv4mjdgbWPP86wfxNX00/4YvomP3KvsKicgjI/D1NL8qnhefSk2lpBu4PXFTVlKS5V+ARSWozYA6D86eEDRAE8jgUPzLn0IpynDMOncVnSpx5nFrTb+vuKlJ2uNVmUHvjtSltydDk9OKc443DqP1pMbcsv3T1Gf1rRxlG8b6foK6eo9ThQD170dKPyo79SK7VojJi9fajr2pMZ6GgjtmmIX69KMkmjtik4z7UANkHygHpkUrkKhbjpSMN+fWkYho+Rziued1KSW7Ra2Qm0YGCc9c0qknKnr3pVOVGaJBtYNzRZRipx2DVuzCPoR6HFOyAcGoiSHIHU0vKyKA2QetKFWytbZ2G4kvB6fkaTuOeKTcFzyOaUOp6EVs5xTtcizGv8AdbntTl6Ckb7jfShD8in245qf+XnyH9kRjyvXrUmeOfyproWAwcUnzgfwmldxk9A3QknVc8DPSnbF9BTHJ+T5e9KJB3yPwrNTg5PmKs7Kwm35zjPTtTsHON5/GkUgykg8Yp+Rk06cISTt5ik2hEUqOTnnNBOB607OB0pB0reKUVZEt3E+uPpRkdhRgZ/WjnuelUIQnJ/+vQCeKbnnnpSr09KlSuMcOKlg+89Rde1TRdWokBLRSGioAKdTM0+gQUyb/USf7p/lT6jn/wBRJ/un+VAGavFV7zlV/wB4VOvSobv7qf7wqii+OB0pwpo6dKccVVtSR2cCmE85pc4HNNJzQAnBHGKQnIpTxzTGxjk0wDJ701qXPpTT1oAOmDRmk60A0gF/izjmjPNNZgpxTcsTwOPes5TinYpJiqwAIJxihmLDAUnjrSKAWOcE1J7VjCMpRteyKk0mRgMy5JxTwgB6U1DgY9DSlwOppwUFFSl+IO97IdTZPubvTmk3Mw4H4mmupx8zdT2p1J80XZBGNnqKMvznC+1KE9GNIx4A7dKPLAHHBqHG7ta7/rYLi8kFW69qUcxfhTW9CPm7e9AI8thwMVm56tPsyktLj15bPoKVPmJY/hTFOUA7tUvAHoKuk+ZKT9f69EKStogY7V5/KkB2qS31NJwx3HoKPvc9h+tVz3ldb9P8xWshUztJPfmn5+lGB/k0vWuiMeVJEN3YlIc4PFO69qACOmaoQevT86TJpTx9Ka4+QkelTN2i2Nasav3S57/pSoOM9zzRjMWB1xQHGMdx2rmi4xa5n0/E0d2nYHHzBQe9MBIdj2Jwadzyzdf5CiNfkz684qXFzmns9x3sgABZvQ0eX3BI9qfjFLxjGa3VGNve1I530GqgXJByfU0hG2T68U/HtTXXKkADNEoJR91bAnd6i4yMCmoMZXnilRsoD6+lMdhvBXtwaipOKSn/AFYcYt3RITxUa5YYHTPXHNOClvvnPtQBtkI9elTO8pJy0Q1omkDJ8hxwRTgdyg44oLheOppIwRnI6nirjZVLRE78uom4EK68r6joRUuaaRlSAOtMDtjb1YcYoclTnrs/zBLmRKMfnUbEltoOOM0oD4zkfSmsTxuHzA8e9RVqe7qmhxjqIT8jAjkU5jllA702Q7kDfgacuS6EDjbmsOb3+Xfb7rl20uSdFPHvUQO2LHc0srD7ufc89qRSzHIGB2q6lS8+Ven+ZMY2V2SjAAHFHfrTEcklTjIp/Gema66clKN0ZtWeodTR07ijPrScc8VYhxORTGYL2yT0HrTugzTG6hh1BrOo2o3iVG19QEeclsEmlQnlW5I70u7jPFN++4I4A6n1rO0YuPIPVp3H8etOPTvScHpz60vTp/KukgTt3oPoOn0peMgdqMgfWgA6+tBOBzj8aO2ajYbn284HJqJy5VoNK7GlwrZXJU+lLEQWznLfyp5YKAMHjsKMK4yOvqOMVyqL5tJJ26Gjemw/Hejg01CcHJ5HFLn1rrjJSV0ZNWF9welGTnPp3oI79KM1Qg700ruUjOKd29KUd6TSasxrQi3cYcf4Gk3AD5QfYYpz5J2gc+vpSLlTtYj2Nc13zWvp3L0tccgYdep604jjkUZ4460DnvXTGKirIhu4gGaX60ZJ9qME1Qg5HSg9aP4vakY4Ut+XNKTSV2O1xjja2V6nqB3FIGO4syn24qQHYm5uvc0zzO5U49TXI42d27dbdDS/kOBG0YJxTuf/AK1RthCGA+vvUgFdEJN3T3RDXYOenFBH1OKUDNNIrQkCOOoGaXB9elJgZ5NKTu9MUAMf5iEAxn0pSgYY9O4prLhty/iKXepGfTrXP7t3z/0i9bKwKSDsbr607nrTY14JYcnmnAqME1pTuoXYpb6AOnrS80nFLzWhInORmk5wenNLzn1NRtkvjJHHHvUVJ8qGlcFG19uOG5FLGMZU9qRgdvJJx3o3DIbn0NcimoS10t+T3+40tdCv95TUcY3Z/u5/OnTZXGKU4SPGeamdvaNvZf5IavyqwsfBYds8U4HkgVGBwM/Kv5Uu2M5xjNa06jSUVb7yZR1uPJAHt602MELn15phJGEPfvUwxjoa0hLnnft+YmrIjf7pAzk04LgewoKk4IJBHSk3EH5xz6ihvlm3IN1ZDXHI2jv+dSCTPHOe+aYPmkJ7KMU9gCOemOKmK1c4jb2TEOGfA/hp+B9KiXcoyOQe3ehnynHXOBRCokm3u9RON3oOQZJb8BTyox060gGFx2xTu+ea2hG0bMlu7GgDnj86afkYnbnjtTz06UAHOaJQTWmgJkZB8sn+LrSkjAb25+lPwMY9aYnGVboP1rFwUXb+ropO47PGRTY+mCO5o2kcKfxpT8ic1V3fmkrWDyQkYyoB7HvT+R3xTUHygnqeaecitKekEKW4noeKOOv55pTjrg0YPU1ZI0E9+TR170uPXmgdaAD69KjK7eccHrTmPzAE4FNIPZvwNc85NuyWxaVgztYED5TStypz0xxUfIJVuhpynAKsM+nvWUKqd4spx6jYuWLYPAFKWO845I4FMRtsbGlQE9ue59KwhUbjGK3epbWrY/CKMtyfel+WTp1pyoAPekIG9cdT1rracVqlbsZ3uIc7WU84FKrjA5GaCf3i/jTii+gNEVK7t00BtdRQQRxS8UwRrzxijy/9o1pea6E2QP1UZ7044z0puwlhls4p2elEE7ttAyMqDIAR2p2wDJUkE9eaCdrqTjvTuD0qYxi5Sv3G20kIpO4qeeKf+FMUYkbJ7CpO3Sqp7ff+YnuMJ64PWkweCaeBSd+Py7VdriGlMGlxSnjp3o5x1/CqEABH4dKfD1f60wCpIvvP9amQySiiioATFPpvenUAwpk3+ok/3T/Kn1HP/qJP90/yoEZq9KhuRlV/3h/OpVPtUVz91f8AeH86oo0M8YAoGTimg8Uu8dutUSOI7cUhHrikPSkIINACEU08U8j2phHWgBlQXBYISpxVnFVbsMImKZL44A71MpKKuxpXKVpcvLP5Th1OwP8AMMcZx+BrTJPtVCwVZYRNggy/Mfr0/pVsoO2RWfNPdL8SrLuDt84z34p4PPSot2RgjkGnbmY4AqI1Em/Mbi7DhxIfcU/+dMCYOSSTT+OvetaaaTuTJjNvzHBpwUDGBS0dqapxTukJybA0xhuX09KXFKeTTlFSVmCdncbkOpB4PpQG24DU1tpPTJHcUgD44PHua4pVJJ+7q/L9f+HNVFNakhw3Qio843Z7ihlIHJGKIxkknn0rmrSnOai1ZmkEopu49WC8kdBigEvyVNNI2v8AhTg7H3/CiM7Pkl07A1pdDthJyTSjIcZam5PckfhUiAdj+NdVNRlL3dPnqZyulqO/lSn9KT6Gl/irtMQo70owfX8qB69qYCHj60Hjr0pGPBJ7UzaX5PT0rKc2nypXZSXViK+3jnHrTvMXrmh1wAcYxTgBjpWVOM03G+3kXJp6kfL9en86lHGf8KTBp3OK2hDl1e5DdxN3P1pe/GKTJ7Uc59a0JAmkwccgUtHfikMj2Ek8j6U7YNpGB+FL+NNLnOF5NYuNOC9Sk5SBW+TJOD0pHLMucEY5pVX5zuwT1qTHGPWsowlUhaTKbUXdCIqgZ7noTSn8qjB2jbjLDpS7S2N35VcJ3jaC/wCAJrW7Atu4X9aIxgM55JNPCjHSmqQrFTxk5FTKLUlKT/yGno0gVd6hix554oKNjsw9DQAY+VOQexpDIwySuPqazahGPvpp9/6/UerehHnblT90/pSq4ABPoRTXfdzj8RTsJ5eeh+tcEZPmfI9EbNaaiqOd79D2NOMoOQpAFMVC/J5+vNPVWXONv5V0U/aOPuqy/F/kQ+W+oqlBxn8+9PHXimA5O115pFJVivbqK66c+VJdNu1jNq48n1z9DTCxztXr6+lBy3A6etPVQnAq+Z1NI7d/8ibJbjBuRsE5zyOaezbV5psuNuO/YUINx3MfwPaoUnGXs4/8MVa65mNAy21sgdQKmAAApj8jI6jpSbjJgLwB3ohak+Xr+YP3tSTcpbA7UpPoRk+tRldmGGTj9akBBUEcZ962hNt8styWlugAPakwQe/FOyM89fek3bVzxxWjdtSQJ9+KYMFnPfNJ5jcFhhTQv32H41zOpGUo2/rQvlaTCP5huPU0DiUjPUZpY/8AVjntRkeb6YWloqcH6D6sUcu+PandOlMRgoJPBJzT8c5zWtCScdP6uTNahu45xQDzR9KXJNbEhzxxR7A80mQOScAUDkUm09AGxdMfxd80sgG0k/hSN8p3g9Oo9qB+8bd0XsK5r2Xsra/p3/rqX15h6/dGevtS8gdKM0gIIyPxrpVlZEC8Yo/Dmk4z1pcHgCmIUZz70yQfL81KfkGTwKaSrgj24rKq1Zxvqyo73FfnA7ZxinMNy4I4qIkmMHPAPNSt9fwqYNSb87DehEeYTnGQOakAz71CSQmM8E08lhgnp+tZ0qqT17IqUR/60uQBR0pO2M12GQYz6U0uAQKVjgdcAe9NRQck4JPWspylfliUkt2P69KhZcudo6dfenEmMYGSO1OQDb+HJrKT9q+SXzKXu6oFYNx3FN++xyPlHH40rjgEfe7GhMAhTwaG25ck9gtpdCcx8HlfX0p/oR3pcDJOaaQUOVGQe1aaw21RO44nHJNRO27+En3pd298dh296XcWOBwBxms5T51pt+ZSVhiuy9j+Ipp6lh0PUdKl2E9WP4VG4C9yT9a5asakI3excWm9BDzt9B3pQDI3rSq+EwV5oVW25BGPY1kvea690U9B4RR2yfemygAZxznjFJuAOCzClyinjJNdXtISjyqyIs07g4UsgbnnFO2lfunI9DQAXYMePQZp/fjrW8afM3La5DdtBokB479/WhiApJoMYc8jNIVY8E8e9OTqJW3BWY0IVXIPP86ViWwpGMn8KlHqKjYbnx2HpUzp8seWI1K7ux4Uf0oKgsDjke1NwVHBz/OnKQy5wfxrVST0a1Jt1QoGT2peo56Ug5OKU5ArQkMd+aTnml96TOPYUhi/WmMocZ/Wn/rRj/IpNJqzC5GdyqeRwKYAeGIJHb2qST7h/SlAwBWDp3nZPYq9kCsD0NLimOo46cnGafmtYSd2n0E0Lg9+lJjv2FIzhSAT1pVI/Gq5le1xWDH1pce9G3PPQUhAUFsk96G0ldghjMAMHB9qbjH3Qw+tOHygs3JpcMw5OK5pJyfn/XUtaDCx/iXI+lRlsdOnv2qbYAMnP51E2C3AwK5a8JxWrNINMGjwmc80I4C4GB9TQoLY596UFc4YYNKOkuaHuoHtZ6jiSSASoHtS5RTnOT+Zo8lTz3peFYAhfqK6Upp+99+5GnQVV5LEdegpx5paXv8ASuqMeVWM27iYox9KOmKMYBzVCE9efrRwOvWlK85NGMnpQAhAPWmlVAz0+lP6CmIu47vyrKok3a2pSBd2cgYz6ml3NnJXj1FKSAcYz7UB+cHIJqIxUVZMd2+gAg9DxQeRSEbDuXp3FPzzWsZN6Pcloafw/Ok5AB4wacevSmkGrELn6U+HOXz61HnPf8afAc7iDkEjmlIZNQaM0VACc96fTadQDCo5/wDj3k/3T/KpKjuDi2lP+wf5UCMxRxUdz9xfqP505GyBTbg/uh9RVFFzPHWgkZFNzxS88VRIpbA64pN4yeeKCM9qb6cflQAbz1A4pvmdOODRncCPT0pF5jFYym7+6Ukuo7AAJNMCgncQM9qQtlQPWhjk7R171DmpO/b8yrW0GKoTcIlCgkk8dSetGSGAbHPpUoAwMDNNYAso61UlJK7eok03Yjfjn0qQDngdaR1+XHrTgM8elVH438hP4UFLQQPajkGtSRM9qQ9KU/Sk6UAH1NHXIzxRz60oHFDAYNwGMDFB3dup7UrMxOB+JoPyjaPvHvXFKPRN2/rRGqfVoZty3J3NSsACB15qULgY/Wo8ZYemazq0VGFurKjNtiYKueMjHSpdiHBx+NNkHRh1FKCRyOR6U4RUJyg1dA3dJjuVHqKMDG5T70hkXafWlB2x4PatPdd7PT8ideo9TleKXPWo4wVQZNKzc4Xr61up2inLcjlu9BxIHUUisDnvSBe7c/WkbCsCfp+NS5TVpPYaS2HnnqeKbGTyvcUrOAtR/MXz93NTUmlJNbjirrUezDaRjJ9KVQdvJ5oCgf8A66XJ6d60jF35pEtq1kHal4z9KRhxz1oyMcitSRRj1o+tIDzR1J70ALRnmkxRyee1IYx8+XxTkxt+UcUEgDmo9+MgDjPFc1SpCE7suMW42JH6humKf2/qajUZ+Y/N+HFPzirp3bcu4pdhcUfiaD09aMgHtmtiQ5FNIBHIpwye3FB47c0mk1ZgmQn72FJJ9M0mwD5nYk/WnYdSxAGDzk00glgDyf5V584JauOv4f8ABN0/MbksOny9APWncK4B5B9acBl/ZeBSSckeoGaylRtDn3dxqV3YADG3XHvUnmH+IH+dJ/rE4zz60iFgueD7elaxi6crQ2epLfMtdxSdxXGevXFNkI8wdcDrTtzE/dx9aNvbPXk1o4OeiFew/OBwMChmKj3PSmxsRlSckfypxAIwa3u5Q93RkWs9RAuDnOTSN8rlux4NKrEjHccGmN84IGMetZy5fZrl36ev9blK99RfvnAOF9fWlGEYADg/zpUO5cDtSSEBMHr29aLLk9pfX+tAvrykg75pgAVwvY9KVc4GetK65HHBHINazTaUluiV2YuQOc8etN3oeN1NXD/Meg7Ub+flXIrN1W1dbelyuWwIAPkPIPQ0n3JAO3QUhweMFTQTxggZHINckp2WvTb/ACNEiSPATHoSKjGZGIHc8n2oL8EL/FSBgg2jlvaiVSMkot6ISi1d9SRgEUqBknpUigBQDknpUKhs8sAx7nrT9rYyH/SuilPXmUfyJkulyT0IpD0OfrTVbJwwGRSHMjFQBtHU10OorXW7M+XXURR5rZP3R0HrTgdh2ngHpTh6eg6Ux8v8o/E1nKHIuZfF+ZSd3boBHmMMH5B6d6XmM9PlJ/KiPI+QnB7UsnPyjqanTl5/tfr2DrboNYl22jPuaVhsOQOO4pF/dttPQ8g1ISKqEedNv4vy/r8QbtothQc8g5o796j5Q/7P8qcWxwOc1qqll726J5ewrjcpHPNN4l/3hRg45amEHPBUn1zWFSWt2vyKivMVfvlD1YU5TlAccAVGzbsZ4ccg0m/KnHf0rnhWUG9f6/r8y3G46NcnJ6ClLBm5+6P1pu75dij6mlRCACB9CacJaKEfmDXVjy5/hU8UoYHOOPrTSWHJAIpH4Ade1dXtHFXfQi1xT8zd8Dk1JkkdqjjwF4P1NPIODz1rSHw83Vkvew0ZdieMDpSFdhJX8QKEOAFIwaVzheByeAKzSi4cz3/Uet7CJhyW/AU8gHgj86jAZAAOR3FKWLYC9T+lKEuWFprX8xtXeg5CWBzyM0vp/KgcLgdKY+WYL26mtbuEO7J3Yicybj3owVJwMj2pxQMPT0oIceh7VlyOOj+9FXuIzMccbRUYAYk9lp7A4+bk9AKRuFCc81jOLcry6f0ik9NBsfVPfNKQY3yBwewpU48vNSOu5T046UqdK9PTdWf4IHLUQbZB3/wpFyGKEn1560wAcP2747VKqKvPUmtablOSdv8AhiWkkLjngYpQMHNAxnkClGAfeusgOfrSYxzzS546ijHPPNAhOO/NMXhjnual6/4U0gEYIqZJvVDQ1jtUnPNKmFUDjOKZt3NgH5QetO8sZ9axjKcpcyRTSSsPx+tGBjqabtIGVJ+lKDuGRWylrZk2HA8+tJgUueaTjtVAG3HvQfx4penv9aAPagBrrkADrTdxU/Mp+tS4GOf0pPxrOULu6dmO/cjyDIvPFP69OKj27pDg8gdRTsMvOd1Z05SV211/4A2kJtzKfYUGPupwaEI3EnjJ9Kkz6UU+Sa1B3TGfMvbPuKYzAqc9cd6m4x/hSNgjnmqlB8rSYk1cY3MYI7YNKJFP+GKYhKqOMg+lP3rwcZzWcZ3XNezKa6DTk8sCFHr3qNR8juw5PSntkjcfwFK4Ai2+vFZSjeTk+iKT0sRxA4Q/nUjpuGR1FMAwjY6g1MvK5HeroxTjyPsv8v0FJ63RDgj5lPHcelPC7iDxj+dBG1+ow386UfK4H8JohBReoN3JOnfFGeeKMDp/Sg4A54FddzMM+tHTqKQEZyD+VKOBg0XvsAfXml7UZ70mOaYCdRTY+UA9KfjjFMGEYg9DWctJKQ1tYVT8zfnSsAeMUjDB3fnSqcjINKPWLB9xqn+E9ffvTQxCY5z0pzcYbHIpv/LXj61lK6aj8vk/+GKVrXDJVgGOc+tOOMds018blFIF3cnp2FaRlytxRLV9R/FSRY3PjpmmDuBmnRfef61rIRNSGlpKgBCR61JUWwMMMBjIP5VLQDCo7j/j2l/3D/KpKjn/AOPeX/cP8qBGTGDTbgfux9R/OnpST8xD6j+dUUWByOtONNGNtO7daskCcUmaXk00nBpARsADuHToaIyNtI/HPr1FMVtrEZrilLkqamqV4jk6njgCnKDyx70xCNuAeWNSswUf0ooW5VJ9P6/Ic97IQtgfTtSLnljxTSRnL/gKNwPXp6U3WTl/X3sSg0hwBY5xx2FO60Kd2CD0pwGa6YRSRm2Nx3oPFL70YrQQ3FH4UppOODQAlIxwuaXimSY2+2eazqNqDaHFXYq/KOevelj+7k96RhlSAKA4A5BJHtWTtGSvsitWhznA757UxhtAHcc07DE7m49BSoNxYkZHQVE4up8xxfKDfdHNABU5HI9PSlCL15/Gn4wMelWqbk+aWjFzJaIbvB7fpSHJ+YjA7D1p4FFU6bfxMXMugxQXGWPHpT+g4HFNTgkHscinHviikly36hJ6gTgZPA9aYxLjjketABcnd2PSn+3aps6q10Q/hY1VGN3U+pofO3PcUA7ScnjqKMlhwOKhOPs+XqVrzXF3KFyT19KbuYc4xRGoBIxkinkBgc9+Kpc843bsJ2i7C9aO1MTkYPUU8D3raEuaKZDVnYToT6UpPHFH40E4qriDp3pGIC5NIHDH6UjfM6j8aylUXLeOpajrZgFzy34Cnbh0yKRsnCg4zSOoAwBmoV1dQHp1Ajadw/EU8YPPXPNNRiyDIyaIzhPX8acGuZW2auDWmvQf3/xoOOM0mcUgJPNbcyvYiw/P4UcA8GkBpc8Z6UwA8f56VEM7C/rzUj/cPPam7f3WAe1c1W7lp0RcdhFBCik4Mp+lKG4ByMUi8AuR19aT5WoxWw1fVsSPcBlefrUiKVBz65pIxiMU4dadCmlFPyFOV20BPynjJ96TPIxQfzpGUl06cHuPY10ECuOjDqP1pdwAznjrS9/WmBAT1O3rispRkpXj1KTTWo3HO4ghe/vUowRweKCMjrUfzA7Aenf0rNL2Tu9b/mVfmQO2xsgdfenqvc8t70mxduOvrSBwoO48iiK5ZXn/AMMDd1ZEmcAk9KZkyDjhfX1pAC5yRx2FSY7CtLOpvt+Yvh9SNOYyO/TinB1A2sMYHT1pCGVsryD2o3YH3D+NZJOFu602vcrcdvXb1/rUEhXnjFOGXJxwB6UhVfujp1JrlrSnUj5FxSixTt8oEcHFJGFbqeaGGFU4+tOKlRlRkelTGDcruK0S0/Ud9LXJdiAYwKaQF2kevIpqkHkMR7U7aMgsSSPWuxNTjeKXqZbPVjZDhxjA7GpBwAB39KYuXkZjgrnC4oyUIHbsacPdm5vZ/wBfiD1Vh8hIQ4pIyoO1SScZPHrSjOPmI96aPk/3f5VrP3Zc72/Ilaqw6TG046jmkTkZP3jSffI/ujpmgjYdwP1xWTu5+0W39aj6co5sEEEY96I2OzNJkyHj7vc+tP8A4RitYe9LnW35ieiswOe9MTBYgE4HSlYktt/M0uArDjA71E3zSUlshrRWEUBiSc8HgU7auP8AGkOM5BIz6UxyAPvEn0FS2oR95Bu9BJAvIBOfrRGVAOetIPu7jx6CnIgOATjjNcijJ1OZJK5ppazEQ7e1P388gj8KanPyN26UHKfdbitqTnCN47fkKVm9RSxIKgHnvSOMIq96cC2Oo+tIAd53DPHWt+Vz+ZF0gYbMlfxFOVtwz0p2femlMnI61pyuGsfuJunuDqGHNRqxDZboOAaeW3YXGDS4GMcYqHH2kuaPQpOysxT6mowDneODQTj5SRg/pUg29ulO3tHZ9PzF8K0E3gqe2OuRQuRlj1PWghScnFOAyf8AGrjCV7y6CbVtApQKB05PFJkfjWpI1gSQRyRSYbJYnk/pUg+lITk81k6UW7lcztYi4ESt3FS5yPamKOCp7GgHYMHJx0rKm+RJva34oqWoJyzjt70seduM8g4zQgOCT1PakToSRwTTgrSj8/uE9mSe1KCRxwT7UnvxS59a6SRPzpc80h+ppeh4PPvQAUHikJx60Z60hDE+5z7mjbu5OevY0idCvocUseMYzjBNc8VdRT7fiW+rHAkNtPPpSA7ZCOxFDkcH0NITiQHPY5zQ3y6Po1+IbkmcCgUwOD/nrThxx1reMlJXRLVh2TRntTffORSlgOtMBhJL8MOlODEDkUi4LMfelYjGf1rGKdua5T7DYzyxyM5pxxj1piKCvPJ9aRvlBAJ/Gpg5xhdoGk2PjHydOvOaCo6jgj0psbgr/wDXpXO1SR1NNcjpp72Qa8w5GJTnrihm+QnOKF6YxSN2GOpqpK1OwluPXhcUlA5oJ4rRK2ghr54wOhzSAFn3NwB0pxz60YPXNQ6abuPmEUfO3vzQvGVPUcj6UjfKysR064pWUNgg4I71CTT03X5MdxJf9Xk9qVxlCfxFNwWI3EEU5+mB3olqpNrcF0HDJFIw3A5zj2pR6ZpcitrXVmSNVAnen9u9IffH4UhIPehRSVkFxSefpSdKXmkHHWmAZGaGAYYJpPqaRmycY+uambSWoITOPlb8D60gyh/2T+lKdx7A0zdt4xxXNKXLv95olclIyOuM1GgO/rnApQ4UZByv8qbn94STxj86JzTcZAlugfJfgUuNw4JC00DLHnGetSZAHail795PYJaaIXtx0p8P3n78/wBKjB5p8P33+v8ASulmZOaTApaMVICCn02nUAwqOf8A495P90/yqSo5/wDj3k/3T/KgRlqOabcHEQ+opy02aIyxFQcVRROv3admucm1e90+TbdW5MXaRBkfjWjZ6pDeIGjbPtTb1FY0Sabn2pM8UhPHFJgNMnOCP1qMjngZpcLk9SaQHacn8a82q3OVpPT8jojZK6FU7T0HTinYzyxpjEMRtFBU+hH0FL7TVuZfgHS+zJQFHTFBkHTr7VEF56gn0p5JXsPqK6YzfLorL7zNpX7j0BA9KcD700HI9felz2rqgkopIzbux26l7etNzxSbv/1VQhT16jNN6UGkz6Hj2oAPWkYjBzjHekc4Xg0BVHv71nKTb5Uikla7EDlBjBI9acHGM5FDgFDihQGA45rKMZxfLcptNXsHLYwDj1qQDAx2pp4/Olya2jG2r3IbHAkmjmkH1o3VYhfx5pfrTQeaXGB/jQA09QeODg08HnPWmEZBBGaAfkGT7ZrK/LJ36lboU5EgOBg0u4Dr3phywIA/GnIFK5HXvWcW+ZqOzKaVrsbgtMCR26GpD79aYwwoOORzQXxjuacLU20wd5WEJw4OOtSDnjrUeCT83T0p5Oe2fwq4J6voSxpYiTrwacSMHNI4yhwPpTQNx3HgdhUczjJxXXUq11djg/HQ49aMhkOO4pNwxwD+VJxklOvcGpc21a9/66AkBOUBXt2pRzJntikQjofqKRSSrH044rHnV4v+tC7bocnPJ5z0pX4U0o+VQB2pu4Hk9AePetm+SHK3r/VyFq7js7UwBzilUBVApgI3ZJ57D0p5PHqaqk4y1QSutBTnHT8aTI4pcelGB+FaNXJDJJpT60gHH9aO/fFNXQhecYIpFPG1sccfWguFFNKlgSx+grGo3e8Ny4rTUcUXuophO7Kjp3pVAYDgZBp5GBhRgURi5LokwbswXkcUmQOtGMUA/wD6q3IF3ZFIOopeT7Ug+9zimAvP0FGRTT3PWl5xigBCxbgde9IQE5xyDzQvysfzoZgOtc9lJOUnr+Rd7OyH5BxjGKNqkg96YgIXn8Kfketax96KckS9HoLuxR14pCT60nqcVYh/eo3bBCnjPU04HNGAQAcEe9RUjzRshxdmNLDouAPWmA/Lx1Y4pzDICjpRx5igdAPSuaULy19Pv/4BonoLJjafbnmiNsHace1Dn5DzTcDK5HXinUTVTmiEWnGzHYCsOBg9BTwik8/rTNnzdeadya1hSW8kQ5PoxwA4xSMAc5OaD05pM+3FbNJqxI0NhtpJ9jSBt746juacUDDBH60oTHTtWLpyfu30/rQrmW/UFJQ7T07GlbLYUDHrTW+7gc57UsfAK87h+tR9r2d9P60H05hfuHp8v8qV2xhV6mlPTmmqu3gVp7OS92Owrrdj1+UdM0uARzSdAMmjOef1rVJJWRFw2rTdoJPGFHoO9LnJz7cUhTPfAPXisp01vFFqXcax3HHbpTlxubrTSAHUdscUqH5mweKyhG07ve/6Db0BuSB3Pt3oDnHzj8RSP2+tKMLJjsf503Fqbaf9P/ghfQWMYX8eKf0PNGeOOnek4/8Ar10wjyxSIbu7i5IxSdfSk3cetIDxyfm7jNUIXHOaDx1ozx1pG+ZSAetKWi0GIoJGT3o5U/7NAfPynr9aCQzY6gHJrDTkXLuV11H8d6D060bhRmuhECZ9KXPfvR0HFITg80ALnn3pMj0oBA70dMUAIQRgjt1HrQJOOpA96cfcZprnJAxWM4uOsWWmnuISZMY4X+dOA4wDTdpX7vHHSlDhuMHNFPR+9uD8h2c0vFN70pODWxAuCPalyOfaowfU0uT6UAO3EdBSFsegpPc/lTTgNzg56VE5NbDSuKSQcjp3pMhZOe/NIy4HH5U3kjHOV5Ga55Np2t5/16lrUkYkq2PT0pmNz+w60pJKH1x2pBkLnPWia5prtuC0Q5sbgPTml3jpmo1y2ScgflTlYAcKcVUZvfa4mug8OOnalJyDnpTPlYcmmknb0Oa05mtxWHoxCfrQ5AQnpQv3ce1LgkYHpT5fc5fIL63EDAAAUjMdho8vBHY+1RsD67hmonKSi1YaSbJVHygEcikYEEYY9e9IGGff6UvWQHsBSlGMo6Am0x25hwQfqKRTlx7ClHcUoI9KvkffQVx+f/1GjIphOOlGQOMVoSOHJpc1EW+tJuyc0wJcg00fL06elN3mm7m3AE1EopjvYkaQ7eF/OmqrAAg8470xixU07PHWsvZ3nqyubTQd5mOCPxp24HnNRsTjAzQBhcflWkbp26CdrEu4Um8Co889aASef51d0SSbh6Gk3k/1ppx3zSZ9Bz7UAP3Z78005+8Dim7vSkyT0/Wpna2o0P3svGB9c0zzR3Bx9aQg5+Yk+lGGPQBfc1ztT7/qXoNLY5AIpVIZjxS7AM5yabg56cZ5rB05Rmm1dF3TWg4khjjj1pTu7jPuTTCu48cGnIWAGRVwhrqmhN9iRSSc9Klg6ufeoeSSBUtuMb8+tdVzMsUUUUCEp9NxTqBMKjn/AOPeT/dP8qkqOfi3k/3D/KgDLWpFqNSDzT1NUUK0aMCHUMp7GqcemRQXJeFdqnkjtV/AYYNPSIbceZ+YpXCxBtpCDVowp3f9Kb5MePvn8qbsIq7OM9z1o8vIA/GrYhTP+s/Sgwx4++anli1Zod2UzGPxpcHocjNWhDGP4z+VIYoz/wAtP0oUYrYLtlbywcEjn1pwHNWRFH/z0/SneTHz89Ncq1FqUwmOlOwatCGMfx/pS+TH/fNNNINSmAenNGKtmGM/x/pSiGI9Xp3QWKJXPfigDtV0wRn+P9KPs8R/jpaBqUiueDml2+9XBbRdnNOEMQ43Gi6DUpEUAYGP51c8iL+9R9njwPnNGgalMr3pR9atm3i/vGj7NH/fNO6EVBS4GeatiCIfxH86Ps0R/iNK6AqAY6UvpVsQxKOppfKi9TRdAU+ewpCvtVwQxDOCaUxRHuaT5XuPUp4IFJtwOlXPLiHc/nRsh9TR7oalQg496QDHQYq2Y4j3ajyov7xo90NSp/jR09at+VDzyaPKhJ6n86d0BUxuGDyKCoIwAMVb8qHPU0vlRY6ml7oalTAFG35s4q55MR9aURRD1o90NSjt5zjk0oTnp3q75MXqaDDF70e6F2Uuecj86Co7irohiHqfrR5MWMUe6GpSC8cCnAE9qt+TFxxS+TGfX86PdC5SK9eKMe1XTFGTnFHlRijQCmF4HFG0ntVwxxmjy48d6LoCltx1FOA/GrXlR+9Bij96WgXK2MdKCKs+XHx1o8uM+tPQCoASTx9KMYxmrmyPHSk8uL3/ADougKZyfp70cdsVbMERB68+9HkRe/50XQFSjJ7+lXPJix3o8qI+tF0BSx3/AFoA79au+RF70eRHnv8AnRoFyp/nmk4/E1c8mL3pPIi4607oCr0zS4GKteTF70vkxelF0BTIz24FGD2FXPKj/Kjyo896LoCng0nQ5x+NXfKj96PJj96NAKeDgelH4Vc8iPHf86DBGfX86LoLlLI6c0oI61b+zx570fZ4896LoCqCO5NG7pVk28fcmlFvH6k07oCt7U4DirHkJ70vlLjGTRzIRVIwc9qTdkg45q0YVPc0eQnFK6GVcd+1LkZwMVZ8iP3o8iP3p3QitRz61Z8iP0OaDAh7n86OZAVeAcDPvSk4JqwbdD3b86Ps0fq350k0gK3B680uB3ABqf7NHnPzfnTvIiHQY/GndAVcgdDR39e9WvIj9KDBGRjFF0BATnoM+9IfXmpDZp3kk/76py2sY7ufq1HMgK/HTP4Un5Vb8hM9/wA6PIj9DRzICrk4o/HFWvs8fvSiBBRzICr6c0E+vX61a8hPf86PJT0o5kBUzyRgnApc5PPFWvJSjyE96OZAVugz0ppHc+lW/JTOcUvkp6UcyAqAEUo65xVnyU9P1pfKT0o5kBVyQOaO/HFWTCh7UeSmOn60cyArZoznPy81ZMKEYxQIUHbNHMgK3X8KXBz0qz5a+lHlrRzICps+YkAZxjNGMnvVvyk9P1pPJT0o5kBXwQOlNwBjirflIO1J5SZzijmQFUAUEd6t+UnpSeSmc4o5kBVAyM460uOKteUnpR5SelHMgKuB360uB6VZ8pB2o8pfSjmQFbt046U33q2YlPajyk9KOZAVsccD8qMD61Z8pD2o8pfSjmQFT6UmMk1c8pOuKDEh7UcyAqY7DtRk9Kt+UvpR5SelHMgKuRz6+tNzjpzVvyU9KT7PH6H86OZAVA5704n/APVmrQgjH8NHkR/3f1o5kBT5J+lBGDVzyU9KDChOcUcyAp+g/WgcHpV3yU/u0hhQ9RRzICn1petW/Jj/ALtL5Sf3aOZAU8Z60YParnlp6UGJSelHMgKQznnp60oz2yKu+WnpSeUnpRzICnz0x+Qo6Vd8tPSkMaHqKOZAVMe3FNwfSrvlp6UeUnpRzICpjB4o6CrmxfSk8tP7tLmQFPBx6mjnPTFXdi+lLtUdhRzICkBxzSEbexq9hfQUYU9hRzAUCSo6fSpbUswckd6s4X0FIoUD5RgZpN3GLiiiikAtLTRTqBBUdx/x7S/7h/lUlRz/APHvJ/uH+VAGQlSg8VGv0p4qiiRTTwxqIU8E0gHZPrSE45o7U0crkgj2NIBwNGaaOKUGgAJ4pjZ/CnUhoAUE0oYjvSUYB7UAOD89aXdTBS0AKSaXcabmigB2SaN1MzSg0AO3e9LuNMoJoAfupDJggYPNNBozQBJupd1R04UAO3UbjTBS0AP3UFqbRQA7NGabR3oAdmkpu4c9ePalIyPSgBTmlBpKTvQAuaM0dRQTxzikMM0uab1peKBDgaUHmo0ZXGQc07FMB+6lzTRRQA7NLmmDilzQA7NGaaKKAHZozTaTPFADs0ZpKSkA7dS7sCmfSjtzQA7OaM03iloAdmkzzSUtAC5ozSUUAKSaTdzS0UALmkzRRQAZpCaM80GgBwPFGeKb2paYC5ozzSZpBQA/NGTTaXNAC7qXNMpaAH5ozTRRTAdmjJFNpaAFyaUGmiloELRSUUALRTc0uaAFzRmkoFAC5opKKAFooppoAUnFHJ+lNpc0AO6UZpM0UALmkDrv27huxnGeaaWAIB78CjaocvgbsYzjnFAEmaKbS0gFopKKAFopKKAFozTWG4YqC3gaFnJcsGPAPagCzRSUUCFzRSUtABRRSUDFopM0d6AFzRmkooAWikooAWikozQAtFJRgEg9xQIWikzS0ALSUUUAFLSUUAFIfrS0UAFBopKBgDS00DBzS0ALmikpaACjNFFAgooooAM0ZoooAM0UnWloAWikooAWkzRRQAik7RuxnvilzRSUDFozRmkoELSHk9OnSik6UDAnIozxTSSF9aUdOaBijpS0lLQIKKOnNJ/vflQAm4n7oz71JUJb8qmoBhUc/wDx7yf7p/lUlMlUtC6jqVIFAjIFOBxUgtJ+6fqKeLWbH3P1FMojFOHWpPs0v9z9RSi3l/u/qKAGUdak8iX+7+oo8iX+5+opAREDFIBipvIl/ufqKT7PL/d/UUAR001N9nl/u/qKDby/3P1FAEOQKWpPs0ufufqKX7PL/d/UUAQ96XPNS/Z5c/d/UUfZ5f7v6igCOlp4t5e6/rTvIk/u/qKBEFFTfZ5P7v60ht5f7n6igCOo5Bhc8n2HerP2eX+7+oo+zyf3f1oAhUcc9aXpUvkSf3f1FJ9nl/u/qKBjM0op32eX+7+op3kSf3f1oAYKKk8mT+7+tHkyf3f1oAjpaeIZP7v60eTJ/d/WgCOkyal8mT+7+oo8iT+7+tADBQDT/Ik9P1pfJk/u/rQAykqTypP7v60eTJ/d/WgCL1o/WnmCQnIH60vkyf3f1pBcZS07yZP7v60eVIT939RQAg4pacIpMfd/Wl8p/wC7+tMBgpad5b46frR5T+n60AMpad5b+n60vlv6frQA2ilEb/3f1pfLf0oAbSHpTjHJ2XP40myT+7+opAJmjNO8p/T9aURt/d/WgBgFLTvLb0oMb/3aAGEZFLineW/p+tHlv6UAJjvRS7H9KNj+lACUU7Y3pRsb0oAbRmlKP2FKI2x0oAbnik60/Y2OlGxvSgBhFHen7G9KTY2fu/rQFxO1J3xTtjf3aPLf0oATFHQU4I3pRsb0pgNBpadsb0oCMO1ADcUtLsb0o2N6UAFGaXa3pTSj56UALR3o2N6UbW9KAAfzpaArelG0+lABSUu0+lG1qYhMUtLtb0o2n0oAb3paXafSjB9KAEHFFLg+lGDQAUhpdpI6UbT6UANopdp9KNrelABmg0bW9KNrelABRmja3pRtb0pAGaXNG0+lG1vSmAo5FFJg46UuDSAKKMGjB9KACijBowaACijB9KMGmAUdqMH0owaQAPrRRg0uDQAlFLg0YNACUUuDRg0AJRmjBowaAEJoH1pcGjB9KYBRRg0YNIAopcGjBoASlowaMUAJmgmlxSYPpQAUUYPpQQaACijBowaACijaaMGgA70tJg0uDQAUUnPpS80AFJS4NNCkMDk49KAHUUYooAKSl5owaACijBowaAE70UvNJg0AFFBB9KQKwzQAuKKMGjBoAKQ9aXBowfSgBOtApcGjBoASjpS4NBB9KAE6cn8KaTSlW9KTa3pQMbU9Q7G9KmoEwoooo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H/9k="/>
          <p:cNvSpPr>
            <a:spLocks noChangeAspect="1" noChangeArrowheads="1"/>
          </p:cNvSpPr>
          <p:nvPr/>
        </p:nvSpPr>
        <p:spPr bwMode="auto">
          <a:xfrm>
            <a:off x="460375" y="168275"/>
            <a:ext cx="296863" cy="296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jpeg;base64,/9j/4AAQSkZJRgABAQEAlgCWAAD/2wBDAAgGBgcGBQgHBwcJCQgKDBQNDAsLDBkSEw8UHRofHh0aHBwgJC4nICIsIxwcKDcpLDAxNDQ0Hyc5PTgyPC4zNDL/2wBDAQkJCQwLDBgNDRgyIRwhMjIyMjIyMjIyMjIyMjIyMjIyMjIyMjIyMjIyMjIyMjIyMjIyMjIyMjIyMjIyMjIyMjL/wAARCAbbBPs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6kb7h+lLTX+430rMZBub+8fzpNzd2P50ClxmmMAzD+I/nUTSP5+N7Y29M1L3qB/+Pgf7v9aQAJH87Bdsbemak3vjO4/nUYUiXd2xink8U6aavfuEugb3/vt+dN3v/fb86KOa00JF3v8A32/OnB3z95vzpoJ54p4HFGgx25sfeOfrTS7f3j+dKelNJ7YyKAF3t03H86QO399vzpvU0YFGghS7/wB8/nQXf++fzo60Ac0AKHf+8350u58Z3H86bxR05wKNAF3Nn77D8aXzG/vN+dN7inDpRoAbn/vN+dNd3C/fbP1p3XrUbnnFADRI/wDfb/vo1Jvf++350wcUoLZII4oAkV2P8R/OlLt/eP501c5PrQQRRYBDI/8AeP500u//AD0b86Vh1ptGgCGSTP8ArG/OjzJP77fnTTncBjjGc+lLj60aAL5kn/PRvzo82TH32/OjAA60mKNBi+ZJx87fnSiR/wC+35mmkUo55xxQA7zJP77fnR5j9nb86aelBFADvMfPDt+Jo8x/7zfnSAd80DmgBQ8nd2/Ol8x/7zfnTSeeKd07ZoAC7j+Nvzpd75+8350z9PrS4GcUaCHh3P8AG3504Mx/ib86aOw7U7vRoMXc3qfzpNz93P50mfWkzmgBwdv7x/Ok3sf4j+dHb0pMAjijQBd75+8fzo3tn7x/OmgYpRigBwdsfeP50m5/75/Oko7UAKGYfxH86dvYfxH86aPag5pALvfP3j+dG588MfzoAGKM8cUAG5s/eP50u9s/eP0zSE0gP6UwHF2/vH86NzkEkn86b6460vT60gF3MR94/nRvbP3j+dIR045pKYClm/vEfjS7n9T+dNOBRkk+1ADt7Ack0nmHHLEfjSYNB4PFFgF3Pn7x/Ogswxkt+dAyCPX1pMZ5oAXeR/Efzo3NjO4/nSYHejn6UALuYn7xx9aN7Z+8fzpfam4yeOKAHb2P8RoLtj7x/OkHApMk9jRYB25vVvzpAz5++fzo6dKTOKAF3t/eP50b2/vNSZ49aaGOSB0osA8u394/TNIXf1P50nU0H2FFgHB27s350m5scM350nNJz+JosA7e+fvGjewP3m/Ok/z0pRzQAF27M350u5sfeP50mAaPwoAUSNnqfzoLtn75/Ok45zQfzxRYA3uf4j9c0u5v7zH8aYevNLkUAO3t/eb86Te394/nQMY9aTrmiwC72z95vzo3sf4j+dMIP1p/agA3ue5/OlDNj7x/OmgEHFGaAHFnx94/nQHY/wATfnSdKQdckUAOJYfxt+dG9v7x/Ok/GkzigB258dT+dG5z/EfzpufxoyaAFLv6t+dGXAyXP50nfn8qXpQAb3/vH86Xe3Tcfzpp6cGlAGKNAFDMOdx/Ojew/iOPrTe/HFJ1NFgHl2/vn86TzGz94/nTT/nFGD3BosA7e394/nRvbH3j+dMHtmlzkUWAducj75/Ojc4/jP503+dGMUWAdvb+8350hd8/eb86TGBSkcCjQA8xz/EfzpDI/wDeb86AKXAoAQu+Pvt+dG5/77H8aTbjpRiiwDtz5++fzo3tn75/Ok6f/WoxRYBd7/3j+dG98/fP50mKKLAKXb++fzpN7/3m/Oj2NNxxTsA/e395vzpdzk53n86bR90ZxzSsAu9x/GfzpPMf+8fzozSE88UWAXzHH8R/OgyP/eb86bxnmjHNFgF3uP42/OgPJ3dvzpvcUnX1osA/e/8Afb86PMf+8fzpuRnilosAod8cu350b3/vt+dJwBxQOetFgF8xs43t+dBd+u9vzpMUYI4zRYBRI/8Afb86N75+8350e3akA44osA/e/wDeb86Te+fvN+dJz3NFFgF3t3Zufel3t/fb86QY60mPagB+9/7x/Ok3sf4m/OkHpSfTmiwDg7f3m/M07e394/nUfIzQQSaLAPMjf3j+BppklBwCSPXdSc//AF6Ce2amUbqwJ2DzJvf/AL6pDLLnr+tHXvRz6VHsvNlc3kJ5kufvH86p6hPPGse2V1y3ZjVz69apaiMrEP8Aao9nbW7C/kQrc3GP9fIf+BGujrmgvFdLSEwpr/cb6GnUj/cb6UxFXFKKOtApjFNV2bNwOMfKetWO9QSf8fK/7h/mKFuA/HNBpKX8BWghMdzTCNp3Dp3FOZSw64oTkEEc96ynq7fcNdx6jijIDYyKRD8hB6rTGX9yS3UgmplUurr1KUddSUkAdefam49qTfsjUse1M3u38OB7mn7SNhcrH4FH1pgcggMMZpx4Uk9hmqUo2bQmmNjJIYkcE1JmmINsag+lP7cdaKatBXCW42PncT68Gn4B61FGwCgNkHvUw5HAzSpNOA5LUhUMszY5XGcZqUMvQ8H34ojBMjtnvgVIwB4I49xWdKLSvF9WOTTepA3yycdOppoGTmkKFpG2nGMCncr95c/SnCo1dyXX/gBKPYbjMq+3PWpenemoNzswBxwKkAIrSnqnLuTLsCgjJoJ9s0oNIenbNaCGHmmMu5SAce9PPuKQ8Ck0mrMCNTxhvvfzp3BoZQRyKjZQuPvcngZrGTlBd0UkpMexCjt7CmoDgk9T29KAUU9MH3p46cU4Pnd2/kNqysG3JpcAGl296P8APWtiBMAUuMnNGP8AJpDntQAH0oHH0pf50EZ6/qKAEzmjGKa7bRkdM8+1OxleCB71DmrtdR26i4HTNJJuVRtOOR/Oo8lWG7t39RUspBi49qwlVUoSWzRajZojJZZMBycKOPU1IzeXH6t/WolJa5bPRQKNzSykj7i8A1z+2av3baX+ZfLsS7sDDHnHNKHVv4ufekDIOgJ98UHY47f4V0xm2rJr+vMza7oV22rx1PApQPWoVY+btb+EcZ71NyKqlLnbfyFJW0Bs9B1NLg00gMOaTLJ7r+tU24u72BK6FbIQ46npQoboefemrJvkwOgHNSZ7UotTfMmD00YjEgdeTxS81CcvMSP4eKeJCDhxj3FTGpq29huOmgrMdyqOpp3JPWmJ8xZsewqTqaum+a8iZaaB+NBGPpR0+tGD2rQQxSSSe3Y0xpfnIXnaMsaNjgbQwC+1MVMQSMBwa4pzqJW23b+XY2Sje5OOVHPOKapbax7qcEU8nsBUanEzj1ANbyuuVX8iF1F3/wB78DSlsSKvUEU1ejLxwacECtwOtEOZpag7IeCccUZPpRS4PatyAI60h574+lKTSZ4oAUdOaa7YHA59qWo2yJA/VQPyqKjajoOKuyTkjkimeZh9p4PY08EEcc59Kjx5knX5V/nUzb05WNLe5LxSEnpxQfTigda1JEGaUg+goPJxijB9aAAe/P4VGG/ebcds1Jxio/u3HJ6rWdSTVvUpK4qvl2XA4xSu21Sx7U1gUk8wDg8HHb3pCRIQBkrnJNZubScevT9B8q36DnYqu76UvOM+tRykfKnqwqXH+RWkZNza6KwmtEH40oPFH4UHgVoSAP50mDnrxQDR/nmgA696M0UjruUgcH1pPYBofcxHYd6Vm2Ddj6+1MhOF2kYK9RT3ZVUk9KyUm6fM3/wC2vesP3cUdqiiQomD0POPSnjGa0g24pslqz0F59qOf/r0hOaDn8KoQZ96Rmx2yPUUvGPWgHAPHApS20BDBMcgBTTg25iMZx3qMEbGlI5I4+lOjyIxnr1Jrnpym2rvzNJJJDmfBUY6nFNWTMhUjpxTX5mjHpk00AtJJjqCCPyqZ1JqWnf9LjUVbX+tSbdh9p9Mj3pPMX+Lg+hpkjAoGB+YH/IqbqORVxlKTai/6ZLSS1Q0ShjhRml+gzS/QcUo56VslJbsl26DUfcMgfWlzxmmEiN89m6/Wn9qmDb0e6G12Ght2cdQeaR329Rn2qOVtsmRy2OaeqAEsTlj3rJVJSbgt11K5UtWCvu9vanjBpj/ACMGH0IFKXLfKuM+varVTl92W/5i5b6oC+G2dzThmmqoUep7k04nHWrjzWvIl26DS+HAx16GnFgOpFRE+YcL90Hr/hSj5mJI4XoKy9pJu0fkVyrqO81ff8qXf8pYHNN3g9jx6CmcfeThvT1pOpJdb/10HyolDZQMOhFR+cGXIB64pIHBUr0IOMUwEeZt9Gz+lQ68nGMovfT5lciu0+hYyegpN2G285xSs4Vcn9KiGUyzfebsK2nUs7EKNyXOGA70pFMQFQSx5PWng1cG2tSWl0AdOlIDmlOOmKUYHarEJj2zRg0ZFKM9ulMBMcUdKM+2KGYAZJ4qW0ldgkJkFsZ5FIfUc/Soz80gIGMDjPenBxn5uDWMaqd7luIo5+lISB+NLuHbGfSk2H7xPPpV819Iit3FzxR2pO9Lg1oSA9qBnvSgHr3pOc+9MBSOKFYflRz60wZErD15qJSaaGlckzSbhuIHajIA+tRggTH0IpTly2BK5L3pN4BxjrTd+TgAmo9pM3zHgDgVnOq9FDUpR7k24N0NAYZwTS5GMAU0j5lJ45q25RV2SrNj92OtJuBPHU0GmtwynvmnJtK4JXH8CkOPSjj1pCc1YgzijJpe3Skz6UALkDik46UU1jgcjNJuyuAu4A4pcimAep5p/akr9QYnTtVW9G5Y/wDeq1kVXueRHx3olsNFfbxXQViAcVt1AMKbIMxsPY06mv8Acb6UCKgDL1ORTgaNtKBTKGESCRSACvIPt6U1/wDj5U/7J/mKnqvISLlf90/0oW4h9NZgqknoBmlGfpTjyOK0EMVgUBUHB/ClbCkNnHal4HPSgJlmLHIPQHtUTSkrLca0GyZBfHcUszAREevAqKU/uvdTg02VmkZEPAznr2rgdSynbrb8f+CbKOxKME7yeB0zTGlJOAp+tPVQ+Dj5R0qUKoOcZIrppxk1o7L8zOTRCAHBByT3HpTGJ2FO4IGaduAkaTsBjikZS8hI5+WonzSjpu9PVFKyZIGGcA807p1qCNJAASMN6GpN5HVfxFb+0t8SsRbsSEZGDSbMcqxWkV1YcEGnO22M/SifJKPMCunYSEsFyVznnIqUkEcHn0NRF3igPlAFgPlDHAJ96gmvC6ECLDD1P8qzjGVOG43aTJYxwT6k1ID7ZqvHuVRyDxUqyDHIx9aqnNRilLQUld6EhGOvWkwelAJI6UfjW5IKMZ5780hxQqnBJ7mkOc+1ACHNJmnH2pKBDT6YqNuZUH1NSHmmMrCQMMHjGKzqp208i47jyARzzUYGJTt6bacHHRhj60qAFnbt0rOTjOUbdxpNJjse+KcoGf6UGo1TczNk8ngitJSaskiUr7kmMZ4xSH0pvzjkcj8qN4/iGPrR7RL4tB8vYcf1pGYKOeBS7vQiozzJ/uj9aJzslbqJLuALMDtX86ZiROQvHpnipMliVU4A6mnBBjknP1rCUHPZv1LTSI96MpVwVz60xdygx/eHUEVI8aheWbB96hgdUQnBxnP0rjqtqolUffXrbzNo25bxE3NudRnLmrCRgKAwPHYVWfcZw443cCpd7Kfm3D6Vlh5xjJuSv2HNNpWJwMdMVGTmZcde9JlSfmZvpT1ZAMIM/SvRdRT00/Ux5WgwDOf92jay/d5HoaciEfMep6kU7FaQpXV3oyXLoMVweCefelY4BJoZA3+NNKN93qD1JptzitriSTGxpldxyGPOaUsyL84yPUVL0GMVHJ82EPfk/SolT5I3jv8AmNS5nqLEMR89TyadgU0rtGUOPY0K+5sEYPeqg+VKEkKSvqh4AVeMfSlzRRW+xIlL3PNJnnj/APVS5PpQITHXqKijGbXHUkGpfWo4uCyHt0x6VhUinNX2aa/I0i9GPjO5ATTRjzyeuFA4pdpXOw49iKAu3qSSepoSk7JrYLrVoYB++bHoKl/WmJyxbt0FOHvzV09rrzFLcXn/APVS/jR0z0ozjvWhIfxUDAOc/hQOSMUhyelAC9aRjtGSaMfTFMU73PoDgf41E5W0W7GkNLEHMYJB7Yp0bDGOh9KUuo6AkDqRQwDrlevY1hFWd4u77f5FvVaodinZxUcbFkB9afz3rpi1JXRm1Z2D1opv60o+lUAEgEDHFNdN4yOGHT2p3U0Y5FTKKkrMadtRgkI4kGD644pGlRRncPwp7sFXJ5pioWyz4ye2OlYSdRPli7vzKXLuwQMW3sD6AelSD9KjGUOxj9D61IAMVdG3L59fUUtxec8UjfrSk470mTn/ABrUkM+v6Uv8/SkxS8dc0AN2+tKTgE8Ypc5zxUIAkYt/COAM9aicmrJbsaQ12UncuSR6DrSriU7j0HQU7eoOAQcdcUjjK5X7w5BFc/K2+ZO/kaX6WJcjjNGQe1MRtyhuxp49f6V1RaaujK1tBDR260vFIV7n86YAQAMjg1HPxE2D14qTGBxzSSKHjYVFVNwaXYqOjQyRcQ47cVIPSo43MqsGXAHHJ60BWxt3cfrWabvzxV00PpZiqMyM5HA4BpIwPMkYdzTmwiYA+gpI12Lg9epojH3kn01YN6C7V3E4H1p+M0gNFbJJbEXF/GlIpBS9/SmA0qGX5vzqPc5G0DB6FjUpIx60cEc1E4c3UpSsMWMDIA69femqduVPbp9KczgCoWDNh2GFB6e1Y1GoW5FqvyKir7jzmQcHC+vr9KI8o3l8eoqTIwMYpjKTgr1HSqdNr392Lm+z0H5Cgk4HuaQZk6j5f501FJ+Z/wABUnfr+FVZz+Lb+txXtsIwODj0qOMfuRg9ql61Hgxsccg9qU1ZqXQE9LAh+TAAyOMU9kVvZh3qMlT6g0x5SpA3f+O9awlWhCNpao0UG3dDWPlyhjwehx3HrRx9r3f7Oc01mMgw2CB3p8kaCPcOCMYPrXGpuXM47LXU1ta193oKzjO45J7LT0VmG5uCagjYg7iMt6mnEu38YH0p06vP7z18thSjbRExVAeefrzT4xhOeKjVXXkbSf1qQPu4OQa76dlK7Vv67mMttNRcDNApCcjA/Og5ArpMxTQWFRs+OMZNCvuByORU+0jflHZ2uK7ERlgOQO9AA6nk+9LkHjFNjIClT2OKzlZTTY1toD5wG/u807AIzTSS4IAwPU09RhQM5wKcXeTa2B7CDA6cUHmlOc+1H61qSNxzR0pw96DjFMAGR1ozSdetAPpQAdqY2Q6sBngjipcEikPAFRKPMrDTsMwx6/LTGQCRTnOTjmpc9aZL0z6EVlUglG71sVFu9h4GBTWGJAfYijeB7/SmvuO04wAaVSatprYIp3Jc4GKYzgjAGT7Ubc9Tn605RxwMVbUpK2yEmkHamyfcJp4prcjFVNXi0JPUUc0mRzjJqMMSqr7c0u7aQB+QrNVOZXWiK5bOw7dgDIxSkgdu1N3gnnj6imN8mRj5TxzSdRxV07gldjzkfMD74xSA72HoBmnKcoMdxUQJ+bHripk7cr6MaV7kmdzYzwKXPekA2jFLx2roirb7kMOg61HMM7PrUuMdBTJQDt+tD2Ehm0VrVmRg+Wu8ANjkA5Ga06gbCkb7h+lLSN90/SgRAKKX2oFMoTvioJeJ1/3T/MVYxzmq8oJuEBx900LcTHLyKUAAdBRjihjgHJxWghWXI9KhLNGRgZWoZbvC5iGQf4qekjugORz6DNcdeST638jWCdgdg+7A4I/WmK2+Y544x1qWJwN27hs1Aw3ys4+77V59W75Zp3d9jaPVFrzR0UE+mBSHLD5sKPrUaqHX5ZD9Kf5RHTafwrsjOpNXauvJ6GTUUN3HfhMMMcAdqlRNoPcnqabll+8v5U9WDDIPFdFOzeu/3ES20DrTgAPegcCj3JroIEManrg01ozjAY464p+7PsBSZPpUSpxluhqTQ05xiqsi549TVpqhePcQQeRRUTcWkEXrccvA6U5/9Wcimbiv3lz7ikZ8hQvOSOlZVaseRrqVGLuT5AAGfzpRUWW67Qfxp6uG6DkdRWkakdiWnuSA8UzOfejrjmlHfJrQkQ8U0tSnnnBH1pvOaADijpQeO9RKXPIwRmolPldrFKNycY7jNMQE7iMgZ6UbwoOQQfeiMYiGevWsm41JpFJOKB3KKSwyB6UkLLtAyM96JuUIJ68U4RDacnPPHalyy9p7r2XXz/4Yd1y6jsg5IxS4yuOtQSJ5SEoe/T1qZa1jNtuLWqJasroikXaCQSD7UoOJOQcEUS8si9i1Odd+B+VZcl5Pl6W/r8Sr6K4hyrEgZB5xmgu2Pu4+tJ84wDz75pSCw+c4HoKHe2lxepE3zcDJPrTZsII4h3PWpk+YF+AO3sKhzvYvjowUVxVKa5b9Zfl/wTaMtbdiR1BOD0b9DSRs2Nsg6HrUjLvXH60wfMoc/eXgj1redNxnzR/ruv1IjK6sx/llR8vT0JpyMCvTHrTFUnmNvlPY08JtBLHk1vTTurKy/D5ESHZzRuyOATRjjijBxjtXQZiDk+lLnJpFH5UtABnJ7mowQsrFuD0FPGc9aUqCvNROLdmuhSdiAzn7SIfJkKlc+Zj5R7U+I7mZwB6CmEspIT5s/pT0bYoQgjArD2qlNX6fn6l8rSJQw6dKQnJ9qM496TJDcV1GQoPbrSnrig+9H3RnFACEe1RTypEvzbsgZyqnNS9aUAfjSaTVmNOxBDOZlJjJIU7TuUrz+NIxeRiucAelSSHCk459KIQAuM8nk+5rnlTUpcl3Y0UrK4qMv3cYI7U8n2pkoAKkcNninZz/APXrWm3dxfQmXcUtxSHntRz0NA5J54rQkUflRnNNxznNL79KAA9f5VGmVgPtmnMwUjJ60xcFmUcg8jFc9WS5lZ66r7y4rQdEPkA6mkjysjr2zkU6E5jXHpTTjz2JP8IpXSjBr+tB9WEJxuA6bjUm7JxioYyVjAAyzc05SQ21gM9cinSqJRSFOLu2S0g68Ud80rHA7ZrpIDdRz+NJ6E8mmNMAxH4ZFROcYfExpN7CyqWUMOq8iljcMN3T1HpSg/lUMnDgp1PXHpWNR+zftF8yo+97o4jzZP8AZU9fU1L/AJxSIMKAOmKR5AmO5NXG0I80nuJ6uyHZ60DqKah3DIxinAj3rRNNXRIpxxSYzS/Q0h5pgKR8pquH2WoK9cfrTvMJB+XKjjNRAhogARgOBn8a4qtVN+6+j/Q2jHTUnjTYmP1psIA3A9FYgVJkAVAj7YnfHJJIrSdoONuif3Exu0x8H+qHpk/zqQrjnNNTbHGoY44p2eMg5rSjZRUOqRM9W2A5HNISemKUHj3pBzmtiQ5zjvR+FL3FGeaQETRktuU4Pp2phkfJXAJHJIPSnybtygHAY8mnAKq4A49a5nFym1B27midlrqNQFsOxz6e1P79KYPlcr2bkf1p+PU1pSS5bdepMtxT0pOgxk0p9aDgjjmtiRQQBk9KD3zSAGlPWgBMkDpR1HSgjoelLjApAQKMu277wPAqUjnBqNyBIHU9Ov0pzPuO1ME+vauaE4wvHr+Zo03qMTKvszwOn0qSmhAvfJ7mn8bgOK2pRcY2ZEndigZ9aMEHrxS5HSkxnqa0EKSQKaTtUk9qU5JxQwyCD0PFTK9tAW+pH88g+Y49hTSI0OSMn86CGA2hyTSBBnaDk92rik3eyjr3Zsl3Y0b5T02qKjYbiihjyTVp8JGccYFQFSkkIHGKwrUEvi1el/vX/BLhO+39aD4mwgDduD7VLtQjmomQpNuHRh09aVRwShyPQ1tQlKPuSV7ETSfvIdygyOncUkhIXd3HNHzOpU8A96bMcqUX/IrSbSjKy0/US1aJA4A570jbifQUsYAGQM5HWne9bKLlrJkN22GhcDj86ZkrIOeDUjuoFRMruhzxjkCpqNJWgtUOK11HFwGwBk+1IMmXLDqOmaeiqFBHGaJBhcjqpzSmm48z6agnZ2Hjr+FB49jTPM7Lyf5Uw7lILHjODVOqrXWqFyk/X/61J3pQKXGK2JD60lKKO+c0wEHNGB6UGmnNABk+tIzgDJpe3NMlUmM9Omaibai2hrfUAWPQY+tJIp2MSeaeuCobPWhuQRWUqalB31KUrMFUDoBSSDKH6UI2UXtxTuCKtJSh6i2YgOQCM0Fh0zSLGANrE/hTtmOnApR52tdAdhoJPI/Wgrnrmnjij+VP2afxai5uxCowzD+VJnEhz36VI8ZByvNMMe8jLYx+dZ25dOz0K31HD5hgnP1ppGPkY5B6Gg/u+CM+4o3KwxmlOUZLs/MaTQkX3MYAIOKRAC5PuTSKSJDn05ojOAc8sTXLCpfkT6X/AOAaOO7JSwHfrTgMVCD8/HzH1qY9MV3U6nPdoxlGwZ9DQeccd6QcjOKXrt+taPYSHADFXqpAVdrIGFI33T9KWkb7p+lMRDSim55pwpjDpUEmPtK/7p/mKJ7oQEbkYgnGVGaazhp1I5G0/wAxQtxskzzTXTeuCKUc07JHpWhJXS0jVdpXK+npT22ogAHPQCns+B3JqNs4z/EeBWFWVk7blxV9yNFBLZyRk/jTYBvi44KnrU0QG3PrUcRCtx0Of51xQpKLg31v+NrGrldMCoZsH5XH605XdTg9fepHXdwDyOlMHzfK33hW7pcstN+/f1I5roN0hP3f1p0a7Rz168Uittba3Poaf9K3ppN36kS7CnnvTsU0GjPNbEikCg+1GfWg8DnigBCABzTAKeTn1pOnrQIjf5VPr2oVdq89e5ok6KewYZpZf9XgdMgVzzerfY0S0S7ihxjlSB60jL/EuMipD0wajQ4ypPTp9Kcr/DLqJd0PRgygjoRSc+lNjwCy+hoLk5IGVHc01VSinL+u4OOug45I6UgGKcDkZ7UHArVO5JE7bcnHQZoiX5RjHFLKQV2+pxUyqF9qhazfkP7JHKD5ZHrxS+UMDscdqJTyg6DNKD3qLRnN3Ku0kQTbk2liNmeT0qdWB6VHN87op55zinGNMe/tUQjKMpcv9aDbTSuMlGWUdi31qXFQ5cS8HOBnmn+bnhsj1PpThU1bloDjorDG5nHHQVLg9e9Rpy7tngnFSj8zWlLVOXdky7CHOMUhUMhHrxTgeKWtWrqxJBh9oTG0DgkU0AeQCOgbP61ZNRIC0e3OACQRXJOlaVvJ/oaKWhJjjpUScTMOxGaWNsZ3E7gMEf1oJ/f/AEWrlJSUZLuJK10EY2MyduoqUg45qI/69eOoNSjjtV0tLx7P/gilrqGM8UhGOKXn3o6VqSIM98YpSD6UCjOe9AAAajkJZhGO4JP0qXPHvUWf9IJ9V4/Osqz0S7sqAvyxKAD+HrSBw2Rg59DSK26d84+UACll+Uq/p1+lZ87s5LZdPJFcqvbqCNhmTPTkfSnAYPrTXOJU9wRTywXrirpySTT6EyV9Rcc0c5pVxnJpRznmtiRuKMNk07nrgYpjttHHXoPeplJRV2CV9Ax61FsZDlBkdx1xTwxB2tj605jgBR95qylKMo36r7y0mnYYnznf26AU/p1zimFPKHycjuKRjvwi9+tTCbhG0vi/MbV3psORw/f6Zp+3Az/WmtGCuOnpimK7LgN+frWinKOk/vJsnsSbQOeppMUDufxpmC/JOBVSnbRasSVwcbXV+wHJHakdATuThu2O9IfLzgMQfamqSh4YMvpXFOau1JXT7dGbJO2g+Fslhgg9cU12AEhPsopmV8wSqfZgetIzjcA2TgliP5VzyxFocl9uvr/w/wCBah71ywCEXceppoJzuAJY9TTF3SHcRk+nYVKQ/QFR9K6KUpTs0nZbf56mckluG89GUj3p3Uj0pqkklWH/ANekUlSYxyc8VuqvLu7r8b9iOW45852r17n0oEeF29qcqhBgD5u5pGfywM/gPWrsknOYt9ERlmiOzrn7tPRNoyeWPWkWMkkvyT+lN8zYSrdR096yj7jvPbp5f1/wC3rohSRCe+D+lKifxt1P6Uix7/ncDnjHtQuYztbp2NEU1JSkvd6eX9fgD2stwb9224D5D1Hp71IMHmg89vaosmI852np7Vo/3bv0/L/gE/F6kjOFGSab5oHVSB9KYrbmaRu3AzSqzvyF496h1HLVP0HypCROB8vUE8VHOPLJYD5W5/GnyjcMsu0joVphcSRmNzzjg+tcdSXuunLR9H+hrFa8y+ZM77YSR6cVDnBSJRnaM/jTFlzEgb+Hk0+Ntik/ekbk+1KWIjVa1tov8/z/ACGoOKJeEBLctTo8hecZ61EmSSWcZ9ql2/3X/rXTRnd3S/EzmraNjsAnr+tAHXFNViSVbr7U5mCjPpXWppq5k072Dt/jQGB5BzjvTOZASfu+nrSN8rhwPlPBqHUl8VtCuVbdR8g3Jjv2NRiTgcfN0xUhkGQBgk9BUYHlyZbktUTn714+jHFaaj1Tncx+b+VPA5pCwxk8U1JATtAIHY+tapwp2j3Js5aj8cUYz24pfejkc1oSHek2jvSE0o6Z/OgAYgKSTwBUSoXAZ8gdcUsxzsXpkjNDncQg+pPtXPUkm2nql07s0itA2RscbRTSPJYAfcbj6GlkRVjLAAMOc0S8x+/GKiWl3azWug1010ZIVBFIAQeKd0A5/WjHTHNdZkJjODTsU3cMfSl3dqAA4FNkfapJ5pwzmopudoHdqipJxi2hxV2AGyHc3XqafEgROevUmmy/6tRnuM0/cNoyeMemKzikp27Ip6r1GSDcyr6nJ+gqNxvd8dVAqRF3ZkxjPA+lJGuSz9i1ZOPtHr1/KxSfL8hJADGGGOCDmlEYPzLwT+VHlnkBvkPUU8ZAHNaRpuTbkiXKy0GgMR/DSrGOW79zTsAcUduK1VNXuTzEcfy7kPbp9KkA65FMbh1YjrwakAHrSp6Xj2HLuRRKMkYOQe9SYpjHZICOM8GjczfdB+pqITUVydUNq+o1TtLIBkg8YpxjLZLdPSmqmyfJYncOKmOSfWppQclafToOTs9CCIbSy+hqRl3KQemKa2BKrevBFS+9XTSs4dhS3uMiJKc9ehqXt0qEfLLweGFTZ/8A11VN6WfQUt7ifh0pD70ufQUHitCRB9aac+mKeKjkPIUdTUykoq40rhkdAMmmsZCCCBin5Ea4phcjkqcetYyf8z+4pLshkbnYF74xipNrHqQPpSkbl7fWlRsqGohFp8sncbfVCABRjtTvTtRjmkOa6EktEZjqTPTNJjnrQBz/AI0AHfPWnDrRxSj2oAb93kmo2If+GnyKWXj61GWwOVNYVJa2lsXFdhNhJyOB9aGjYDkjHuacS23OMD1NNEZc5YnFcsowlpCN2/kaJtbsbGQpYZHtxSMQz5B470SAAOQBgDFNUYZR6jIrCXMkqb2/4P8AmWrfESJ1wAPwqU8dqRArDOKdivSox5Y73OebuxDjNKoO4Uf56U4dRmtZbEoeKtVXAqxWQ2FI33G+lLSN90/SmIgp1IKdTGIVDDkA1WmjBnXHHynp+FW6ryj9+uf7p/pQgADJ+lOIOaQDijJrQQ07V74pjZKliMYHAqXGRz+FNZQVxxyKynByKTsNBCoB7VDHxHnB3A5qRkdlCkAD1oC7ZjxwRxXPOLlKPRbff/SLTsmSKQVzxTJFyNw+8OlBHltg/cPp2p54rde/FxluRs7oZjzEHoaWMlhtJwRwaSEj5hno3FAH74+4qU37s/k/69RtboeBgH9Kdx7Uh4H9KXb710EAB3zSYJPNKB60pPYUANPWkOMdKWkI4oAR1DIV6A+9MHzJt4yOtPbCqSfxqI7shguDXNWaTvv/AJFwV0O3MVBA5B5pCfutjpwaaWJbIH1FSEB0PPUVMZc8GluhtWdxucSMB1IFOcARhPXjimA5dD6jNBO+U84VRWHtFZ26u36su2qH5Y/dxj1pGSQDO78DSjcwx0FMcsvOcjvmujpd3I62Qm7fIo6FeTVioGXDKR64NSMGU8HNODlGUk9RSs0rEhAwMgfSo9uAdhK0hfB+YEUD5iTnI9q09yb13FqiMFhPyM7R2qUSrnHf0NMj+8598UpUEHI4rOnGSi3FlSavZiIwaVz6YFS8enFVoY28ssp684IqUuVB3KR70Uqlo+8rX1+8JR10HZU5wMU7IwOKauMZpcDHNdKMxd2O5NFNP5UpxTEG6oj8kmedrfzqUUY5zUSjzFJ2Gsgbknn2pVVU57nrTWjx0JpHT5QMk54HNYyvH3uVXKWulx0ZDyFh0HAqXn6VFsxyvBpUdi21l5x2p024aS69RSs9iQ8d80m4Uc9OlIa3JFJ4pAePejORSduxoEOx3NRydmHVakA461CFLFiWIIPSsaz05e5ce4pP7xSDwwxTmXdGy+1QsGXg/dzkH0qZW3pkY9Kxpzu5Qlo2XJWs0RfxRkfU/lTwFwzv36Z7VCoy0SjuKkc+ZIEHReSe1c6qKze+1vWy/Ivl2JUISMbm5xTgwJyP51H8oPqfWjaD8y9fauqE2lZW06X1Mml1JckDn8qiVtzliOOiim7zIAq9T972qVeBjgVcWqjutl/X4Ca5fUccFTuHFV0Yht7EkHgH0FOfLsEH1Ip20Y5HFKUOeV10GnZWfUHYBc9qjVHxuyAx7Uw/LKq/w9cHtVoDj6Uo2qt83T+rjfurTqRrJuBBGG7incMuDyD601wDIAOo5J9KUD61pTbd09bEy7ohl3IhUEkEflTpfuIP4c80YDvj+EdfrTshRtb8DWHKrvs9P68i77dxwCgYFISgGCAT7daYxjxx19BSbS5KrhfXFKdV2tFJ/iCir3YxGHmlgmFFNlZmlUhfl7VLIAGSFRx1NK6fMR6jcD71wulNxcL7P8f609TZSV0xUkJHQZ9M1JuP9w/nUSqsqhsfMKcudxUHDenWuulKokru6e2369TKSVxwBZt78cdPSmK5Ds4+6TyaeU3HDNkd8U/aMYxxWypSl5W187k8yQKOPamSjDBwcle1J/q3AP3T932qTFaaVI8r0ZPwu4gYEcHINROPMIx0U/nQ3ysVUnH8R9KlAUKAOAKzv7b3H03K+DVArBqY/wAx2D8T6U1yY2JQZJHIqSJQsfByTzn1o5nN+zfz/r+rBa3vDgAP/r1HKSflAGT2PanMwTnqT0pEUgktyx61pP3vcj8xLT3mRRKfKaM9sipFYooBHI7inGPLblOD/OmkSeq1koSgkl0/Iq6kJ5oP8LflVSRzJJhUGAeTVjyzLwWJX1pkmMiCMYJ+9zXFiHUqR956fmzWnyxem4kzq8ahBnmnQlAoB79c0OmNyqv8IYfhQF3ASp0P3hU8s1V5pWb9B3XLZFgBcYAFRyAIAVPOR+NIhQgZyM9weKX5FbO7J9zXb7RTj0RjblYkp2yRkc5zT1XPLc+3pTGDO3m8/L0H86mBBHGaumuabcvVfkEnZKwcYqJnLZRRz39qdKDs4zgdfWlXG3gcetayvJ8mxC0VyOL5dynqO/rTnIKHfTZTtG8dv1pyJzuY8/yrJaXoxX/DFb++xiKZD+8/h7etSOvy8cEdKbJ8riQHp1+lSAZNVTgknCW4pS2aEjIcA8j2qTpjnNQ/6uTPZuvsac7kDC8tVKpyq0t0Llu9BTjdTZWIKqvU/pUcaS8ljyfWkkYrgsPunrWM67dO7TRah71r3BnIZAeSG4PrT4hukdie+KbKA0W5fvLyKWE5VsdNxqY3VXlbv1/Cw3rC4s7fKF4yxxSMCzKg7fMaQsC5bPC8D60K3UgZfv6Cm6ilL1/Jf5v8ASaRL796XOBUSud20+nGOakC55PSuuE1JXRk00IM7f607AHNIOlLx6VYhw4FRONwPOPSpCcjApmPmOelS0pKzBOzuICGGPzGKBGoOTkj0JpjbS3y53e1A37wrHr3Fczkr6q/maW7Ow9iSdo6kdfSn4CLjFIqBBx1p3U5reEXfmluQ30Qg9aD1pStIRyOlaCA9aCKCMnJ59qM8YHWgBGTcnuaRGJUADn+VPBwOaXA7VnKDbunYaeliNoywJJyewpykMoPtTug5PFQKSSyrzz3rJuNOSt1KV5IfJwu7IyvNG5n4UceppRGCcsctTYzjK91pWk566Jj0toOVAD6n1p4HNNJ29aMFs44Fa80Y+7EmzerEl4wR94HIFBk5wBk0hxGpIHJ4pNoiTPU/wAzWLclJ627laWHAyYztH0Bo3hs4PI6iky49PwpCNw3LkMOop87jtf5/oFkxAGZAwJyeQKSNg7M/YDFPiP7sYPAqOMfKV7FiTWN7cjXX8/6ZfdMkQFvmbv0HpSyDCH1p+MD8KYPnYEn5R0roa5Y8q3f9XM1q7hgpH9BzSxK2wZ60h/eNj+EVJThq7rZaCeghGaMClJpOnPStiRpBzzxShaX3pc44oAbjHU0vAFFITg0AIzYHc56AUgXYN8h59KRBvy59ePpSkBnx2X3rnb5ve77f5lrTQACTlwB6ChztBJp340xsO4H8I5NXJckbLdiWr1IXGIgGPJyTTpVwFPfpSuNxYgcAYpzqGhPOeK5fZp868tPka82wKcjcD16inkE0xQQdwHB6ipK6qSsjKQnPNKD86ij26UD7wGO9aS2EiUdKsVXFWKyBhSN9w/SlpG+430piIRinDpTRTsjFMYVBL/x8Ln+6f6VNuXOM8+lQykfaE/3T/ShbgOowaKP5VoID9MUcd6Tvn9aPpQAHnoaZICRkfeHQ0o60vf/ABNKUVJWY07O4gYMv880wxgk4Zh7dqUpk5BINBD46isXG+k43Gn2YoCqMcYoQgsT0HQVGpUnLEkVKGB7ipjOMmuiXQbTQ/IxxRmk4o7eldBAA0pOKKTjIpgB9zRgjuKCSBTSe5oAa4ypU9/Smbyoww/HtTvv98L+ppu1AeRk/nXLOTfvR0NIpbMdhX6Y/CmDdF1yVPf0pdgPIT9aYylGGScH+EGuatKXx2s11/4cuKW1xu4qVI6YOKkjXABP15olcOu1eppqLngYJ7g1zxfJV095FvWOuhM0ijv+VIVMnbC0gBHBUA/SngMf4hj2rvVRz0a+Rjy2FKgso64OTTiozmlGFGBQTXRCLV292Q2MK8+1N8oZJHBp5bFGatxUt0JNrYRY9gpsnyxk9OKfkUjBWXaeRUyj7vLEaet2EY2qB2xSXHzJt/vECmhNudrZ+tMd9zKCpyDnArCpO0OVq3QuKu7ol2ADrSgcU1ZATjofenZrojJSWhm1bcCvPWgjJo3ZP+NKCMVQhMA0u00bh2oJ5oGIRmmOGVw3VQPxFP47UE+9TOPMrDTsAcOvBBpsfJZsewpsmAhYHB9RQj7QFYYx61hztTSn0KtpdEuQozTQQwyDxTH+YBB/F/KlxxkHB9a0cpOT5dkKytqPpcDio/MI4YfjTncBCfQU/aKwuVgz4OFGT6VG4fGdoBx1BoDbIgRyTTgu77xP51hJSqaPf8i1aIwOejocetN+4wMZyp4K1MVj65I/GoAwExZcYx3rkr88HFTf+ZpCzvYYQyOOMHaAKsRw/Lg8D09ahlYuwfOAKduKDJyR6g1jSajUbaui5XaXctYAHao1wZWI4XFRh0I5DH608SFhhRj3Negqinby7GPLYYh2O5xwW61PnI7UwAKuAaQAocjlfT0q4RlSjrqvyJk1JisnO5eD6+tN3gdRgjrUgZSMg8fSoXxI+30605uy5qe7/EI66SHooKksOtIzmMeq/wAqA+CFY/Q0ffk9h/OodnFKPxf1uPW+uw5FG3OeTyaJOFwvU8CmkFDlencUqMXbee3Aqk2l7O1n/WoW15hVXYoX86dt455pdwpA2TjpXQkkrIzbuNbCIxHakJEUeRyf50/PHPNRyKFTjuQKwrKSvKPYuFnoxEUl1ZvvEZNPl42v6GgcS8/3aJRmFvXFZxhalJdf8im7yQwAiQgEAnkUrFjgYIYHilfgI/oalGfxpxp3vFO3/BBy2Yn0p340gx3o49a6zICFdSCM5qPLqNuMnsfapRz0o5NZzp82qdik7DFQBduPrmoy3lHbjIPSpHKoMmmeXvG5up6e1ZVFtGnuiovrLYVVK8k/MetN5iORnYe3oafG3UP1FP4qowjKK5dGhNtPUYinO9sZ7D0p/XoaU4+tN281rCKirIlu4o681FNnaAOmfm+lSbATnijGD70px5ouIJ2dyBpSBiMe2e1JEg8w8529T6k1IcPNj+6KSPox7FjXIoOVROTv/wAD/g/ka3tHQHGJoyO4IqOEGLIP3c457VJJjzY+e5/lSIB5sg4wcUSpt1Lre/6L/IFL3bPt+oH5XA6o386eFUdFGaQRLkcnA5Gaf2wK6KUGr8yIk+wd+KjX5JCM8HpUnQ9Ka6hkPXPUGqqRbV1uhRfQdyfpUWfLJQ8/3aQS5UADLenpQYzgtnL9c1jObnrT6f1YpK2khQhblj16DsKVGJyD1WlEgKZqNiWbcvAHBPrSk407Sjq/zBXloyRn3MFUD3NSKNihR+ZpBgDjpTXcLx1J6CtVaK55MnfRCy7dp3HrUUOShY8n3p6LzuY/N6elICEYjOATkVlJNzU5aL+tylazihI1LIGLHLehoZGGR95cdDS8r90jHpTWlZeoAH1qHyQjaej7/wBfqUrt6DEYKdhztPAz29qbCfLjde4bApjyeY33eB3FSTGMR/L19q4Pabyi9I7dNGbcvRrcQDeQAcRr+pqQyIvyr279qZHEzAMGBFS7WByoX6YrehGq43Stfr/T2Im43swTyw2Scse9TDjoPyqFSGO11wfpSq22TZzgjIzXdTlyq3T+tzGSuS5BzmlxntTDJgU3zMjCcn17VtKaiSlckOBSMu5D2J9KiBKOMnIPFS7hnrUqXOmmrA1ZjY8FBgYpJchdw/hOabuw7KByeRinAZOWOfQdqyTcociWuxezuSAgrnH40e4oznpR710ozFyD7+9NPsKUYXOBjnmkyMUAAAoCjFKD3o3AdOaYCYANIz7APU8U7cCaa/KkDg9qipfldtxxtfUTZuOWOfakI2yA9iMU8OCoI5zUch3DC5J9qxkoqN1uUrt2ZIBTWRt+5cDjBp6+ppSwH0raUVJWZKdiNUAOTyakH4U0Nx0/OgHk01FJWQm7iSjKdOQc0jjegK/UGnZ9abtI5U/hWNSOrdtGXFiqwI96a4/iUcj9aRj6jB9QajEjA4H61hPERS5ZlqD3Q+IgOw7HkcU2DksxOBnGKRFLSE9MelH+rbZ1x0rmU3FRm9k3b+vvLaTuiRn3H/YH60bgTycLTAASCzjPoKkygreMnLVtL+v60JatshQ6jAHT6U/3qJjuGAuPepeCOlddOTfoZSQnencEc0UVqSGPSgDPfmlJJ7mkyfxoAQj06UjKMHNL075phfnBqZSSWrGkLDgRKT6YpE4ZwfXNJGwH+6elPKh+orCHvRjy7op6N3Gs2eF60DEa/wAzTioVfQU0Zcg/wird0/MX5AowuD1PJpoyF2Y57VL37EUcVXs1ZJBzDANqgZ9qcMUZ56Up9cVolZWJEoLAFc8c0tJgEqCO9KWw1uLvHqKuVUMSntj6VbrJDlYKRvun6UtI33T9KZJCKd2pnen9qYyH7On2nz8Hftx1psn/AB8p/un+lTjvUE24Trt67T1/CmtwH4FHsOtIoG3mlzgdasQYJ7U0DA/wpck0vTrQAnFBGOlLSfyoATvzQadjA703r1oAZDjYQPU/zpXVSpyKZGSgIKnqacZUwfm/OuWM4KnyyNGnzXQ6M/uxnJyBSuwVScdKamfLXPoKSY4ibp0rTm5aV/Im15WHF+PumgOD1OPrSj9KMBhzVWn0YtAzk0jdDj0oManjFMYFZFAB5znNTKU0tUNJPYPuwZHYU5VAXjn+tNGFOw8en0o8sAYDED0rON9Gltp6FOwrMFGOvtUJBaUDGT3NP4+6n3u59KIlADN69KxqRdaSi9iotRVxq4ad1x2pxXJx0cdD60yM/vNw7saldSwz0I6VNOmpwb8/+COUrNCeYEUlyABySe1Ycni7SvLlnRpmgifY9wkRKA/WtDUrZr7SrmFG2SSxPHn0yMV5FBq1xpem3+gXEce2aTAlJyEbIyeM5GB25FbwTkuVu5nJ21R7Tb3Ed3bRzxMGSRQysOhB71KRgd6zNBtY7LRbO3ilEyJGMSA8NnnI9ua0SDziupKysQc/ceMdIsr/AOx3bTQS5x+8iIH1+nvWnqGpw6fafapEleIDJaNd2B6nHauU8UeHl1/U7xIztuobWJoT6ndJkH68ViaD4lePRNQ0HUyyTxwSrCX9lOUPuO1OxN+h6XY3sd/aJcRJIqNyvmKVJHrz2qzgDrXJ+JPE3/COaTbeVEJLiZcRg/dGAMk/mKzLvxHr+na7Z6VJJYyvdKrK7RsqgkkY4J7j9aB3XU7tzk7AcZ5J9qPkjAzXHt4kv4vHS6NIkBhkGQ6g7gNpYd/askeMdbm1nUdPgtoJri2DLEEjY7irgE4yexJrFxndtLX9C7x7nX63r8OiiN7i1uHgc4MsYBCH354rWjkUjB9Mg+orhrzX7rV9V/sKC3gWUQbrxpRvVTgEqBkZwSBnNVLDxHq2sRQ2GnRra3lnKI5zwU8vpnk54x0/Wpu1K73X5f1/Wo9LeR2dhr9jqWo3NhAzme3J3gjHQ4OPxrVAArhPDGtSXPinUbN7G0jlj375oU2lyrAc/wA66vU9Uh0zSp76XOyFckdyegH54rbnV+Ui2lxuqa1Z6RB510ziPOGKLu2/XHSrGn6hbalZJeWrlopBwTweteYaq15qvha71yWysFSZ8BkTEiAMBnd354rb07VV8OfD60vYbXzJJTghRgFiTyx+g/kKoVzu5GAAweTwKy7vX7Kw1S306d28+fG3AOOTgZ+prmB4q1Cy8R2FleGGeG8VCpjjKFC5wOCT096l1nV2tfG2n2stnaTGQp5czRnegLEdfUcmseVyblcu6SsdoWVyoBBHU0lzMsFu8jRu4UZKou4n6CmIA6mToSeCK5CLxNqerarew6YlubW0GGaXOZT0wCOmcHnnpWUJtJznt38ipR1SRuaT4hsNYa4aykZxBjcGUjAOfX6GptH8RafraSmzdmMJwwZcfj+lcF8N5JhDrRi2+aFjK7xkZ+frWh4U8Q29xp2rTvYW9pHbASP5AxuyGz/Kr5VSi3ElS52kzoD4x0867/ZmyQ/vPK8/jZv9M/pW86qFyOPYV5t/bJi8O2962m2n9kSz7BbjJkAyfn3Z65B/xrY8Q+KrzStUsLe2t4riG62lOSGPOMencVdSPNHbUUXZ6nZJ80eD1H6UuZMdj71xdj4m1L/hMP7G1GCCNnXKmFidp27uSevp0rsXD7D83OOB0rJQmtLP7y7xfUikniEohMqmYgsEzzgdTj8RWWniLTG1FtKWVvtpJUo0bDkc9celcXot9rN948viPsz3EMbxlZGYIqq4GFwM9ai1Ca4j+K0htYllmxhULbRnyepPt1rGWGfvSlvbQpVVolsepAARKcdOv0pAfLbaeUPSuV8KeKrnVr++06+iijntSeYycEA4PX3xVKbxfe3EOo3emxQmzsGAzJktLzzj0AHNDotWcP6/4cFNa3O72A/Mh605CGHTB6VxupeNoLfRLK9tIjJcXvEUROMEcHP0PFTW3iS5sfEEGjassHmXCB4pochcnPykH3BGfpW9KMlK9tCJNWsdcQAM0VDMziFjGV8zadu7pntmuG03xlrWsy3drZabb/aIBnc0h2jnBz6n0rpM9Dtb24jsbWW6lJEcY3PhScD1wKq6PrVhrETyWM3mqjYclSOfxFYWi+KP+Ej0HUBLCIrmCNlkQdDlTgj8jx7VxvhPWdR0nw5qV1ZWkcqxShpHkbAA4GAB1Pes1TSfMiubSx6/LhlwercCsg+IbS31saOEllueCdi5Cg9ye1ZqeLUPhH/hIGgYnbjyVP8AFu29fTP6VhjxK+j31lfXNna+TrAEjuhYyJ06k9hkcD3rNR5m6nXYpuy5T0gMD1pQRj3ritf8W32h6raWy2STxXJGwhsP1AI9M80ReL76z8SRaVrFnFAtyAYWictjJwAfXkYraEnKKlYl2TsdoxUAk9vSszT/ABDpep3clpaTlp4wS6MjKVwcHqPU1oBsjpxXm/hV3/4WDr2zG4edjPTPmCrFc9L4pkp+TOcAEGuM0rxle6hb6wTZRJNpybtu8kMRuyOn+zVjQvF39reHb/U7m28pLYsGWM5JAUH8+aznFyi0OLSdy7J4v01fEK6VufzQ2wyYGzdjpnPXt9a3JpkWFiXAGOSTwB615bNrqW+g2FzLpUDabczMdodvOVwx+bf/AHuDzWl8RNZu7awtbe2VUtrofO4PzNj+H6cj61i4t3Sdr/1oVfv0PQnYGIbTncRipckmsnR5L6ezRr6GKJ1PyiN9wIwOeQPeqPiHxK2lX1lptrCJr28cKoZsKgzjJxz/APqNaU1eTkKWisdJWPqHiTTtMnkhuXlUxBTIwiYqgbhSTj1rG07xVqFwNZt5rFEvNNBI5ISQDPqOM44rJTxY2t+FrnWpdMhY2FwD5LyHa3A56ckbu9bW7kXXQ9GRtwDKeCM5p/BrkrfxjH/whS+ILi2KggjyUOed5Uc1nnxtf2l/pIvrO3Fpqaq0TwuSUzjrkD+8KQ7o7eYY2sATt5x605XDKGHQ0m4YzXH6l4quDq95pukQJNJawtLKzk4yP4VA6nmsJe5LmXUtWaszrS4Zi+RherGsnSfFmmazfy2do7+ZGCQWXAcA4ytYb+L7O68Ey395BJGrkwNCrYLt6A+mP61nLq8Gnz6FLqOnW1tFOge1lt3IMQOOG4GRhufrV042V3uTKXY9IGKdnNcPrfjS70fxDb6YlglwJwhjZZMMQxxjkYzkGptF8W3l14ludG1C0jgmjXcvlvuHQHGe/BzWmotDssjpzRwRXDyeML281TUbXS7WNo9Pjd5ZJiRvK9hjp0P5Vo+EvEV34htpbma2iihVtilHJO7uDx6EUahodAjASyE+o/lUcUsbZ2spU/MpB6g+lcr8QtRv9N0cSWRVI5j5UsmfmGegA/A81Tg1nV9M8I212bG1lhhgjwFlO4rjG4jHHaublcbd7u3nc05kzuQN8uewGBSoQZHPYACuTtfFV1d+GE1OC3t2uGmEYtw5zy20Dp1yQfpXU26OLdBLt8wjL7emfaqjFtr11E2rE+c96UHvSYAFN7ZroIFxluuaVgMZpAO9AO7PpQABR1ApC20ZPSlzgcDmo4hv/eOefT0rKcmmox3ZSXVjFG5+cgHkCpwvJ9KbIp25HUc06NsqGA61FOKhJxHJ3VxnzAbF5x0PtTlUDnqx71ITx1zSAc1caSj/AFsJyuNXk80h5GMU/vQOpzWjRJAyqrbcHJ7ZpBEucuQfbtTirLKzKuQRzmohuZmZzlF6D1NefUUYy1jr+Hqbxu1oxWbzHCqMIOpx1qNlB25GBuK1YRCF5GT1JqBxmMj/AKaYzWNai1BOWsnr/wAAuEtbLYkXMbbc4PY9jUocqfnGPpSFfMjDDGR29fakBYqCnzKecela0k6btF6boiXvasM72XA5Bzkildv3w2jJA5oJfHypg+p7UzBjkU9d3BPvWsrv71d7EoUpu5kJ+gqYAYppzjpTWkbfsA7ZzW75aavYhXkEhAHvnIo+ZwCOFpyxhSDgk+ppqgBmX3yKzafOnLZjTVtBD8jqex4JqQ8DJIprneu1Rn3pFXeoz19PSiMrScYdfuBq6uyVZAeBSAkGmSAgKw4x1qTqOnFawbu4y3Ja6oQgn6UnalPPejB9MVqIO3NAIo9qilzwg/iOKicuWNxxV3YcSXyVIA9aXY2M7vzFJnaAqihtyLnOcdqwbW8ru25XoRqG37TwO2O9TbQABTZf9Xn05p46VVKKjJxCTurj8cU3HWgk4xS9BgVuQN7Ec4oXpgUpBxxSKABQAhxTEO8kMehxipTn0qJgGOAAT3PpWFZaL8u5cB/7tR1HNRvIMgIufwo2AHCjLep7VIqBRnv3NY8tSei0RV4rXcgw6NuJGcZNImGfL5z60sjfIzH+I4/CnOvzqccYwa4ZU/eutlb8TZPTUf5eOeCPegKvQgr9DSqdvDfh709gGXFehGlBq8V8jByfUZyvJORUn4U1DlBn6Ukf3BWkJWats9RNDxyPalxgYpnmAcdT7Uv7wjsPer9oumouV9R3tmgc1E3yspyeTjmpBnjNOM3K6aE1YZ96Vgc4GMU7AHAGKQnEwx3FBcA4/Ss4OMW773Kd3sMjGSykdCaeFIPDcUibt5OMA1JgbaKcE4q4Seowpnljn2p23pjtS8cetJya1jFR2JbuH1oOO1BGaT8MVYgpe9IcntRk9h0pAGKUD5h359KTvTgclaUtgQ+rFV+1WKyGwpG+6fpS0jfdP0piIRThTe9OpjDvVeU/6Qn+6f6VYHWoJP8Aj4X/AHT/AEprcBf0o4z1ooJ9asQHH0pB9aXIxnH40Y7igBBz607tx0pMf/Xpd2e1AAfrik5x9aXAxzR9KAExx700oCeQKTzTuYbScd6PMX3GfWsvawfUrlYxFDJnJHJ6H3pJQRGfmOPcU6AjyxyM0sxyh+orm5IOhdb2/Q0u1O3mL86+hpPMIxlSM08LmmTjEf4j+dbzThFyT2IWrsyQZ7VG/wDrU9ef5U8H259ajbmZPYGqq/CvVfmhR3JGUHg0zyhjlmI9M0/rR1BqnTjLVoSk1sMKhYyFHaoww8sBT82MYqfByPSkKgHgVE6Tb9126DUu5XRf3QP91jVgYI4qKP5WdPU5pVbZ8p6djWVL3Er7bfcVP3mUdZink0y8itsiaSFhGVODuxxXmrRWkngr+zngb+1Y5iViKEPuLdQP93j8K9aYBmQd85pJY1wpxzuHNUrJSa6O4mr2OI/tHU/CXhrSLc2ZuJXyJMknZzkLx35x+FdujM0as2RkZx6U8rTugrp0M9TmLXVLZ/FV2vz7XhijRyh2swLZGf8AgQrG8deExexnVrJP9IjH75AOXUd/qP5fSu+8sHnvSYwtNMTV1Y4bx4tmPD1oLuNt7SKsco6x5HJ9xgdO9UdNvNB1DX7e/vNXFzdRqscCtCYlB7Hnqcmup8SaLd6ulqLd4jHFIHkglyFlxjAJH+eax5/BYvhFEdNsrBVcM8sMjM+O4AwB+dFmD3MzX9+mfESz1GSOVrdox8yITzhlxx36VV8K+cvj2/u5baaGO580KZEI6sCAfyr05uNqgAntmk2Mh4QFT1Arlq1LNqN/6/rU0jDucBHaHw74+u768BWyvEcpPg7QSQcE9uQR+VM8FaXcR3Opa3co0SSEhAwwSC24nHpwP1r0JSpO1sH0zSSDBk90zUVa0Z0rr0/AqEGpannXhHdH431O4eORIp/NMbshAbLgj9K6rxNp82qeGru1gXMrqHA9SCGx9TjFbGP3KIPvMOT7VOqkqAmAPU1EarnNW6L8x8ijFpnko1A/8K+n0kwTi6ibDL5Zwo8wNkn8cetaR1DUrD4d2wsoJUuFfypC0Ryi5JyM/gM+9eiyRBQSDkjk5HWmTxb41IHNaym4p2Wu+5Kjd7+R5FJb3EeraHfnTr1UXy2mkkQs0rhsse5+lbHiQvN44026SKXyohF5jbCdh3EnP0BrqfDOk6np012dRvvtAkYFAWJx1556duK6TYD6VuuWUbIzs07kK48rC8jHavMdBMnhjWdSsL6CbMwHlbELeYVJxjHqDXqXlAZKYB9ulRAIZiXUfLwD71hOSUfZzW+holrzR6HmPw+kaxXVXnjkRXVSCUOON2eencVW8JabcXWk69YFHSaeFTGrDbuI3f1I/OvXQqheAAPTFRpEGXf0JORj0qqi1tHW+v3CitNf6ueW+FbrTbezbTNT0Uzagjny1Nvlnz2OemDnrVjxWCPEujMsRVLcoZBGCVjAYcfpXUf2RrC+Ljffa86ey7fLz7Yxt6dec10yxBABjpxmr1lNdkTa0TzG4kH/AAtCG7Ct9nVlQybTtzsx1+tenYyOlO2j0FOxx6VqJJnlmkmXSPiDqjT28+ZzIIgiZL7pARjtjHfpTTt/4Wx54B8kNs3443eVtxn68V6mVXOcD8qiMarOD03D9ayqcqfNbfQcU9rnmPg9f+K31VjkJcLKI2/vZcHg/TmqOgra+H9WvdO12x8wMcRsYt+T7DuDxXrvl+WxIUEHsKb5QkmVygwucEio5lZQtqPle9zzPxbo8ottL1G3sDb28JLPAg/1ak5BIHT39CasahH/AMJD4+02XT2E0FskbSSpyq4YtjPr0FejsqtKPl4xzSrDHGMIiqPQDFaUrK682Ka2GMMIfpXlPgvVrbS9Z1Z7xzHG/G/aSoIY8Ej1r1ebcsTFELuFOFBAyfSuI8I+HNU0nVLuS+tE8i6HJEikKck8jv1rVIlvVGV4Pgli0vXdWnXybedSIy3AJ+bP8wKy/D86W/gjXraVtsz/AHUPVsjHAr2MRqqhQoA9KTy1/uindAkzzDTNSk074aF7SJZbmJ2R0K52BmPLD0xXNay0t7pmk3Jiu5Jcv588qnaWJGFXtgAduP1r3B1X/VqBk9cik+zocbj9B0rnckpe4vUvlbWrPNvHN0g1vw7dKkjICJAuw7iNynp1z7UmsSx+JPHWkjTT50cKo0kij7oDknPpgfzrX8VaJq1/rthdWlqJILNlO5pFG85Bx+ldpbxoI/MEAikcAsMDOfcjrWsJd9yWrsccBTnoBk15n4RmjPxC1d942T+b5Rzw/wA4PHrxk16ifQjrTVjTIIUVSBo8j0y8j0i98VWtyHEsyyCJQpJc/N/jn6Vb8EXz2Hg3V3ji824idpBDjkgqACR6cH8q9Q8iIyF/LXfjG7HP507yVHAUDPWi6EkzwvU55NT8M2908VzJcC4PmuU2wxLzhUHQdjx369q6Dx0sl/4f0m+ghk8kEhiUI29AMg/Q11sOla4PFNxLLcRnSmHyxdunAA7HPU10YVZEKOoIHUHkVlLl51zfItX5XYztE1KPUbBJYw+0fKGKkBsAcjPb/CuI8fR3OmeKdL11Y2e3i2q231ViSPbIP869JjQFtwACjhQKc8ccqlXUMp6gjOaKLfLrt+gTWpzlrrNn4jtLmHT1kdXgIaYptVWIwF56nntXmWlahDZ+Btc0uVXF48oKx7TnHAOfTG05r3COCOBNsUaog7KAAKYttCrtIIYw7/eIUZb61roS0zzTTNXbTfhOkkEEdzLGzRvGy7ljy55YfQj8xXNaldpcReH75jdyOHJnmlUhdwKnag6YHtXuXkxhSvlrtPUY4NBgjZApiTavQEdKNBWZXhlF3ErqrCIqCMgqeRnkHpXmMFyfCnxDvZr+Mi0vGfbIASAGbcD746GvUlPlwO3GQT/Oh7WCeNVmijkA6blBrlpO713au/0NprscD4yhPiDwr9r06CQw28+/7uPMXBBZR3GT+hrH8RJ/wkcPhmx04rJL5Pzqhz5fCj5vTGD+VeqIqi2ZcDCggClgtYYuY4kRj1KqBmtKVRO1l0uROLPL/FbRx/ELR2LAJAId5J+7+8J59OOamtp4j8XJZd6mNv3YbPG7ywMfXIxXpzQRsclFJ75WjyUzkIufXFbaEWZ5cbnTrfxLrqWuoxWSTq0MwuQSC5J3MmPQ56+tdn4StdMstJFvpl2l0gbdJIrA5cgdR26VhTeETJql7cajpAv2nnZ45YpwgVOwIyPz5rY8K+G20Sa9n2LCtwy7IFcvsUerHqTn8KYLcqfEeCWbwv8Au0LBJ1ZsDoMHn9RVjw1Lbav4bgtjGzxR2yQyblwrHbgjPfH9a6iSMSxMjAYI9Kw9ej1c6Yi6JsS4SQb14Hy4568elYTSlJRkaLRNo5Pwdo91aeI73TZiTaWM3nAEfecghT+KnP4CvSQuBmsnR7OePzrm62i4nkLvtOQOAAoPcAAfjmtftVU5892loJx5Q7dKBnsKOh9aXnrWggpOlL9eKQ45OcAUgA4PtUR/dyZ/hbr9ac7knYnJ9fSkMbt1Yc9RisKkubSKu0XFW3E3GQ4X7vc+v0qQfKMAUxSVIVgB6Y6VIBzTpJP3nuEu3QAead+GKAcmgnpxWxAZFNyDQRjk0bRQBFMwVAo6scCmtjdHGucZz+VLKMTRfj+dKy7ZlY9MEfSuSerk30aXy0ZqtEiQkKuPaq2f9EHHLHP61K+1l2Kck0jqAERfX9BSrWndrtb5sIaCHMcmQCVPUCnxA4OeATxUgX1PFIV9K3jSSle5DldWDPPFMk+ZGB6mnFRRt55FaSipKzJTadxiuHiB796HOMOP4TzSKArspHB5FKSXBCjI9SOK53O9Ple/6o0taV+g8uqjJNRMd0oLAhcfnToUBGT94HHNLKMDcMErzSnepDme29gXuysh6kY4poIWQjHXkUvmLgDGT6CgR5bc35CtHJSa5egkrbjjgjB7imRtlMZ5Xg1JgY6VC52ScdW6D3oqS5Gpiir6DmdVHLYpVdTwDTSiLjfgn1PWkIQ9OGqXVknrb0HyoN25yA2NvfFMDBphnkgHPFLGcTbWGCR+dNl+WUnI+ZccVzTqe7z9nr/X3GijrbyJ4RxvOct/KiTkBfXtSqQiewFRBgSXP0UV0SajBQ+/9SFq7j5TnagHU8/Sn9sYpiZ+83U0/wB61preT6ky7CHg9acOuaMc0oHcGtCRT6E03gelL254puMnjNADXJC4HUnApCQiYHUn9aRh++XPvRJ99D2Brnm37z+RouiHqu0Y65602QnG0dTQWAFCjGWc4P8AIU5WtyREu7I5RnK44Vc09/uq3YGnKm5GY4y1MbLIE53dKwcbXfdf8MXfZdh3A+Runal2nGNxxTioYc80mz/aP0rb2bXS5HMNY/JtXriljQFF69KeqADimRfcwD0JFLk99c3Yd9NCTAHQUGg8AnOcUwbmUEtgHsK1lOz5UiEr6jZiNufQ5pfMJHyjPvQ0Q2Njk4pUwUU+o61labnZu10XpyjGJ3pv6e1SAAAgDFJJ90H0OaNy59T6CnHlhJ3E7tKw4A/hS00OdwUrgHpmlAJHpitoyUtiWrB1pef8mk6GnYNUIaSBSHnmn4zTMUwFoJxSZ7UnekA7k/4U4H51IpmD2pVByOn4UpbDRIasVBg+tT1kDCkb7h+lLSN90/SmIg4zTs8U3FO7UxiioZf9ev8Aun+lTDpUMn+vX/dP9Ka3ACeMUg60vrUflkybgx9x2NWIl4PXrSY9KGB28HBoVsjB4I61PNZ2Y7BuzRxQTxSYqhDiaMD8aKX6UAQoBvfP96pCBUcZ5c453U8/dJzWVP4LlS3GRqpjXgUkkYK/KcHrSxEeUuD2pzt8pxycVlGEJUlddCm2pDFaTYDjORSO/wAgypHI6/WnR/6lRntRNjYPqP50OL9le/QLrm2F81e5wKb1lXHYGpMA44FAUZyMCtHGb0bJTSDJ6kUdqD+Jozjk1sSKffNN7ml680UARleQ4GcU4Mrr/jTh04phRTyQM+tZODTvEaa6iM8cKM7MqqOS2egrJ/4SXSJLgRC/hJB4+cYJ+vSsTxNJJqHiPTtBDFIJh5s+Dy6jPH/jp/MV00Wn2n2Vrb7NH5B+Xy9o24+lZyi3aL09Ck92hkviDS7e3E815EsZJCnd1IODj1rSBDAEYrgfFumR6T4NFtGFKR3OY+OVUsTj9cVrxeKgmo2llNY3EUNz8sNxIMBz9Ooz/UVurrR6kXTOjnnjt4HmlZUjRSzMegAplpdQX1ulxbyb4m+6wB5rBudSg1bUp/D91bzRYQSlt4xIgYcZHr/jVaDxcBqS6XDpcyyRzLC6hhhFOfmAHYYp3WwHXGgdK5y58TlY7qazspLq3tCRNKrBQCOoXPXFa9nqEV9p8V5bndHKoK5pSkkrsFq7FiUKerbSOhqjBrVjPetZxXEcs6KWZYznABA5/MVDqOspY3MNrFC1zezAlYkIGFHUknoK5jRp5J/iLftLbG1kFp88ZIPdOcjrmueUZtuS0f8AW5pdLRnbuI5STna3r0pMOwIODgYz61zMvi2MWj6gthNJpscvlm43KCecZC9SM1JqfiyLR5LWJ7aZ0uGAWQD5QD19yeemK4qkX7S01v26+pqmuXR7dzejI3EtxgYxTbTV7K+kljtLhJmixv8AL5C56c/gawbHxEJ9YOn3NjcWsjx+ZH5uMsPp27/lWXZXo03xPrqWlrLcSMYikMQ6/KSST0HJ/WnhnUgnC2v4hU5XZ9DvCC4weBQR5hAHIByaxNJ12LVdJkvY4JQ0RZXhPJDAZx+orS0m+bUdNhunt3tzIDmN+o5rspxc9H8+5k3bYuFFIAI/GmksvH3h+tP469aTHt+dbypp6rRkKQ3zAEJHOKz31zSbctFNf2qOpw6tKMg+hrRZFbPGD61w/inTrey0WGxhjie+1CdY2l2gM7E5LfTOBj3qYwk5XkDkktDoxrmlSyJDBqFs7yNtCCUEn6c1Nql1DDpc2+6+y5XaH3BSD2AJ71TOiWMbWUojijSwIIJUZICkcn8QfwrI1K90q/El7eW9zcafnyludo8uPPBKjOTz/Fg1nCFm5R2KlLSzOn0m1ntNPjjuJzNNkszEk4yc4BPOB0q/n1rn7jW4NFtrGCVZ7gylIo3VQd5PAyc4yalg8TWc+sjTEEplZSyyFPkbHUA9+h9uK3jJSV0Q1Z2Nv0/pR296xbjxFBHfSWdtBcXc8S7pVhAwg9ySBn260uk+JtP1p2SzaUuFy26JgB04yRjPNMDZxzmmuoZcfjmq1/qNvp1nJdXUojiQZJP+eTWNJ4vs7cwm8tru1ScfuXkizv6dhkg8jqKUkmrME7G9vKffH4imtOVBwpz/ACrndX1TTtSaz02eK8Iu2DRPGpTOOc5OOADzWpdapb2WyNg8s83+rhjGXYD29Pc8VzzjNNQjJlprdos2l/aXcs0VvOkssRxKFOdp9D+tXM1yWgalp8H2mzsobnfb/Ncl0+YuSc5x1PB6cVN/wm2l/YZbsC4KRyFNuz5jgAk49BkcnFaUmleNthS7nTAetKMCsGXxZp0ctnGHkc3RQIVQ4Xf93ce2fTrW0Xxz1rYkkJ71RGr6eb4WK3kJuiSPKDDdx14qjrWpxqv2GCecXsg3Ktsgd1APJweAPc1y+g2c2q+JbrUv7TuWSz2QrK8Shn7spGOMdPXmgLnZ6jdG10+6mR41kVSEMjBRnHGSfeo9GspYNMjW6uZLqdvmaVjnk+ntWBqt7pF9NLLei4utPj+QuiHyY26FiR9489RnFbtvd2ek6HC0tyPs8EaqJCfvADA6dc8Vyx5W1CXmaO+6NIHfGwbqvGachJRT6ise2123n1BrVoZ4JZIvMQTJt3gcE+341qJlkVQcYHJqYz5ZWe+346DautCbnoKU4AwOtRxsSD3wcZqQcCuqE1JXRm1Z2DIHNNdwgzgk9hT8jrUaje28jjtmpnJ7R3Gl1YqNuXNRzAsQFHPf6U5/kO8fiPWiPDLuJyx61jJuf7qRS933kORlKDB4HFN3s5Ozov602ThsJ949afHt2AJ2oUnKXs27W/H+uoWSXMKjB/Xjt3pSaa6nO5Pvd/elVgwJrWM2nyy3/MlrqhfqDTGLF9q8dzmlBd+V4XsfWmPv4I2kjuDWdWreN0nYqMddRjZO9CMEjI+tTKcqD/KmEiRcfdYdBUSyMIWXBBXjFYRqKnK97pp/52/Mtx5kA+aNQeNzZP0qUsxXIIA96hUAncfuKNoz3p+4u2dvHasqdTTfyXy6+hUlqTKSwB9afiovmHPyn2p6uCMAYPvXoQqdGYNdRcc1HubPyjgfrSklztXgDqaeAFHtUtup8Lsh/DuCtuGRVeQBpOPu/wARFOJ+Zgpwp6kdjUoChdoAx3rJ3rLl7f193/DFfA7i4AUcDGOBTBKC+0HmmBiT5Ybj1/pTzGCu0cHqKuNSU17nT+rf8ETiluPz7UvU0yNsj3HWnZ966IyUldENW0DrwMUHp0o4/KozJncQMqOKmdRQ3BRbGo22IucZPNO2uFzu5qJTujjGeA2M1M5CxMSe1ctO0oXeyX9M1lpIa53Qh/oQak/OoWz5ccY4zjP4VMBk1tSbcm32X3kS2HY5o9sZo+lJ0/xrcgXr1oz2pO/NLmgBkieYuO45HtSeZkYcYNOd9oHcngCmeWW5kOfaued+b3N+vYtbajt0aDjaPpTVUlvMPpwPQURKuCNoBU4qXI4706ac0pS+4JO2iFHHWigE/gKBnHOPzrcgQj8KQDB5FKef8aAMdaAI2QMQWHI9aeMZ9qCO9RhjJ0+VfXvWcmovRaspJsTISUjsw6e9OKtIOTgenekZAgDDqDnmpRjNZQg23GX3epTezRHFwCuOQcU9mCqSeMdzTHVt+5cYIwcmnbB1bk1UOaK5EthOzd2GWb7owPU1EylZEJJPJ5NWOfakZQwxROldXerBSsQkEShj0xTyoI5oyRww3D2qMsAMqGWspVFC91oUotjZQy454HQ02Vt4jYdc804s7/dzjvkU1VjEZBwCDXDOSm2o6J9/I2WiTe493BOOdo/WlRWb5jgf0qKMN160/wCY9WP5VdOo5+/JP8hONtESFUHBJJp6Z2AH71MQED5SDTlfPBGD6V20rJ3asYy2sPx2oChQFAwPQUozRkdzxXUZhQAOaOoz2oGPwoAa6lsY6g5FJhXGDjI6g0FyWKoOfWkKE8see2K55N3bgr9y0tNR4RVGcVHguePu+vrTowrIGYkk+tPyO1VGLmlfRA3ZgBikxijqaXg9ccVsQIeOtL6cUh5OKOhoAXHBx3qOMFXdc+/SpQPU81GdolBPpWdTSz8yo9UPFNiPy47gkUpYdsk1Gu/zGyQO+KzlNc6cdRpaO5KSFXJqKMsygKABT9g68n60Rfd5+lDUpTV9N/0BNJCNFuQgnPFKn3OABT+g4pkI4x6GqUVGat1C7cRJDjDdcGpMZFNkUFCPalU5UYqlpNi6C9B0pMZpaU9K0JEI9+KQ4xyaTPvRjNAAAO9HHTAozxQeaAENPQ/Mo70056U9eq0pbAiSpaiqWshsKRvun6UtI33T9KYiEdaXtSClpjFqCUfv1/3T/SpxUEnFwpz/AAn+lNbgOFICQeKPegfSrEIzbehzTXyMP19afgDqOaj/AIihBwelY1E/v/MqIrvtX69KFZgwUjtxTVGSo64zQzYl6ZwOlZOo/jv2/wCCWo9CUn1OKTcpJw1NwEGWxn1NIQrDsfpWnPJ9vQiyCLJ3E/3jT+/FQpuVyuffnvT9zA8rn6UqU7Rs0OS1FKqewzTXjAQnJ6etKXA9QaR2DI2DziifspJ7XBcyYiKQgGfzpJC20AgdR0qRPuDg4xRIeBx1IpSpr2fyBS94TzMdcj8KUOCcA07HNMb/AFq9utW+eOt7iVmP/wA80YyKOporYkQ5o79aXtR/KgQmPSjnuRS9aODQBxvieGTTvEOna/sZ4IR5U+0Z2Kc8/wDjx/Ietbyarp5t/PS+tzERuyZBWm8aujK6hlIwQeQazk0DSY5vNTTrUSZznyhwamcYytfcabWxzHjW9+2eFBKY2jV518vd1ZecHHbNO8WOg1Lw624Y+1qc57ZWuru7G1uyi3FtFLg8eYgbH0zTH0bT5Au6ztyEGFBiHyjrxxUJtNpa2Bo5e6uLey+Igku5UijksMKznAJ3ev4GoNAu4J/FWuiCdVMzRmIHgyAA5I9fWuun0u0u3Q3FpDOYuE3oDt+maljtLWGd5o4Io5pPvuEAZvqalShLWWn9dyrST0OJ8I61aaVplxpepsltPbytuWTjcD/P/wDVXX2d0t1p8cyReSrfMqEYO3PBx2yMGpJdJsLmdbia0hklHR2jBP51ZkVRGRjnHSitF8jaYQ3SaOMubkaX8QjcXpCW9zbCOGRvug8ZGfqD+Yqtb6pa/wDCxr6WOVHU2mxcMPmYFTtHqa7S70+3u4xHc20dxGDkLIoOPzpkOm2sUolhsoYn2hd6oAcDoKXM/O/p+oWPNtT1SDU/CVzcS3aJNI/7qwiIVYgHHUDljjnJ45rR1y8tbn/hGHglV0+0KdwPptzXbnSNOEjr9it8ygmU+WPn+vHNMm0qwlmijext2VE2rmMHA9BxWcmkm3u3b77FJPoc9qrr/wAJzopDLu8qT/0E0miyJ/wl2v7GHPk/XhTmumGk6fKyyPZW7OABuMYJ44HahNK0+GcsllbrvBBIiGeevbvVSipRUr7iTadjm/CNxHCmtyNIgiS9kdjngL6/TiupsLyC+s47m1kEkLjhh9feo4NNsrV3EVpAgddp2RgZHoeOlW4IIraFYoY0jjXoqDAH4VrTSbv1Jd0rD+1APAzjPcijrzR7dq1EBxgnNcXdypqvxAs7fephsIjKR6ufT81/I12jIsiFHAZSMFSOoqkmi6ZFIJE061R1OVZYlBB9elNWEzC8befHoHlwvtjnmSOVumxSeTn0zgfjVfxQ8baFDoOnRh7i42RxxJ/AgIO4+3GM1108Uc8TRTRq8TDDKwyCKq2mnWdpk2trFBnqyoMn8awfuNKP3f1sVbmu2clf2BvfEOjaMjt5OnwebMwPJHCj6Hj9asWUlvc+OrttygWkC20KL6n5mPtjp+NdWtpDHPJOkaCWQAO+0Atjpk1Qv7ApZX02lwxR38y/fAAJb3NWp62egnHqc1pcktpq+s2WnvazSSTF/Okl2lHP8JHU49veuj8PaJFoelrapIZHLF5HI+8x6msE6RplzZxpd6FetebfncId7P3JcHBOfU10fh6zu7DQ7e2vJGeZQcln3EDJIGe+BgVoSjK8cQRPokc0kqIYJ1kVX6SHkbfxzTTp1xr2o6fe3flQ29ofMSKOXezPweSOMDA6VJrNvNLrSm+spLzSRD8qRpuAlz1Zep46fWqdhokcWuW1zpNrdWVupY3HmEqrjHA2k56/hQGlx8lzDdePVRyNljBtRR1Mr/z+X8sVV0nUYI9R1rUrpg06XBtoohy4ReiqPc/yrrI7KzivZLtbeNbiQbWmC/M2O2ab/ZWnxXUl2lpELiQYaQKMtmsJShJNp7FpSXQ4vw7fxQeH9Y1lygupmkn2A9M5Cg/jnFUrrTTpvgy0so13ahqrorFuGAJ3Y+gyAfqa9Ah0SwgsjaR2kP2djl4igwx65NTyWdtcXEMkkCNJBkozKCVJ9PTpUqfKrPdjcbnGXMNtaa/omlE7YLVftMpPV3+6v47u3vXcO22IkAnAzUUmm2kl6t40CG5RdiykfMB6fqam+7gP06ZrRz5fi+8SjfY4LRNXhtdBv9bmKTahcySN5YOSNo4X2AHP0rP86az+G00sDE3NzLvuXU8rvPr7rt/Ou9Gh6XC8/lWMCtcgrLhfvA9R9Kkj02yhtPsawJ9nwV8kL8uO/FKdVLRBGLOa19YLHwtFpNgN89wi28ES9X6Ak/hyT71WggMPirSNIu5B5NnZCRFP3ZJR8ufwAyPpXU2uj2NlJ5tra7HxtDEZIHoCeg9qZqOm2WqrGL21SUof3bEdPxrjdWMPektfTc25G9EKTZS6jNLGsb3UUaxlwMlQTnbn+lXyxVdi8seuKpx2cOn28cVvFHFEGyFjXAzV2KNduWYHPWudTnOrKOz8+25pZKKYKAMAvj2FPyUGckrTx5Y9KYo4b+5XYo8tlf8Ar/IxbvqLnedo6dzUn8NQRfu41z0I6+lTkZ7VrRlzK73JmrOy2I1+clj0HSkkGzLr+IpQDF2+Q/pSkh22j7o681L+Hl+1+vf0H1v0CNfl3Hlm60Ouw71PJPT1pG/dn/Z/lSAeYd3btRZOKp9f61DrzdCUD2qCZSpO08nr9KmOFUk03YCh3nlqqtH2i5FuKDs7jTnKjop60vlx91/Wk3cYYEj1xmmHaBwGx+lZTaTbav69PwKSb0TElVeu4gio1UNGWZvmNPEfy7pMBRzihAGRpCuAOg9q4pRcpXcUrrb9f8jZOytcjjAYAFsYNTeWmOufxpoRdxj6EdD6inIgwVZDu9jVYf3Ek4p/18xT12YABCuOMnBFD5E20cBgMmnBAGG1CfqKcIvvE9TXXyOasv8Agf0zO9tWOUYHGMUxyWcR9MjOaEOPlJ5H60rLuGe45BrZ+9D3f68iFpLUXYuzHOKjG5iYs9OpHpTvM3KFX73p6UGPy/mHJ/i96xqNTs47Lf07FK63FaMBAFOMdPrSodw9D3FDtgAKMselKibc5OWPU1tFrn9zbqS9tRHUg7x26+4pNxJwpBNK7YwvUmo4lKo+Dls1nOVp8seu/wDXmUlpdjiHH8YPtimKxVypyAeeaekaMOeT3JNI8Xocr6GolGdlOP53GmtmMIWKQDoC2RUkpBYL+JPsKgO58IR8y85zQzEuQcj1rl9vyxlZaN/8Ov66GnJdokVi7ZXjtn0FOAxKApJ9eaZuLLgHavtT1AAwr8+la05JtdfP/JEyViU8nrRTA5DbW6nuKUnHJOK9CM01cwcWh3U0BgSQMcdeaYdz9Dhf501l8tg+SB0IFQ6j+JLQaj06jpFLKcdRyKBKNoY96Uvg4UZPpUcK7XO772c/hUSl7/uddCkvd1JFVsljxntTwOODSM23qRTgQRnPFbQSj7qId3qAGG96Q8mhvajgirEGQRSim546fjS9PUCgAPQ55qNPlZlPTqKUvu+6pNRuWL5IZeMZrnqVFpJdC4xezJGdSCOCTxilQEIobrSRqAvy85681J0NaRi2+Zib6IaMmlxxTu2elIf85rQkXHfFJ9aP0pP85oAYSWkKg4AHPvR8ic4BNK4Hpz0+tM27eONx/SuOpzRlpqaqzQhLu20fKO9RSgDcFH8QFWlwowBVaQ5izg5LZrDEUbQvLV/1/mXCWumwqAo5Uc/1FTBgRjNRuAQr559aUAFsNwfX1rSjek3FbEz97UVhtwy/iPWlc8qe+aNgPViQKYSXlwOi85rSWmlt7afqJak+c01mHTr7CgRgnk5p2FHFb++/IjRDC7DsACaeuMVHJnacEcc0blBqVLkk1JjtdXSD/lsR2IqTIHJqFiTIvbrg1IqDHIyfU1MJN3Ue4SS0uJFynTuafwT/APXpcf5NJ3raEeWKRLd3cUUh4GKXIpM4qhBSjmkyQKBnOaAFHU0EKx5waBgigkAelJ2tqNBnHAH5Uw8TD3Wk3k/dBPvTWDFlLHvjisKk7pcq6oqK11JWZQOajRvmYKO/epAoHbmm9JvqKJqTabYK2o4qxHJP4U5VAGAKD9aTeO2T9Ku0I69RascdvHemR/cx6cUpJLYxtz+NNGclU/E1Ll7ydhpaDwfWkJyabtPdjmkzg4Pfoavnt8SFbsOIGc0namklnIzgAdqQscFe4OBSdVLoHKO3Zbjp3NOwfXmm5VcL3p38qqDvuxMXvTl6imE+5pyEEj603sCJu1SVFUtZgwpG+6fpS0jfcb6UxEAOKd1poxThTGABqGT/AF6/7p/pU3Oajkx5y5/un+lC3AQ59RR+PNBwe9BHNaCF4/Oo5OACB0pXUkcfkaj8zaMSA/WuatUSvGWi7lxj1Q1TicjtjNNRsyO/vhR600tjBBzjIpYcBQWOD2rz4VVKajfq2buNlcsBOm45NIwAdcYzmjeWHyqfqaQlUOWOWrvcotWW3cxs76itjzFOPWnU1VJbc3HHApw5zmtqfV9yJdg6jkUhRSenNL0o61bSe4rhjgcYpsgyBjnBz160/rSYFKUVJWYJ2dxhcgfdNMMmZF6gj2qVyEXPP4U1QEyx69SawqRlflUvM0i1vYcrqevH1p46cUwMrDH86bkxn/YP6VSqNa3uieW488nml5PvQSAM9fagHPQ1vckQ8UoBxRwfc0tAiKXhCPXigoQOCQaH5dF75zT6w5VObb9P6+8u9kiL5/M5GSB2NSBwTjpSR8u598VIygippxlZuLHJq9mNjxtz6kmhsbScZ4qOPcEGMEU6RxsIOcnjFTGqlS17Dcfe0HRjEa8dqSTBdBkcmn5x9O1Rk7px7CtJK0FFeQlu2SHgHkYox7UlOzxW5BGy/PuBwcelNZdjxn3IJJqU8DNMkG5cA89R7VhUpJptblxl0Y1Mq5XsTkUsv+ryOo5oUh15PPf2NGwngtkelTZuDjHVPYL63YkhOzI7VIB71HIdw2DPzVLwK0h8bt5CeyCkxijpRnP0rUkB7UEce9GfWjIoAjl+4BzgkClfqqjjNEnzRnHUcimMwKK4PIPSuWrpJ/L7uppHZDj8mCDx3pekwA6MKCAykHvUW/CRsx6HBqajVPbbf8dRx1JyQvpR1FYd5qV1a6va28lshtbo7BPu5RsEgEfhWz5gUYGSR1xWka2vvaEuPYeFyOaa3yqfXoBQsgf1B96PvP7L/OqlNSVo9RJWeo5UAQKeeKiYYkwBkDnFSlgAfbrTI+Fz3PJqakFJqCHFtJsduBQkHgU0JxnJDHmmy9tvUnpTlcMfcdjUJ80+WfQeyuhQ5B2sME96cRkYOKYDucnjC8fjSu4UE457VrB2i29iWtVYiA2zYBO0cfjTl+R2yOp4OKr391Hp1g1xKsjRoQXKDJUE8tj0HWqWn+I7LVLv7PYyG4IUu7hSFQds57n0rGNOUenn/wAAtyTNcy46Kf5VXJaVixzsXninuCxAzknt2AolGEEaYBxk/Suaspzu5vRdO77GkLLbcjx5iAt36VIg3L8uOOq04LmAKOuOKb/dkXjd1+tQ6HI03rdL+vkPnvoOjPbYN3oaftZ+GOB6CmuSV+6d/YiplHHSuyjC94vYyk+oYXGPWmcp3+Xt7VIPwxSYyuGOeOa6ZQvqtzNMY7EAAdT0pqjysDqvr6U9UCnOc+mR0pJGAX1z0rJxfxy0f9fmWn9lCN852j8aXHlsByU/lSR/uztbv0NSEg54/SlCPOubaX5eQN206DR85zj5R096U+hFOHTA4FJW8I2Wu5DdxFFRynEilvujp9anzgYHWkPTtSqQ5lYcXZlZ8vnI+VRn61MseItnqO1R5zAzdyc1PkEVzUY3k29br8y5vSyKyjIjc5zjbmpHYBeRhx0PrSdLc+ucj86myMVFOldWT3SHKQLkqCRSMD2pf1oruS0MSN1yN3GR0pm/IAXqfXtUrcnpTQoycDGazlBt3i7X3KTXUYF8v5uSP4qkeQDCqAzHtTXbaMAZJ6CiIbSQw5rH4ZckNvyL3V2CDy2we/enMxXpyx6UrKGH9aREIOc5b1q1CUfcjsTdPVgiY5PLetIVKtuXHPUVJ+NNPPStPZxskuguZ3IjjJO1gfamYaQkDOPUmpHPzgHhcdfWkZs5VeB3PYVw1YRbak/yuzWLfQhwUbCHLY5pq7t5c89M/SrMSgISe9RKQDG2AQVwa550HFRb0W/p0NFO9x6uCBwBStsK9vqOtNCGN8A5B6Z6U8g5/wBWM12QlNrll+X+Rk0r3Q2QkRqcfMD0p6puIZjn0o2knLdugzSR8MU9Oh9q0jD305bP9CW9NCXO0delRNmUFRwvcmnSDK55yDmnBtygjvWklzS5Xt+YlorjIvlXHGe9NlYKwbqw6j2pHJEwVf4hz7VIFULjA5rFJzi4R6dSnZPmfUQISctg+1KgwSvTHSkQ4UqTyv60SYADjjHX6VorKKmum/6i62JMc8UAHoKTIxRkEZ61vdEWF6Hk0x8sQueDz+FMLsZNi9uSTSBz5pJ7LyK56tWL90uMXuP35O1R0/SjJLFGxnGaWNTsGep5NJndKx7AYppvST6hpqhIvvMvoeKmH1/Wq8fLswPBPFTjOa0pfCTLcDk0EcUufp+NI3Tk1oSL+NB+lICDzQP1oAb96QnPC8U1fmZmPrgU5MAsD2NNGUJGMjOeK5l0b8/vNH2HOdqdeTwKjKcovpzUgyTuYY44HpTFJaQnt0FOS5nr1/IFoJ0QqT/+qnou5F3DPFOwD2z+FKD61caVnrsS5XG+WB1z+dNICyL2yMVJ645qOUfdb0IpThGMbpBFtvUkHFM3kllHb1p5FRgbZj7jNVUb0CPUPL3DLMT7dKWIfJ0HpTieKiiLtu2jjPBNZS5YTVtyldxY6QgAMeMGlMijr1prqSpyc8U5cFQV700587S0E7WBXLHABGPWnjA45qMnEq+hGDUmBitYN6p9CWGecCj8KB70fkBViClznvx70dB0pGYKMmk2krsBeKZKMoelHzYLdPbqaQg4IOCKzlK8WrFJWY8YPI9KZI2FB9CKRGJUADt3oKE/eP4Co53UhaK3HblepLnj8KRkJZSCARQPpSg4raUVJWZKdg2c88n3pwwBxSbu/SkLZ6ChRS2BtsHbCMQR0NNJ2RcUN8yketMB3LtIwehrOekvloUthwXjljn1oOGBU8HsaRTj5T1/nSMMjI6jkVDS5bx+aDrqEZB3HvmkJIkY/h+NNjPzN6HmiH5yWx3rGMuZQit7stq12SKMZzjJ5p3PXtTQwJxjmnlh6dK7Y2tZGTv1EBx9KcvJFIcc05OopvYSH4PrU9RdBUtZjYUjfcb6UtI33D9KBEAHenDpSDmlpjFHSoZM+ev+6f6VN0qGQ/v1P+yf6ULcAzzQV4o4HSkyetaCGSEhcj171E7OVI6j3FWTg9QKgnbKlQOO5rixUPdcmzWm9bWG708jA5J4qNV2D5yR6EUpXZCp981M0eVyOe5FcXs51HdrVJaGt1HbqNEeTndmlClM4UH6UGP+Nc49M0qbiDhgfwrppxS+zZ+T/wAyJN9xyvuJ9R1FPFMVTuJJyadXdDm5feMZWvoLQKT8KdnmrENPt+VLnig/5NHFAEcoO1eeMilkOAoPTIpzcgg96ZwylG6/zrnqJ3a7lxe3kOYBuKbkkFGH/wBcUqHjBHzCkkGAGHUH9KU2nHnXzBb2GlmMIA+9nbRjZIo6DGTzTckThezHd+lDfPcMueAOa5vadXuml/Xqacv+ZL5hJwoz703c4OWHHtQCx+4MD1NG5g204ORwa6OZvW79ehFjk/GF1f2DW1xZX8kXmzLCU2qVGQeRxntWvqcdxb6BM0d/OssETSCXC5YgE4PGMfgKwvHyMLCzRTjN4mCO3DVb1XTr1NGvGfWrplED5Ro48N8p4+7VUqit7+juyZLXQm8H3F5eaNHf3V288kxb5WCgLhiOMD2rb/tC1aVohcR+aP4N4JriLK8m0/4VC4t2KygMoYdsykE/rVvVtJsV8GR3VoiRzwwpNHOow5OAScjrnn8aqcbJuLsKMr2urnbR4CDntUElzA0qxechfdyu4Zqro00l5otlcy8Sywo7Y6EkVzWuwRaP4p07WNiCKR/JnOAMEg4b/wCv7VLukoSRXmjsGliMvliVRJ/dDc/lWNDvtvErsl+s0E6FXt2lBMTjoQCeh54/yK1lHDfXuqauzLECDbwzYAKqoIZ8/XP4AVzWpRxw+G7OWyhYxwXSut9JhWlbJyQOpGfXHQVpCEG7xJcn1PTQQfaskeIbOTX20qORC6QmR23cKcgBfrzWmnK/hXEWthaH4lX0Ztodi2gcKUGA2V5+taEt2NrXxfTzpFb6kmnxIhYSFhmR+y49B/WtOzunGnxy3xjhl2/vPmG3PTIPoeorkLC0m1641h5fscp+1PBi4jLMiDgAc8f45qnr2itYeC0t57sXMtpcBUdeNoOPlPPv/Kiwr9T0LzYGmMayp5uM7Q3OPpSGRFlEbTqHILBcjJH0ri9b0y20rVNDurRWjne8WOSTcSXBxnce/wD9eupuNJtZtSh1NkJuokKIQ3Qc9vxP51jUglFyLjJ3sXkQhQQct1OaerZOCMGkVgwwOtIv+sYjoMCoglDlUGW7u9x5+lHWms21cmjeOnQ+lbucU7NkWdrkN0jz2zpHNJA56OmCRz7giuX8F3uo6rDcXd7fPKI5TEsexQvABzwM9661vuHtXAeCrK7uNLvHg1KW2UXTAqiKwzheeQaptJXJ6lu+u9Ui8a2ukx6rMttcRmUkomV+8cD5enyirWp6zeNrcWhaYVNwyb5p2GREv09en5isiW3uIfiRpqz3L3DG3YhpFCkDD8YAqTT91v8AE/UPMIzJb/IW/i4Tp+R/KuSo4yd3ta5pG60RqXdvq+m2z3drqcty8K73guEXa4A5A2gEGtDSNVh1rTYbqEEK7kFD1U9xVm9ljFrLJINoVCWPbGOa5LwIr2vhmW4mOyNp3dSePlwAT+hrhqT5qb68v5M3irSXmW/FniNtM1CxjjQtCkiyXBAzhM4H9ce4rqstNbfun2Ky/K4wcZHX0rhUEuqaXqTS6XdyNqJ3RyKFwqAfu+rduv4mtXwNqc13ohsZxi6sW8iRWPIA6fyx+FddNLl5m9etjJt3t0M6XxPf6J4lksdSnNxY/KPO8sKYywyCccdj+ArodcubuLQ5buyu/JkjjMoIUMrDrzkenpVBtPt9T1zXrO4XessUA9wcNyPTFYRv7nQdO1Dw5qzkqbdzZzno4wcL/h+XpWkad5KSeq3JcrKzOr1LV20DRUknla7uXISMFQDI57YHamQ6XrU0SzXGrtDKRu8m3jXYvtyCTWF40Y22q+H7mQn7NHPlyRwvKn+QP5V2zuZLZhGxVmGFYdvfmrnJJe9o/wCthJO+mxlaHJqZv7+DUpFkMWzynRNoZSDz9eKv6tFdSWTfYbgQXI5QlQwJx0Nc74avdR1DWNTgubvMdjL5agRgF+WGSfwrqwd74b+H9azcnFKE1qykk9UznPBeq3epWdw1/cEzxymNotgXYf8AP8qnvpdTn8TxWNleiOHyfOmBiDbBnAwfUnPWsuUr4d8cF3wtjqi8k4AEg/8Ar/8AoVbXhpGuIrnVnBDXsm5MjBES8IPy5/GtlBp26Ec115mtd3EdpZyzzNiONCzE9gBXNeCtZ/tS3vI5YUguIpjujVNuFPK547cj8Kn8UXLSva6ZHDJOJnElwka5PlKckde5wPzrDlu303xxbaj9kuLa1vgLebzVwN/QHg+y/rWq2Jvqb3iyfUNN02XU7G5CGELmJ4wwYFsdevel8O67Fr9g8oHl3UY2TxHqrf4cUvjLnwpeZ6fJ1/31rH8Qadc6JqY8RaTHnC5u4BwJF7n6/wD6/WsKtODtcuM2mbGmy6lJr95bT3yvbW6xsoEYBfcD1PbBFad1HLJaTxwz+S4JIfbux36Vh+G9Rg1PWNRu7Zi8UkEBHHKn5+D7it26gnktJBDOYHY5D7Q2B9DUfFypr1+4ra7Ryvhm/wBf1/Tpbv8AtG3hKSmMIbbdnABznI9au2fiS9steGja2kSyTc29xECEkHoQehrF8AWd/Noc7W2ofZ0+0sCvkhsnavOTU3jgeb4i8Owwt/pAnzx1A3Lz+h/I11JLYyu7XO7nnSCB5ZTtRFLMT0AHJNc34R8TSa499HcApLFLvjUjB8tvu/5+lO8V3Tm2t9MiSWVryQCVYhlvKGC5H6D8a5+/vP7K8YWWsraXFta3AFvcmWPYPY5+gB/4DRYG9Tr9WOrS3drBp0qQRsHaaV494GMYA9zk/lWBbX2u3Piq90j+0YF+zxBxIbbOcheMZ/2q7MHIyCK4nTyo+J+r7jj/AEZf5R1M7KN+xSvex0mkHUvs9xFqpR5Y5dqPGu0Ou0EEfiT+VaiKwUZxkVCrMxyynAqZWU9DmsaclOXNsVJNKw/mk75zSn0FAroICjvScDpnPelGfwoAiTgNGcYGcfSgK4XbkH3p7oHIPTHcVGPMOcHIHT3rllHlsrX7W7Gid9RXAWMIO/FSdRTEG4bure9SZ4rWkr+93Jk+ghxmj2oJ5orUkOh96TrzxSHIHNG0EcGgBsQAyTkvnmkl4KsPvZ4pCRvyoyehx3pYxlsk/N6elcakreyX3/11NbfaY8A/SnfWkzQPUZrsMhcc0n6UuaCM9aAGucKSeg7VCQdgHOWYZqSbPlsB1xTWyyK6nOCDXNWV215f8OaR0JMYU56VXA+WHPTpj14p7yb12L1PX2pT96MDsc1NRqbuttPzQ4q24bH2leo7H0qQcECgkgUqkGuiFNR2Icri49qjYbWDfgaeST9KCdykHmnOPNGwk7MCQAST2qBcnKgkDt9KeE6bjkjtQ/y4f0/lWFRSa5nol/TLjZaIV1CoMDkc1T1LVbfS9PlvJ2/dxrnA6n0FW95fgZA9a434ipKPDYEYOxZ1L/7uD1/Eild8y5NE/wCtA2Wu5esDretWy6gbtbCGX5ookiDts7FifX6VLZXGrwa81jqMkUtsbdpIpUj27iGAweTyM/rWnp08L6ZavB/q2hUoB6YGK5u01LVpvGdxpE9zC0MEYlyIuWHy8dePvdfatdLOMETrvI27OK7/ALUu5JrwPaEKIocYKYHPPvTNdkujp4i00lLmWRUWTHEYzksfbANYGkR/ZfG+up5kjqsKsNzFjyAep+tN8PWdr4i0ie/1EGS6mlcLIGIMIHAC+mKwVPlS5rev6FuV/hOqjZ4oEhN15k4jwZGAzn1IHvSWMVzbafCt7ci4nCkPKowG54/wrivDtgdUsNSuby4n+3RK9kZFfBKrggkjqc8Z9AK2fBjPN4StEOWPznJ/32rnrpwg1e99vX+kXBqTR0GqatBpNl58xzllRFB5Yk4xVbWZbv8As4wae4S5lYL5hxhATyT+Ga5vx5BDNDp0jL+8+1pHn0U5yKTxVbQ2lpprW7yLtvI1KBztIJJPHc5rV1VNpxf9ehPK43udlbMIbeKKSVpWACmRwBuPrVh3LIwRlDYwD1wfcVxWtWvneLdFIuJ4xMZQwWQ4GE7Dt1PSp7G2XTfHc1tbvJ5M9l57qzlsvvxnn/PNdNGTavcznZMteF9Tu7q+1iO9ufN+z3HlpwFAAJHT8K6fcNuSRivPdD0i31PU/Ea3RkaP7Y4EYcqM5bk46mtPwiH1fwa1rdTOQS8BcH5tvbk+ma3ITOwBDDOQRSkiqthaR2NjDaRszLCgRSxySB61Mxba22pbsrjQS4HIOD7Vyh8QXll4ti025lSW1mGA4j27HOSFznnp+tdSMbQ3t1rjNQsG1LQLzUIiftDztdwEDB+T5Vx9VH61grp83ct9jb1261CM2SWEqo084iO9M8EEk9ewBNa8CtFCqvJucDlsYz+Fc3pmoprmoWd2u3ZbWvmNg8LI/GPwCt+dRWs/9vpdapeTSR6dEWW3jVygIXq7EcnnOPTFbRjbV7kNnXBx2IpAw9f1rzyxlmt/AN9qNzcTtLOWeN/MIYc7V5+vP41XmW/ttI0FpLq5+0y3EeyAPztPLE+pJI69AQPWrsxXR6aDjvTXG6M/SuQsheN44RJbp3MdoXmRWPlgk4CgewI5712AyRUyjdWGnrcaJAR6n0pjbvMVvujpU4GOlMlAK7v7uDXPUg+S8nsaRavogWMADnd9aI+Cw9DSs65AH6VGM+ae2QKTcYyXKCu07kmR/F0NMi4UD8Kd5Yzycn3p2OMDpWqUnLmehLtawyXgK3oakGQKY65jP0pMlxkHApOXLNruO14kgpPlHtTApxwxpjs2wq3UD1olV5VdoFG70JQ6ngEUwEs2/sOlJKNse5f4e1CjhUxxjms5Tlz8r/rt+pSStdDwWYfLwPWgMd5Ukcc0/jHXFRqSWLdugq2mmtdSd0xQMSnB6ipMAc1GvzMWA46CpB0q6e1xS3E680v40YwfpSZrQkSgUtAwBQAmcc88d6YSG5wT709hvQj1pocgYI/KsKrt8WxcV2GEHGCCR7jNJudenT0p5c/3QKYfMf8A2R3rkmlf3G7/ANehovMaoLgsCB1FIjHaF6D9aAdnToeaVFYqWBrCL1SgnfqW+t9iRMg4C4WpMEH1qNd2eSPpjFScCvSw/wAJhPcMc0qgFlz2ORSE5/wp69VrZ7EIlqWoamrIbCkb7h+lLSN9w/SmIgXgU/PFNHWnY4pjGOSCD2HWomIaZCD/AAk/yqcjPFQONs6AAY2n+lC3AWgYoIoxz61oIGz0U4qB8dMcDr9amYNj5ePeo2ULtGO/Jrlrw5kzSDsE4HlgY4yKdGcLtPUUybMmFX607oVk/hI5rO9qzl0Vv6+WhX2LCsGU71z7j1pCNw3qf/r0/P5VGDtlK/wnkVtKCT8n+D7kJ3Q9G3Dj9aXODimD5ZcDowp+Oa0hJtWe6JkuwvfrSbsc4paTFaCF5IoAz2pe3HejmgAxk8Com+dioHK989Kl4/8A11Ew2sWBHPUVjWTcfLqVDcYQ+MsCMdGFKsqt8pIz6+tKJT/d/KmSMrD5kIPrXC6ih70JfebKN9Ghpyrpz904/CiEGRmPYnmlSNWi3MxpsRcKRjn06VzJuM4t7PWxo9U7Fksq96TBZt54A6Co1V1OdgHv1pwK5+ckn3ruVZyfvK3roY8qWxg674duNekQtfCCGJg6IsWTuHcnP1q/e6beXukPZtdxLJIpSSQQnlSCOBu4P41qjGPlpcccCu2CsrGL3Ob07wstposmk3V0Li0YEKPL2kZOTzk556VkQ6bLLdnwtPqLyWsUYkP7ja5TPC7s49O1d1xnGOaTYoctgZx170ckRajIo0hiWKJQqKAqgdgKzdY0mPWtLubNyFMmNrYztI6GtbH0xUZRlzg5Gc4NRO6knbYpbNGedHto9COmciEQGEkdcYxn61gN4KuLjRxp8+sSvFGQYVEYATB79244611rvlCpBBPFP3IO49qmNWPO2Nw0IbO3a2tEheZ5mH3pH6sf89qxrrw203iEarBevbl4xFKiKCXX69ug/Kuh9cUvat0yLHJ3vhC4GqzahpGqPYvOf3yBNysfXH+etS6h4Ua90ePTY75o08zzZpXj3vK2c5zkY/8A1V0xB5+tISc07isc9qPh+81N7F5NQjVrRxKuLc/M4Pf5untV86fdtq9teG/YQxxFJIFXCu3r1/zitHPNMO55CASAKic+W2hSjccyhh/WmR5VM4yDz70kjsqEEc44NSD7g/pXP7s6l1o0aaqOpGzB2UA85zUjKG61GFDyM3QDinFmTJOCveiMt5TV1/kDWyRDcx3DQMtrIqSHo0i7gPwyKw/D2gz6ErwfbVmhlk3sjQ7TuwO+fYV0gO4ZHQ1HIN7qoPTmirG0Pc69Ai7y1OcufDl5c+JI9WOoxJLCuyNPIONvPB+b3NX9W0OC+eC6jl+zXtvzHcIAT7gjuPatVipGHBBFNGDnaP8AgRqXUad1a/4hyrqc7daZq+qJ9kvb+JbVvvi3iKtIPQkk4zUupaHLdaUdNsJ0tYFXyz8hY7fQc1uRr5aNIST35pYM856nBrlUJTnHn66/hoatpJ2KdnCba0ihm2MVXaGjQquB04yaxLLwve2Ou3GqQX8G25OZYRCQpGR/tdff3NdSUCttPRuR9aQLliOQw64PWtacHFuLS7f1+aJk07MxtN0i+ttZub+S6gdbnYJIxCRgKCBg7vep/EXh+21+wMMuFlX5opAOUP8AhWsF2qOcn1NL+Nd9NNJXMJWZQ1LR7XV9Nazu03RkcEdVPqPesy10rW9PhW3ivraeJBtjeeJt6jtnB5rowOKbyTxTcVLdArrVGHoegnRpb25kuDPcXj+ZIQu1Qck8D8a2xGAoznPXNOK5Xrg9qYHIbDYrGduf39io7aGN4j0JdesBaswSRHDpJjp2P6E1tQwpb26RIoWNFCqo6ADpSIc5Y9+lO5Oaqk3yiktTFstJvodduNRuLiCUTKIwqoQY1GcAHPryab4o0KbXrBLSKWOEBw5d1JII6Ywfc1uZPQ96K2uTbQ5y90TVdQ0D+zJ723ZmwHmEZywBBHGevHNbkUUzW6rc7DJ3KA4/Wp2HHrSgEDrUtJqzQ1ozA0bw+mg3uoTW+BDdFGWMcbCM5H054rTulungZImjWQ9C+cfpVp+XUHp1+pofAU7ugrmlFyctdEaLS2hyeh+HNa0G0e1tr+zaN3MhLwsSCQB/eHpV/TvDKW+qvq17cteXzDCuy7VjHoq9q3o1YKMnnFLgg5610xldXtYza6GHDpd9H4ik1W4nt2jMXlKgBzGuc8fU9aqapBF410BotPniERlwZJEOVKnsPp/OumOcdfrTYIIraMRwxpGmSdqKAMnqaoRS0m1vbTTY7e8njnljG0SKCNwHTOe9YlloWoW/ie41t7i2bz18t4wpwAMDg+vy11RweM1CRiFxnvgn8awqz5fuZcVck8xgAWXC+1IPlm9mpT80bD2pnVoj+P6VnK8Wk3fb87MpWaJzS9R/jUe4E9fmqTpxiulNPYzG5OacOMZNNVsHk80O+1cn8BRKSirsEr6CyZKEKeTSIwKggY46U1WDjcPyqNuHwDgH7wrGclH94upaV/dJUxuZh0/nTs84PWgYA9hUayAkjp9e9XFqFk3qxO71H8E0ppo5Oad05rQkTJprtlgo7804t6nio+kvP93isqr0S7lR7jgcZVRnHXmmSEMvmKeRSwn5CfWo8gRyZOeTisJP3bvZr7i0tScEFRS9BTQuFUY6ClyM11x21M3uOHrR75pAcjJOKU5xVCEwKjI8rOB8np6VLj2/OowA0h3HocYrCrrZLcqPmNEwJI2Nn6U9VwSxxk/pTZBsdWB9jTxz3pU4tu0new5PTTqA64NBxTgAR7UgwO1dBAZ6c/hRkZpOd3FB4btSARnCgdST0ApuwyD5/wAvSllBK57jkUu9Qm4kcisJJOTU9i1otBEbKjPUVXvbGHUbWS3nQNE4KsD3FWFU7i2ODjilAwffPpVQjzQsxN2ehzVho2saFGbaxube6tAf3aXOVZB6bgDn8qfp2gXEPiC51q8njaaaLy/JiU7VHHc8n7vpXS7s/wD6qaQc5rVWWyIsc1ZaBeQeJbvVZZoWS5UKyKDlcAAYP4VWs9C1LQ57mDS5rd7OdzIscwOYmPpjqPy6V1v3mPeojuiDZAIznNYVrR1+8uCuYVp4fk03QpLO1mQ3Em5nlkH3mbqTj/PFL4Z0250fTls5XjkSMkK6ZGcknnP1rWedVkSOV1VnOFUnGamYACMDoTXE4c3vLS333/Tc3Ttozn/EGkPrlisUUoimjlWVGI4yM9fzqLVvD+p6nZW0JvYA8UomaQoQNwzgAenPc10Ea7gwBxg5FPjO7kcH07VOGfJbmV7/ANMKivexg32kajd6vp18JbZRZ7sKQ3zFgAf/AK1ObR9QHihdUWW3CeSYfLIP3M56+tdAUZgAQAM801iTKOSAOM11yny629P1MlG5z+laLf6TcalN59vI15IZdu1gFYkn8RzSaJoWpaRolzYx3MXmMWaGUA/KxHcV0oVV5HX3pRIMZ4BrfV6ydiNOhWsY7i3toI7uYSz7AJHAwC3erfGKjdsqCB0OcmnheMk5Pp2rOEtXGCLa0TZRv47yexkgsmRJGBTzHz8o9R70aZYPaabb205RmijEYKZxgDFXIxh2B9c04uFBxzj0og4qC5+n6Clfm0MTR/DsWk2l7bIwxcSuwK9VU8AfgKyYfCeqJoUukyahCLcK4iEakFiST859Oegrswfl5649KOK6b3M7HKy+Fbm40Kz0yW7UxxyIZQBgFFGNo/nk9/yrRm0VrnxDa38kimC1iYRxY5Dngn8q2cUlO4WMKx0O5t/EN7qMt0pjnK7Y0XnAGACfx/Hit7B/ClHA96A3rSY0hgYliFHQ4OabIhMbEsScU5eJHH404sACCeK5eVSi3N9zS9mrCKBgYGKa/EiH1yKWM4jH0pSoYgEe9XZygreQr2kJvUdOvpR8x7YHqacFVRwKUYxVcsnu/uFdLYidP3ZyST+lK4wgA+makZcqQe9R5wNrfnWU4KLfmik7i+WP4c/hUcoJUg/eA4+lPDFePvD1FIzKwAzg9s1nU9m4tLRlRumI8ga3Jx1FOiHyljnk1Bz5LADvUgbIAGdv86xhXXMpS7L7ynDSyJCS5wOFHWg5YgLwtMVXJxjA9DUm1h/Fj8K3g5S1a/r/ACIaS0FAxT8Zpic9T3xTiPTpXVFpq6M3ow4pMe1O4x1pKoQ0detOoBFNdiO/XgVMpcquNK7EOTwOB603ODhevens21Pu0KFAzjnvWXLd26/1sVeyGqoHPOfekfLHb274pzNjjqT0FMK4Xb3Y81NSyXLFaf1p8xre7IwN4dh6YFPiO1VPG08GlT7h+ppI+cL1DCueEGnGXf8Az/pFt3TRLkE5xzQTz0xTRkcH8DTu9d8XcxYtOX7wpmaev3hzTlsJEtS1FUtZDYUjfdP0paRvun6UxEGTnpThSCndqYxDnBx1qBs+cm4jO09PwqxUMg/fKf8AZP8ASmtwA4ApB196ae3vTtvp1qxDv0pCARgjr60n40uOlFgGBMcDA96ahwDGe3T3FS4qN48kc8joaylC1nFbFJ9xpDIAMEjtQu4tuK4AGAKXcy43KcjuKC7N90Hn1rL3V1foVqI7DzVB+pqQYPSolXE2DySMnNSbF7Ag+1OnKb5nbqEktEOxxQfao4smMZ7U9mCjJ4FbRmnHmZDWtgzzShjnFN3rjr+dKHGMZFCqQezDlYrNhST0FRheN8n5HtTnXMbDuRSNl0Ujtg4rGq/e9FoVHYAGcZ+6PamsioOmW7Zp5kGOASaifJHzYye3oKyqcqjdavuVG99SDB8hnPrU2zKKeq47dRSMoFqfTrUsPK7T0FctGglJRfVL79TSU9LruNzIhHIZfWnbmPVf1oP7s9th6j0pMbDleV9PSuqMZQdrv+v0M20yjqGrx6YYYfKknubgkRQx4y2OvXgCoIfEDf2lBYXen3FtPOW2FirKQASTkH26e9Z/inS9RlurTV9IYNd2uf3Z/jU+n6/nUWk+JbPWr23tr6F7TU7dyyxOMZO0g4P0J4rshFKKtsYtts6GS/uF1eKzFlI0DoXNwD8qnng/571fJ47VysmsahD41g0tzD9llhaUbV+bvjJJ9qr22q6/ea5qWmK1optwpEu0lVBGemck/wCBqgudNqd9/ZthNeeS8wiUsVQjOByTzTNJ1EappsF4I/LEy7thOcVzcGq3eo+EtbS98s3FqJ4GZBgNheuKzrfUNY0vwbZahbvAttCihoXXLOC2M57dRx/+qgLnfklyRnCj3oDRYIyKgt5BLaq6nORn865mXVdaHiddKh+ymOSAyqSp+UZIy3cnjoMVyRbla27V/wDgGzstzrf9Xz/Af0qTd9PauW0PU76XUtT0rUXjlltNpWSNdu5WGen5Vnx69qt74du9atZoo/JZ/LgZNwKL13Hrnr0q1Lkv2/XsTpI7WeSSOB2ij8x1UlUzjJ9M9qpaPqf9rWH2nymhcMyPEx5RgcYNYUWq69NolncRRwPPdvH86ISsMbDO4gnkj8qZperTr4mvNKM8E4aHzxNEgBD8KQwHBPT8quNVNXehLjrodfu5/rTYuUJ7sc1ymjaxqE+tajp2ozRGS3A8sJHt3qf4uvuOPermlXGqX2n306zxPlnSzOzAIUkBj7E/ypJ81TTovzHtE3nOXUfjTmQdQcfSqdgl4LSFr3y2uduJPL6Z9qtmTKnPHtUe7d849bLlGQn5Tng5/CiRiBt/vHFPRcRAdajKEygDtzg1FpxpKO9/vK0crkgbjB7Vz2p+LLfTLiYCzurgRHEskUeUj9ifWugLYHzcGsrWJEttJkijiD3FyDHFEo++7f07k+grVSjOaS6ENNJsvWF/DqVhFd27boZFypx+dUbzXLdLprK3ilu7oD5o4ADs/wB4nAH41jX8lx4T8HWtjat5l47CGMgZ+diSSP1x+FV7D7R4Qnsba7SKaK/k2yXC53+af72eo5/nWzjdWZCkda7t9k8yYeUFTcwz047mq0OqBtLGomCURMpKqq7mZc8HHuOah1ljfTwaNEx/0j57gj+GEdf++j8v50zxLeDTvDF2V+VlTy028YJ4GPzzXLKkoy03f6Gqm2vItaTrEWt6e15BFJHGshCmQctjv/MfhUeva9b6HFFPPFM4c7R5a5yfTPSn6Fp7afoVrZkBSkY3/wC8eT+pNZHiIHUfEujaSh+RG+1y8ZwF+7+uR+NVy80m2tNPwJu1FHVIxKAkYJ5we1VINQWfULm1jQkQBd8nbcedo9eOfxFN1S9Gm6dJPgu/CxoOruThR+JIpNKsjp+mqkrBp3zJM/8Aec8sfz/QCukgrWniG3vtYm0yKKcSwpvdpE2gcjHB55zVnUNWgsJYYCrzXMxxHDGAWb1PPQe5rE8IA3k+qawcn7XcFY8j/lmnA/nj8Kr2sgT4ialJeSbSLZRbh+AU4Jx+OfzNAXOls9TjvmmiCtFPAwWWJ8blzyOh6EVX1LWbOwCC4c5c7Y4kG53PsBXN6bqSf2z4k1oFjaQqqAjo5Recfl+tZ1jLqVlZSeK72GK5M2MIzENFETgbeMD/AA/GsKsXLTp+ZUZJep3ttcCe1aYwy2+M/LKQDj1wCax7HxrYXt5Daw2900krhFbyvl579elXb2L+2fDzfYp/J+0wgpJtzhWA7fQ1keHL3UINZl0PUjHJLDCJIpkXAZOB0/H+dRFcj2+4pu5155PSlxyKAR0LDNKckV0pp7EWEY4HSgdPxpcZ96Yy7mCjOOp5pTlyrQaV2PIDKRioTlZQjHIHNPLeWPm6etCoGBL8lq55vnaS3LWi12JCdqkk4AFRLJnAYbSaQn5tpb5R3p7Ipxnr2qlOU3eOlugNJLUDS5468UzdsOG/A0hck4HXr9Kv2qt5k8rMC78W21vqQ09rW8+09dqxbiR6jB6UqeJrD7WLa4aW2kkGFW5iMe4+xPBrLusf8LNtsnrZHJ/Fq0PFljDeeG70Sqp8mJpY3HVSoz/9auWs4uVpNq/9bGkLpXRt3F5FbWMt1KwWKNCzE9gBWfpGt2+tM4t1ljeLCukq7WXIyDj3rmrHVLy78HaWhthdS3EyxFnBKrtY4dvUfKDVzTdTuW8S3tlNFayXqW+9JocoGXP3WHOOfrjms5VOZJS3X6MpK22x12VDLzgL1NS+YrcBhzXD6b4g1/Uv7SitrCzWa0maMvI528dh3JyD6dq3fDmr/wBv6JBfPEIpJAQVHYgkcfl+tdEPaRV3ZX6foZvlbsjZd1RdzMqj1NVrq7hsrSa9um2RRKWJPYVy3jG51NJtIS3khW3kvYoyrA5aTdkZ/wBnge9XNVv5vM03Sri2guNQuHMu3LCJAnO4jqe3HrWqamlN7E7e71NHStbttXiklthIrRtskikXaynGeRWmijB4znqfWuXstTltvFhsdTtYUubmHdDcQZCyquTtIPcc/wCTTzrOpX8d5Po8ULW9u7Rr5oJaZl67cdB2HXNZ/C+d7P8AX/P+upW6sdLnLbM5X/PFOZd3HcdKxGv9VufDsN1ZaftvXI3W8x27ecE9vrWzCzFcPww604Q5Xyy6/wBWByvqh6tkc8EUksnlxs+CQozgdTQ/B3dx2qnf3cdrp9xeS58uFC/5Cn7Rx9x7/p3Fy316GfY+JbPV7ia2to590RxKWjwFPPBP4U6y1yC/u5IrWC4IhcpI5TCAjrzXG+ETPfJLphJt2kP2q5YnEkyt0CegxjJ6813EirpmnGOzhiVI1+VHO1QPcgGuevZS9/7+xcLtaFiy1C1uvPigmV3tm2Sgfwn/ADmpM42Ljk/MRXK2GuOPC1zrS2NvEzlnZQ+3eF45OOTxioH8Y3cVla3aWCyGd0RzvwFZuQq+pA6+nT1rNylJRiumn+f5FqyuzpdZ1gaLZ/a5opZEBGfLAIXtzk+9aVtKZ7eOVkZC6BtjdVyOhrjvF1wssmmadK4K3Fx5kvP/ACzTkj/D3FX9L8QXVz4hm02ez8pI4RKG3ZYAkYDDoDg5rqo1Pd5mtDKS1sdOMU2R9oz/ACpCwA9+woVf4mxn+VbObb5Y7kpdWLG5Yc8Y7Ux2KvuAGOh96VyEcNnrwRSiINksMnsPSsZSlJOC+JFJJavYRYznc3X09Kkxgc0wPtGCPmHH1o+ZSNxBz+lVCpGK0Xr/AMETi3uPBwvBo+v5Uo6UvHcfjXQQMJIP1prPtGTUhxnpUb8uoPQc1FSTjHQaV2Nw7DqFHpSeWY8MTuA/SnKPMJI4UdMd6VByy5yFOP0rm5VJp/c7/oaXa0HhhkYpjMAWJICjqTRGP3a/TvXL/EG+ksvDLLExU3EixFh6ck/njH411QfNFPuZy0ZojxPaTF/sdvc3UaNtaSCEsvvg9/wq3p2r2erQNJaSbth2upBVlPoQeRS6VaJZaVa20QAWOJV47nHJrk715NN+JVuLb5Vvrf8AejqCw3YOP+Aj9auxN2dwtRtzIT2X+dc9omuX+pXGrWkqQJNZuI0ZQdrH5uSM+1VtJ8Vmbw7f6nqEaobaVkKx554GOvqTisqiu0mXFrUVL7S73xgnnPJJPEDFBuT92rjlsHu3T6YrqCd86j0BNcXeXN5pOi21zc6ZbNYoyyNChbzIiTkNuPU5PPv3rZm1zdLa29gqS3N3H5ys2dqRf3j39gKxfwKPbf5a/mNbtmwny/P2yQfpmnDBduRt65rJ0i91JtQuLDULMARKGS5jUiNwe3Pf/wCvT/E8l5BoF3LZOkciRklmzkKBzj3pwoNWv/Wg3UWpfu7iO1sJbpUeVUTdtj5LfSlgkFzZRzhGQyIHCsMFeM4PvXN22oanpngyG8ENtN5dtGyKGIwm0cn1PTir0viB4tE064MSyXl8saxRLwC7AH8AK1dKNmrbkKbvc3TIBFvOSAM8DJrJ0nWrbWLu6SGOVDbtsYSDHPPb8KrWl7rEOspY3dtHLbSIWFxApCxkdmyT/k1zmjz6kmqeIBpkELTC8Yl5iQoGW446mok04KT8ilpKyPRGwEIPTFMjkJQcZNYelaveax4Z+3QRILrYwEQPBcZGPx/rWrpj3LWERu41juNoMiryAaUuZzXQFblLDZDgseOnFZD+JbRNT/szyLn7SeiCI8j1+la8pwufQ5rkFu408f388rBY7WxAZj25Vv604QipSQpN2TN2912306eC2mjneafIjEcZbOOoq5DqNrPdPaLMv2iNQzxfxKD6/mKytPhmuJptVuIh9odT9mikOPLTtn0J6n8u1RaDqiX6X2oz2tvbGKQxNKhzvCjklsDitKekbdhS3NDVtfs9G2C4Zizc7EGSB6n0Faatlc561xt7q3l6fcapDpsTWtwwX98x8y4BOOBjpzwP0pdavtQbV9O0ix8pYnAkYF2DFU5wxxwDjHfNU5JaCOwZ+cDk1l3Gu29tqcNhOJI5Jm2xlkIVj7Gr8RKxKXADkZIBzXH+KLSbVJrqWCQiXS4llj2/3ydx/Hao/OsIt1Hrf/It+6jptT1KLS7f7VcLJ5Y4You7HvVqznW6gEyxSR7u0q4b8q5y5v11vRNMRNpF9IhkXPQL8zj/AMdx+NadxqzrfJp1lEJrjZvkLHCxL7n1PYU4RipW6g22vI2BzSjIrmdN8Q3moTalGLSJPsTeXkyHa7AnPOOBxWb/AMJtdtoZ1FLBWCt+8HmYCgnAHTlu/sMVvqRdHcdzml7VzQ8RytrtlZR2ube53hZmbBO0ZJA9PfvzXSbjigBSeODUeS2QB04JJp3TrUZG0/KTk9hWVVtIqO4eRxyfyqNlQN1JP508q2cE5PpS7FjBYjOBXE6SntG3mzVStuxiyFEIK96bEG6j8fWlwS6Kx5OSaWPcuR6Ht3rnUW5xUnotPyZpdJOw/LE/ex7EYpcEfeBPrzmnkBx7U0fK+3OQa7vZKLvcx5rjxjHH6Uo/GmDAfaAQCM1ITgV0wldambVhMdqBzzSZGaXPtViDsBTJAdufQ5p1N3rzjn6VnU5bWbHG97oCu9cZ980Zc9gPem5K/wAJxS7zxhayUoyd3dMuzQYC/MTz60qqfvHqaaFJO5vwHpUmQABWkY31tZEtkWcKw75NKE/dhQcYqTgdKCDRGlbcHIYCwbBU5PcU4jng0DgmjJzitErCbF705fvCm8fWlXqOaJbAiXoKmqGpqyBhSN9w/SlpG+6fpTEQ0o6U0dad2pjFqGQfvl+hqXvUUmfOX6GhbgJj8qXNHOORSYOSa0EHCjGKUc49KAOn9aMjPegBRSH9aN2OBSe4FAAOe1GeOlGcClyc0AQtuSXcFJGMU4SA8dPrT8eoo74rLkavysq99yOI/KfqaWYjyyBTI1yW453GiVcL95uoFYXn7G1uhenOTYyOTx70hVT1A+tNw/r+YoDlSMjr3FbOS2kiLdmLsXoMj8aYgZC2OQD61N781GnLv9f6VM6UeaNtBqTs7gWbH3Tn3prIRG7HlsVMBn6mlI4qnSvuxKVtivJ80QRe9CkhVf1GDU21QcgDP0qNeMoeh6Vk6bUuZ/12/UpSVrDgBnkZBpE4JT06fShQycDkds9aUD5ixGD6VpduS01J2TMDUbu+sNdieO2uLiy8giQRDO054OO5rNvrT+39b0y5tLKeI2sokluJYjH8oIO0Z5J/lXYKMyE59qkxV0rJaEz1ZxV6sx+INndLaXJtooDC8ogbaGO7vjpyOaXSpZU8W6vdSWd2lvcKhjdrdgDsXnt+XrXaADvSEAmtdCbHn9ibhNI8RQPY3ivdSzPADbt84cYHam3S3Unw8j05bG7+1ALGY/IbOQwPp0xXoJUelKBkUaBZmbpkhbToJTE8eYwGjkUqykcHINc8zuPH6XS2t0bb7P5HmiFtu/cT1x09+lda2DLh+Bj5aPJ5O049jyK4m5KTcV/mbWuldnH6Y8y+MNVums7lYLgJ5cskLKp2rg5yOO/WsC2u0WO6il0fVDa3EzM8NoAYSM9jjOOOxwfpXot3Cbi1mtZdyrKhTep5GRjiuctdJ1+yhS0h1WA2yjYrNB8yqOAOtYyxEL327p+X9IpU3sVdUvJL/SLGbTLedrFLgJc2kaFZAi4+XA7Y7fSi3S9i8ZW13Fo00No9p5KAKFCDdnLdl+nXpXW6fZx6fbbN7SSMSzyN952PU8f56Vabc4IX5fc1tTcYQtfXy/UmSbdzj/F9hO17YX+nuI7qVjaN7qwOD+HJ/wD1V0e06Ro+22geYW8OI406tgdKz9L0O+W+S51TUTeNCT5KhAqrnqfc/wAua6PAAwBzW0Ly1/FdSHoVdNu3vbCG4kgaB5FBaNzyp9KnmAZQvckUrR5HcH1pADuy3IA4pTUpLla3HGy1AhgBt5A9aSNtxY45JxTmOEJ9qasY2KOc46ipcWppR6DT01IdQuvsdlLceTJMUHEcSlmY+gFcfaa1qL3Xnvod9Jfyny0aWMrFCCegPYep6nH4DtwSH2deM5p+M1vCSkr2Ikmjm/E9hLcPpd4sbyizuVkkSMEnbnkgd8YH61T1C3k17WLK68qaLTdOJmZ5EKmR+oCqRkgY/nXYcdOtKQKsmxiaFBMyTajcqVuLtt2xhzHGPuL+XJ9yaxPFVw15qen2aWlzJbxXCyXEiwMVwO3Tnqa7XFLgd6TSe49SnNIYLcuzHaBk4XJ/KuU0GWS68W6nezWl0isix2xliZQUHXkjjkA/jXZupypA4HWkZ12Fh2rkcYxlJt2fQ11aSMUJJqniAOyMLOw+6COJJiOv0UH8z7U7xPfyWejXCQQzSXMsZSNYoyxBPGcgcY61tKoVQAORS7gWKnkiuhSSS5jNrV2MXwvEsPhuyjWNoykYDq6lSG6twffNZ2txP4hUWllYq3Zry4iwsS99mRkn6cV1YHWneuAKu/UVtLHL33hmO38G3Gk2K/NsyCcZdgQeT74xWVfu+q6BbaHp1vKJJVjWQyIVECrjO4nvkdK7mX5kIyOaj+RuoAeuWrP30uv9aGkY6GI+qw6G1pphs7t4RCqrNHEXAxxg45zx+tM021lm1eXWJ42iZ4hBBGwwwQHOT6Ent2Fbg+STDdG6Go93zgnoqnH1rkq4i6Wtns/vRrGn9xNgAqM8g5Y1J5gxnnH0qvGGb5yMk/lUhd05OMZrWjN8rklZCklexMzgJuH4YpqDHU8nk1E3yyj+7147VMPmropy55Pm3X9XM5Ky0Gt877T90daRi0S5HK/ypOYjnqCc59KVsOwXt1NZy2b2l/X4FL8ByKAvzck8mkA2vgcjqPamlvLJ3fd7H0pI8kknqefwqlZtRWjX9fiJ7Nj2wynPTHNNiUgNnqRxT2OWCgcDk809huOc80Si5z510/pgnZW7nn11qEUHj+G9aOY20Vt5TyLEzDdz6D3q1r+rT65YtpmjWk7mcbZLiWMxoi9+o5rs2UkHJH5VEiJy5GcdKmTkkoRX3gldts4bWYbjQNJ0iwgE32ESBbuSEHdt49OQCSx4qDTp4rHxr58VhNDavY7UIhIz82SxHYcHrzx7iu/Rd7Ox6Go+UYNjOTtYVyJtRU3fr+e/9dLm1rto4zwpfxwP4geYFBJdyTKXQjchOARxz/8AXq98O5AnhlYHV0nidgyOpBwSSOvaupKKBvHK9x6VOsaKQVABrshzTdn/AF5mLSRyPjSGSK20q7WKWRLbUI5pRGpYhRnJxVTU3mj8R6T4mS3ufsHltBMvlncindhyvXBzn8K7rJPUcVXniLwyRq5j8xSodRyhPcVtZUkkloRrJ3OTkdNb8XabdWgZrKwjkZpypCszjAVSepHWqGjajJ4Vlu9J1C1u2/fNJayRxlw6noB7/wCNdho2nS6dp0dtcXcl2yEnzZOpySaulscOASOnHWsrq3vL3en9fkVZ7rcx5tam07RRe31rIZWkx5MQ3MoJ4z74xn3rbjA8sHnnmmrFxvOd1BfeAq8evtRGTWslr0/rv3G122FILt/sjr7muO8d6hs0ZtMhy9xNIoZVBJVM5zx9BXZjA4ppQMckVfsn8XUTlpY4bxLGlha6Xq2mLturXakKoCfNi7qR1x/iata1rx1DwddzWkMgldFRo2Q7l3EAj8ia6to1LBVGT1JPamSAIuyPHvXJUnOKvJ6L8fLY0jFPbqcRqSST+EdN0iG3kj+0SxwklDnYMEuR25wefWn6zELfWNB02CzleC3Jm8uNc5ZR8vP16n3zXbvGFWMcY6GmKnmR8cSL0NZ3qKaT1aKtHldjl0tF1fx1Nd3Ef7jT4lSIMOGc5Ofw5/Sm+GHkm1jXLp4JQZJim9lwAq8KB6k/09665AxXdtBPf2pwQsckDA5rrjKU47boytyvcWLGNx69Oac7hV465xTSNjg9AetPKhlxj86uCag4LdCbV7iCPgluSe9IshwV5LihScY/i6YpoBSTJx83BNZtrTk+f9dyu9xSNjB/XhjTyNylfWkdgFxjOeMUqKwUBiSa1gkpOC2Jbdk2Ih4wfvDrTjgHkiopX2OCMknjApCFBwQWY1CrNXiun9L5lcl9R0rHAwepxkVGWKSHcc/KcUMABgDYT+VI53Q5Iyyetc1Wo3futfuLjG1iWI4jUe1MDfISPvOeM0m7dEo/vDn2FCEyHcBtUcDPpTlUu4wj2/r8PzBR3bLCjaoHYVjeKNF/t7RpLRWCSgh42PQMPX9R+Nai4ZxtLEdyTUvT1rtoz5lp0MZx7nMab4jtrHTobbWGNneQoFdJhjdjjcp6EH2qvY2M2s+K/wC3pYXhtIIvKtQ42s/X5iOw+Y/pW/q2i2WtWpt7yEOOoYcMp9Qah0rTr7TY0tmukuLVOEZwRIo7DPQ/pWxGvU5rTJzo3ijW4biCd3u5FkgEcRbf179O/U+9Y+k6fcal4N1XT0gmW5a4MyZUhXwV4z0J4NeolPm6U2FFQuMcg96yqPVJdRxW5xV5rB1Xww+ni3lfUpo1ia3MbAqxwCTxwB1zUF7ZXfhnUNJ1JYXuLW3tRaXAjGSAP4semT+ld44CyoRjPtUhA7nNKmk24t3sVK+5i6Tq0ur3Hm29tJHYiM/vJV2l3yMbR6AZ59xVjxDE83h7UI41LO1u4UKMknB4rSChaU9elbEnCtqccvgOS3ME6OlqtuN0ZG+Tbggdz0/WoLyG4n8OaHqNjG802meWZYQCGwFG4Y/Cu3v7U3djNbpK0LyIVEidV96SztmtbKGB5WlaNArSN1bA6mnoTZmHYa6+rTIbS1nit1+e4kmTaBwflHqc4/Csrw1cxwXviBpcxq9w0sbMpAZcnkfmPzruflUYI69qTyyeOg7+tc8lBXjFas0XM7Ns4zwXerY+FrgyRSeZA7u0YU7iMZGBXUWN2b62huVRolmQOFccirUUahOgyOOlOkGNrDjBqJXnBTenUqPuvlF2DqeT61x9jpD3/ivU7+fIsxKqKp/5aMgA/IEfnj0rsCSR8o/E00RAfeOf5VpF20giWr7szdZumtdNuriFSzxwsQAM844rkVtrhvhw8FpFN5mwMcjBfLbnwPTkj3rv9o8056beKaIgUdDwTnmsI3u79WW/LschpcunXQge1tbm6nRVAM4YLD+J+UY9uaWGSSXxzeSGGRjHCkMeF+UKfmZifr/Ouk03Tn06yED3MlyQSS8vU5PSrS48px6Cs6jcZOMuqY46pNEdxcxW0DzzNsjjHU1j+Hp0vbC6uBnzbmd2ZGHKDooP/AQK3YyBFk9T2oBCknA34/AVSqpU0urBxfN6HHeH9HuLHXr63Ysba2J+zAjgCTDHB9toH4motMv57J9axaTSanJcuwGw4CAfKS3TA5/pXbgqCeCSepxUgUHkDrXRScW2+pnJNWR53ps1zB4Ev5BbzNdXTMWYrje7ttOPoMGrmo6MVtNC0CKMmMyCS4ZcgYUZbJ98mu5CcUu0Zre6M7HHJubx+EW2do7W1EceFwq55LZ7DBxXYY4o2jJwBS449KTGkNPHI69KQ5RS38RobO5ee9JJ8rIScjPNc9R7vt/VzRLYcgx9T1psuWKoB7n6U5nAPqfSk+4CTyTROzXKtuoK+5GOZ9x9xTufNJHXGQKUoVjX1HNA5k3AdBjNYqm/he7d/wCvQvm6igbhuU/hQFwdzEf4U4pnkcH2pjINpySeOK1cJRW3+X3E3TBTli3J7CnZbstEfKD6CnHIqqcHy7ik1fYb8/sKRCd5DN2p+7IpgcCU8jpRO0Gm2CuyQ4qKLlTx3P8AOnGQE45P0FNTOzgDk5oc05q2u/6BZ2HScRnvTsc00oWXBIxTgKuKfM5Py/UT2sGDmgAk0p575FFaEiZxSZyPWlyD0FBxTATHBzS9BR3pOM0gDGTTweRTCc564p64yAKUthokHTipqg+6OKnrIGFI33T9KWkb7p+lMRDSjpSY5BpR0pjCo34mX/dNSc1FJ/rl+hoW4MAaXII5pvY0bccVoIccd6YOvFKMn6UdaAD8MUvTrSYHFGKAHEdDSZ9KUgUnQ0ARu7B1UYyc0bn6Fc0jf65PoakxWCi5Slr1/RFt2SII3wGypxuPNOkddo57inRYwfcmlkVChBHvWSjP2Oj6FNrnFyDTXOXjye9IiHYMMRx0pHDiRBwetVOcuRNrt+YoxV9yXr9KZHwz9OtLlx1Tj2pI15YkHk55q3LmnGwrWTJOueTSfjS9ulIBW5Av1pCoYYIpTQPrSaTVmCGfOOwNNcyFSTgfSpenAqOUnyzx+VY1KdoPVlxeqAAqMA/nSo5ZiPSuM8cedClpcWt7cwSSTLEwSVgMEHnGfaupsLdbSExRtI6g9ZXLk/iaSsnHken/AAA3vcvEjuaaaq317BY2zTXEyxJkDcxxzUVlqVrqKM9ndRzBThsHkfWtHUalaxKjoaFIzBEySKyp/EWl2lz9nnvIUlBwwLfdPv6VB4ik06fTlivb42sZdWDJJtY4P60nVjbzHys2D8wLEhVpgTJ4LY+uKU4yufugd6r3mrWenhftE6oXOFGeWPsO9c0owbfO/wDM0TaWhJKCuCWJyenrSSP5vGMbevNUrfVdPvnDQ3cMvBYkOP5VBogsYnvnsrw3EbzM7sX3BWIBIB9BXH7Pmb6RbSNb2t3Ca7vG1uGytY0W3VBJcTOCcAnhV56nFbIj9CGHvXEWUyPrUd4msxS3c0hD2iyZj2dNqnoSOue5FdMNa0xb37G15ALjdtCB/m3emPWt40lF8rSI5rq5qKwPHTFSA44qh/aFjHeiya5jFy3IjLfMe/SrhOPpXoQTUdTB2voLmlypPXn0rLXXtLkuxarfQmYnaFDdT6fWufkkjsfiFukuXEP2JpW82Q7VycHGeg4qxHZOu5cUhlA4cY96owa3p1zayXUV5C8EZ+dwwwv1rI1S5tr+5srs6jHHpkRJZ0mwJH7An0GDWNRW95PUqPZnRpIu92J68CpN4I4rHi8Q6MRIEv7ciJQzkOMAH3px13S0mgVb6DfOA0alhlgehFZwk4LVp9ymrvQ2AaM+1Vrm/trOAzXMyRxd2c4+lQ2+tabef6i7hc7tuN4zn0xXTdGZfx7/AIUh471BcXMVrA88zhIkGWZjwBXN2niCDxFpt+kN15DhnWEI+2TaAMN69aG0ldgkdUHVhwain2gA5AOetcp4W1mztvDFib6+SKaVnwZX5b529a6CTVbKC7SG4uoElYDYrOAWzxwK5qsrrkn1NILqi8r7R85/H1pI1ymW7nNUrvV9Pt3ME15BHIoyyNIAQMZ6fSnNqdpFZrem6iW2cAq7NgH8TSd1LXVIOnYunKD1FIZPkLelQWWo2uoQ+baTxyp0JU5xT5sAZzt7k05txhzQYJJuzHbQMFhuY01oy3O1RVS31iwu7kx215BLMo5RXBOKzPEt6phisRqUVk8sg8yTzQrqg5475JwPxrLlg9JLQq7WxsyZBCu2VJ/KmvsVxsGRTLWJI7RWDM6KoCszbieOue9NlubW3EKzTxxtIQqh2ALE9MetedKnKb066+djdNIuLJxxikwGPzMuPaqkGoWd1M9tHcxSTR/eVHBK/Wud0e8Nj4k12O+v3khh8oiSdxhQQT7Ada9CnzSjq9DCVk9EdgCGbcRxjim52HI5Hp6VHHeQXNqLi3lWWMjKsjAg/jXKadNdy6yl2NWhuJZHInsFmBESHpt56r39efx6vZK2+vcz5jst4KFu1RrmMZ4wevtVeS8tI5xA9zEkpBbyywyQOpp9vfWt5G0lvPHMgO0tGwYZ9OKhxcnzS0sVtoiZiJGAHTqaOYs5yV9PSq8FzE7uYZY5NrbZAjAlW9Diroxj1pU1z6vSX9fgOWmnQagIG5sZPNSECmE4I5/Kl966IxUVZGbd3ca53Ag9MVE4yAC2OQOKxtf117CaCxsY1m1G5OIkJ4Uf3m9v8DTBol3IivdazeNcE5JiYIin2XHT61lXpqUbsqErOxvxfxgEfexTWXLSL6gEVi6A1/bWd3/adyZJPtDrHI42gqvyg47Zxn8auaLJfSWPm6i0LTnPzQ8qRk4xWbimlDzf6lX+0Q61qU1hbWwtLU3NzcyiJIg20dCST7ACtqIuIkEgAfaNwXkZ74rlR/bFxfwX6XUMUEc4T7GCCShOCWb+9znA9O9dQssbOUDqWHJGeRW1KKUVLqyJN3a6DzgGmqA1IJEkLBWB2nBwc4NPB2A9q1JEYhR7VAAWbfnkdBSNLFPuWKRWZTyFbOPY1yunzyz+ONQJu5zZ2cQDK8nyiRuenTAGevpWE1zy5Xt/X5FrRXR2CsCvH5UAheg61CssYQzFlCHnOeMetZl5a3dzrlvL9peGwhTcQj481yeh9hgfnWlNuUU2KWjNrGTnvSHpx+tR+fEigl1Az1JoWVXkIDjcBnbnmruSK6AEsSRxzg1Gij5eMbvmNJc3EMSMJJEUkcAsBmns6bo2HIHHFcdWMee/p+eprFuw6XHy5P8AEKQKd74xkHIpksyKQWcKq8sSeKI542nkUMu7g7c84okozmvX9Bq6iSorBix79qk7f41EsqNnawO04OD0rPtZ719Yut8tu1gqr5QU5cN3z+v6V1QioqyMm7s02AIIIpgc429X6f8A16a1zCAX85NoOCcjGayfFl19j8OXVws0sTqvyNG2CWPA/DJqZQ5ndOw07bmz/qyDnOeCaV23fIDknv6VlaOGh0q1s5pi90IQ0pkfc2Tyfrya04mG3PT1zXOkm3Tjs/6ZfTme45OBnq3QmhpDnaOuPyqFpYyz7JUwPv8AP3aivpIo9Lnm85kiSMyNJGwzgcnBrSKlbkWluonbcssoCbgSSCCTSn7wcYIxg1z3g6SYaBBLfXDyT3TNIPNbJx2Az2wAfxrYvZfs1tJKi7mA4XcFBP1PSlOny6xCMr7lhpl9/wAqhJBcBTw3XPSsXTItTj1N5L6+juLeeHzAqEARMCOAOpGD19q1muIHD7ZUCxjLHcOPrXFiOeTSdvLv/wAA1hZbCvuWULjcKkw7feDY9AKiUCQFlOeAQR3FTpKNvJ49awoQjKTU7pMubaWgq+gZlI7GpI5OSrYyP1rkfFk/2ufS7SyvJlmubjy/3EhA2D7xOPTIra1O4uol2WfliVxs8yVsKnufX6V6F1TSlF3u7GPxXTNUuAcYyaQhmHzHA9KxdCjvbRry2vrv7XsdWSckAkEcggdMEH8612u4AgYyJgnAOR1raSVr1Hp/X3kL+6iSM/ICT0603cWlwp6jmmIMynd0PIXNPl4XPTbzWTcpQu9l9+n5FWSl6kipjkHPuaU8d6ZuZh8vT1NKh4wTyDg1vCcdEloQ092L2NHbrSE4oyTnHrWxIbuMcUoB7UAZHTmhmIO1Ovr6VEpKK1GlcSUfKD/dIp3Qcnj60hVmUjP5imqBu2vywrDnkp7WuVZWFTq2Bx1p3YjtThig/Wt4R5VYlu7E60mKdim85qhCMoI9x0NMJOPmA+ualI496gUqi/Mpz9K5q9k+xpAbvbsDj3pFyzkHjIqQux+6AM0x024yeec1wTi97tpd9jZNegzOx9uTgcA1KrBfuoScdTTIxtI6HIz0qcKpHHH0ow9OUtU7MJtLRjQ7M2CQvtUgUDAHamE/NtfkHofWlQ4Yr19M13UnZ6+hjJX2JP1opMikLKOprpcktyLDs8cUmc0gYNnFI+QjduKXMrXQW1sK20r15pqSKww2PpSoq7QSM9+aYwBm6DBWsJOekl1LSWw8bV54ApACzBugHQU7Yo6DFA681ooN77dibi4ozjFH4Ulakjqa/CN9KUdKaxyDj0qZfCxrcI+EXHpRJklRnqaEOUH0pGPzJnpmspNezXyKXxDtgzyPzpPl80jbzgU7eO9MDFpCQO2KmTgmuXcFd3uPOMdjTI8eWB7UrBu5xTI1LKOeKpyfOtOn+QW03JeT3zSgdqixhl+uOalzj6VpCTd0+hLQfQ80hIJwDRn6Cg+9WIB1oI70vQUmOOaAExzS8elA4ozmgA4ApyfeFNHJ6U4E7h60pbDRIPpU1Q1NWQMKRvun6UtI33D9KYiClB7U04pw6UyhwNQy/wCvX/dP9KlqOT/XL9DQtxCYNGMnilo61oIY2ccEimqxBw2AakbPGMVHwwKng1jN2em/4MpbEmTQDzio95EbZ6imAbAhHc8mk63ZDUCdj2PBoFR7i5IB4HfFBQdQTn61XtG/hQrdwI/fL7KakznNQAkXGHOPl4PrUu4Y4NTSmm33uOStYYqugwQDyTxSMzFHBUjsDUtNl4jbnHFKcHGDswTu9UIjqFHNI3MqEH1qRcFRkZqNlHmrxgYPSpmpqC67fmhq1yUNml4zTNjDox/EUiEnIPUGtlN3s1Yi3Uf0o4xxRxS9fStBDTS5oPSj69aAF603IzTh16cUyViqgDrmplJRV2CV3Y5Dx9j7Hp2R/wAvifyNdOh2hiGwAe/0rL1vw7FrbJ9ruLkRodypEVAB9emaifw6Z4Hhl1fUTG2Qy+YoyPf5awnKMpRvp95cbpMyr2+F5460qNpN1r9nM0IHR2O7n8h/nNTXyra+PdNmgJj+1RSLOoGAwVeCf89q19S0G0vktArPBLbEeRLCQGTA6fTgcVLZaGlvdvez3Et3dMnl+bKANq+gAAAq4q8m4sl7ao47UWjuPDesnTox9iaV5ZJ5myZHyCdgA6ZA5PpTvESRyfD3TJmVTKscGHI5Hy881ak8OWMGqNpG3UjaXgZ/lfEMbY/mMd/atW58JWkujwaW11deQjAklwSxAwOo4wOwrTnSXMyeVt2NxH+Tbjdjg4rldQeSz8c291MjyW81s0abVLGIggk4HOPf3rrLeBoIlRpDJgAFmADE+pxxXE60NPvfFVwt3qNxpkkEKRpIkmzzc5Y8+gyKj2fd6FORb8OaTGNR1e/ltFjguJP3KSp823nccHkA56VS0MWlvoXiFZiYrRLyZH28YTAGB+FWtBtpRqpistZm1CzMTebJJ8wjbjbhuhPXitG38K21rDe2rXFzNb32TKrlfvn+IYAwamadrT2/rUI26bnM6n5r6d4dkjhSCzF1CtuGO6UrjgsegyB05rS8VWv2C8s/EMKZe0cJcADlozxn6jJH4+1WpPA9q9pDbyXt/IIGDQsZeYwOwGMf1p+p6pp8VvcaKgae7aIQpbHczMSOMt+OSc0p2ckvk/QaTSbJtFMeravdauNrxIotoHHcDliPqTj8Kn8XXEtr4XvpYWKybAuR1ALAH9DVzRNPTTdMhs0xiJQCR3Pc/ic1cntormCSCaMPHIpV1PQg1rSd4oUlqzAbTdIvvDVm03yWkMazo6NtK4Gc5H45rPu7WC7+I8CzxLIosNwVhkZ3HGRV6x8G2tnOP9Lu5bVW3pavJ+7Bznkd6vP4fibXV1b7Xci4VdgUbdu3+7jb/wDXrT5kW8jE0OGK38X+ILaJFSIiJtijAyV5/maoaFtHgC+U/d8u4Bz9DXUWvh+Oz1afUlu7h5pxiRW27WHboO1Zz+DLULdIt9dJbXBZvIVsIGYdff6e1Z1VeN77alQ0exgabpVi3w7ubs26NO0DsZGGSMFsYz0/Co9U02zt/h1bzpAnnGOGQS4+bcSAefoa6i38NW8OhvpUd3c+SwKu2QSQeoHGAOaddeF4p9Aj0x724NvERg4XJUdAeO1c0ailFtS21+X9aFuFntv+Zm+IDPHcaBfMpkt4pSJUHJyQMHb3xgmnWGnR33jS41QWwNqkKqJJI8b5cg7lB9AOtU9djtv7YsNPvNSuLX7PE0i3m8KWJ425AxnGef8AGjTVmt9TtVsNel1EPKBNA3zgJ3YsOnt71NKo0o99e/QqcU2zupCrIwOCMdOtcT4FWM+HLgADPnyEnHsK7QhWAUqVJ6ZrA0/wrDpr3a295cxpKSVXI2pu6kDHXHHNW6vMrSejFy2d0c5p2k2M3w2muXt42n8mV/MYZYFWbGD26dB/WpNaAfwr4ZlcZcz2+XPuvPNdJb+Flt9Dl0hL6f7M4I5VSwU5yBx3zUGp+GIm8L/2fLNPNHajzImUDzF2jgDHXjIrol0e5klpYzfFlrDceItBhlBMcjyKwBwcEDjNPhFunjlLB0Vbazsf9EjY8buMkZ74yPwo03w2mvW+n6pPf6gJoWLAy4D8EYwOgHH45rZ1zwxBq8tvOk0lreQ/cnj+9j0PrWKvGPuvT/gl6N6om03TbLTtUungdvtF4BLJHkYGOMgduTWX45umh0iPLssE1ykMpHXZyT/KtbStKXSo5WknmubmTG+aU5LY6Aeg68e9WNR0q21bTXsrtC0bjkjqD6j3qotSko9gaai33KF1oelvPY3u77O1qwERiIUHJACn2/xrBvltnOvrYwm5dwRc3EzYWMhSNq8ZJH6etbOl+ExYTRNcajc3iQHMEUh+VPQ47kdvSkbwhELy8kS+uUtrxi81upwrE9eev5Vcqd1puSn5EHgyVpvCenoxLcOMn0DHA/Ss3xnZW82qaBmPbJNcrG7rwxXK8ZHPeuh0TQY9CtktkuJZlyQN54UcnAH4mmat4eGr3lpMbt4TZv5kYVQfmyDk5+grmhFqs3J76fgrfqaSd6asYU9jbaX410ZrSFIBLFLHKkahQwVSckD/ADwKfY6ZZ6h42137VCsyRiAqj8rkp1x0J/xrXufDst3rMF+b5klthhFEY28jDZHvTtP8PS2upXOorfsZLpQJFaMbeBhcfSrot8yTd9PyYpJW0/q6MLRIraLQvEdpLMbe0ju5k3qfuLgDiqd4MReGp7ey+z2yXcMcMjsPNdT6gDABAz1rok8HRfZNRtZrySSK+YySDaBtcnO4Y9x0qB/BTzW1pHNrN1I9o6tC21cJt6YHr05OeldZl8jM1HS7O4+JNrDJCvlyWpkkUcCRst9716D8qsaHDHZeONatbaNY7YJE/loMAHA6D8TWz/wjLHXbfVhfSGSGMRKrKDlOep6k8nmnWnh5rXxBc6sb1neddskewBcAADH0wKmceaPLcqLs7l2y06y077RJbRbPPcyyYJOT/SrsKkJz3OcVl6Zp0tlJdb7yW5WaYyjePuZ/hFaytnjofQ1zwnzTvLpp6mjjZaDunpSZ55xmndaQjHSukzOGtf3nxUvvO5MdsPJ3duE6fm35mtPxjqFzpWjfbLS5WN1YKEZA28kj8scmruq+Ho7+8gv4Zntb+HhJkGePQg9RyaqXHhy61Rrf+1dRE8MEolEcUGwMR03ZJ46/nTaTVnsJXRk+Jftg8HpDqPl3F/cyIkWEACO3Ye+M81PfXDxSaT4XsZWiMsYE0o+8sSjnHoTgjNa+v6G2rSWG27eA283mDaoOT688ZHrVbUPCrPqNnf2N9Jaz28RhZiPMLpz69+Tyc1hqnvoty/lqY1xp+nyeO9L02wijjjs4zcXKxnAJH3N3qQTnnn5qsW8Nto/xFnSH9zbz6d5rgnjcH68+wNT23hez0bWLjWptSZIHCFhI2CWGOWcnkE84459uKkl0u38ReJ49SDFrK1i8klT8s7Zzt91HfsTx2Nbpp9SNuhd8NWXkx316I2jjvrlrhEYnhSAATnoTgnHbIHaqOvXk2oeIrPw7C7xRSxme6dDhjGM4UHtkjB+tdZjAArn9Y8Ny3mswatY3v2S9iTyyWTerpzwRx60ANXQ7HSNROqQlLa3itWjaGNAqnnJYnv071w1nHNdeFdZ1i93R21zLJKqKSPMc8Lk91DHgev0rupdBmuLG6trjUZZbi5i2POVACr6KnQDBPvz1qHU/DIvvDMGkw3Jhhh2c7M7gvqPfr9a5pVOZtP8Aq27LUbLQ5rWbExeB9IsDJK1zM0cKRlsAOxBJI9uQPrV/xA76hrmjeH7WTCxv50xxkAIMgH1/+uK1NT8Ltetppgv5IntGLiRlDliepweM+nYelSp4VWPXotRS9kCJCImjH3nO7cSW9zyf8K1py5lr0JkrbHMaro8Vnq+haPYBpZ0d52eQ52jOQT/sg549sd609FtI18dai8DOwtrZYpZGbJkkY7sn8sY7YroodEWPX59WeUySSRCKNSMCNRyfrk81kyWCeFU1XWpZnuFklMwhVcAFjgZPfrj2rQkwLV7aW31qTW41m1lneOK3kGWC4+URj0yeorpPCWkTaVpMZulkN1Iv73MhfHJwME4HHpWZ/Z+s6ctzqlpqtnIZyZ5EmTK/QP1wBwOn4V0+lX02paZbXLxGKSWMOyntmsqrtHQuC11OY8dRi/bTNOtole7nn4yOAo+9n25H5VQXTp38eG3tbiTzIrXF1c55y3JwOnQgAduvOK7B9EjPiGLVnkLGOIxJHjhSerZ9e1FhoKWM+pTid3nvXLM56qOcAfTNFLa0t0Et9NjnvCsVtHBrt90sZJmUBiWBRActk9c5Oar6EkFn4D1HUpoo8XRlmEZGB6Kv0yOPrW5Y+E/sXhy40v7dI7TRtHvIwqA56L+J9zSt4TWTw/HpT3spUFPMfb95V6KB0A4FbEHGSaU8XgO1+0hjcXDqlrCDgBnbO4+pI456DHvW34x8100XRLZfOkklVirHgqg/i9uc/hXQ634fOrvYlLxrYWkm8BFBzxxjPQjt9aemhQwa0mptKWMduLeJG52j1z1J/wAamTVrsaT6HM6dYoPiBGFleSW2tDJcyE/eduMegGCMAV2UroqzMxHlBSXJPAwKybXw+LfX7zU3upCLhgwjxtAIGBn16nH/AOqtXULD7dpdxZJL5QmQoXC5IB61yx99qKfwmr91N9zzjS7RW8Katqd0nlWkrySRxK2BIeig/wCyDwB61oao0ul/DSyslLtcXSpGqjk/MdxGPpkV0uo+GVu/DUWjQ3BhSMIN+zO4L6j3PP1p0nhxJbrTJpbmSQWJZtrjPmOf4j6YPIFdmhjqcvdaWY9Z8OWkj/6WHEhAbiGOMZCAfh17kfhWuf8AiofEF3DM2dO04qvl/wAMsvUlvUD0rQuPDi3XiSPVWunVY4hH5SjGcHPX09v6VVHhRoL7UJlv5BZ3bGWS2VcbmPUbuuPpionZRbY4p3sjH8OR2s99rmqYT7ErmCIA/LsHLY9jkGsvT7WL/hC9U1K6iMdvM7vDGpwGY/KucdQp6e+eOBXT2PhD7Do0umnUJGE6suQgCqD147k9Mmrep+Gor3QLTSYZ2hSFk2kKDuC+o/X61zxUYylL0Ro7uKRNodq9jpNjC5JZLdA+TnnHP61lajO+reKBoccrJawx+ddbCQXzjCZ9OQT7V0dvbraqIfMZ9qYJc5JPcmsifwqz6/JqdtqEtuZkCTKqglgMdCenQVnTo3k211ZUp2SRjafa2tx47nltI447fTbfYxjAC+YeM4HfbkfhUtg8OqWF34g1MK9opf7NDJyqRrwWx3Y8/wCTWtpnhODTbu+lE7vFctkRD5QowRyep4JqlF4IP9kS6ZLqcstvhvITywAhOTlsfewT9K6XRi+upmpPsYukwppvw2vry4Xc90GcBhzz8qfrz+NV7nSni8H6fbTIwuriSOGCInAjLHcWPqTz9Aceueq/4RSOTRrfTp7yV0hlRpM9HVBgLjsOlWNX0NtWv7CdLloFti33VyWyO3oeOtTOpG8WmNRdmjW4iESgksPl5PWp9m4fOc/yFRCBYoAqZ+QDGTk8VL5vHAySOKyslJuoXfRcoRH5MZ5HFJ92X2YUqBgSzcZ7USn5Q3pVbU030/L/AIYX2vUdt3VIFpqsWHyYx6mkLMo+bv3FX7Zb9O5PKx29eeRkVECQgwfmemgf6OD0YCnxEE57AAVz88pySfVfmaWSTBgETdk5HNK4/eR88nNI5DMF9OTSplmLZ46Crsublj5fhv8A5C6XZJ7UnTil/CkNdZkL1pOlHJzRkUAIzALmouQu5sFj0FPm5CjqCRmmt99PTJrmqu7flb8eppEei4HPXvUbc72x/sinu+3AUfMelNK/cQc9zU1UnHkj0/NjjvdjCv7j3U04deuG7jsaCpXfxkNyKdsUqAw5xWcKT5tFsvyG5aC7SWBYjA54pisWlOB24qTyxnqT+NN6T/8AAa0lTkmr9xJodsJHzH8qVY1HbmkckKcdqQF2UEL+datQi7WuydWJ0nx2205yO5xUZVjKuT1B9qeUG04xnHWoi5vmshu2giE+WoA7dTSqh3Bj6dqSNj5a89qeCTxnn2qqcVyxuxSbu7DhSHGc5/KlHJGTTT19vWtyBe+BRgUAUe1ACjnrSMKMEUYxyaGAwRgDGTQyKCuO5pS4HINMdgWXGevpXLU9klpY0jzXJsDtTUPzPjpmjLdhTBu+bBHWrctVZCS0Y/NJCP3Y6ZpNpPBJP0p6AAY7CrSblzNC0tYRx8yf71PxTJCMr6Zp24ClFpSkD2QY+tGOPajOeh4oGAPStLkhnPHNBH+RSZz3FM3bzjJC0pTtsNIduGcflmjJB5GaaAAcDFPxj60Rbe4MAeTSrneKTjJpynLinLYEKIlErS/NuYAHnjj2/GrNRVLWQMKRvuN9KWkb7h+lMRABTqQdaO1MYVFIf3y/7pqQc1FJgTr9DQtwYuc9T+FLR9KCBitBBSFcjPftTXIGDnB7UgkH8XHv2rGc43cZFJPdDXORnoehFNdx5KMB3FOkHO7qp4NRbvkVT/C3NcNaTg2n1X+RtFXsyYAldo4x1NIy4QnBGO9O3bEGe/WkyWOW4Udj3rf3VGz3/IjW9xJOUUkc5FOEansKMF2B6KOlPAwc1tCCk3JoltrQb5YHc/nSMjMMbuCO4qTr1pelU6MHpYXMxAQqgVG5xKp6VJjijA74xVThzRshJ2Ym4EU1Pvv9aUxoR61Gq7icE7f51lJzUldFJKzJQc/SlAyM5qLYP4Tgj0NORmHyt17VaqP7Qrdh9HrQzBQMmk3ZHByK05lexNhc4qKQglOvLVJzmo35kQfU1nV+G3p+ZUdyUdKjiwyZPOTWXq+tGxubext4BPeXOfLjLbQABySe1UrfV9St9UtdPvtPVDcFtkscu5OFJI6A54HX1oknzKVtNf0BNWsbly8cERlY7FTkt2A71HYahDqVqtzbbnhYkKxUrn35rM8SXjCzWyitmuZ7klRCG25X+Ik9hjj8au6Jepe6XEyQfZ3QeW8GMeUw/hx/nisoKLk3F2KbaSTLyMMnORk0OQzJznmiIZTPqSaeEUHdjmnCMnBa6f0wbSbFxzUU9rb3IAmgilx03qDU2PWlAGa6b2M7XI4oo4l2xoqKOyjApzKGGCOtLnrgUuKGr7gtCPDrwcH61XNtEbsS+VGspH3wo3Y+tWzULFllyRxjriuarBKO7sXF3Y7mMcgED0pwye1RuwKdQc4FSD9Kum0m0noKW12L26Uneo/MbJYLkA4p4cNjB5qo1YsHFoUgE8ZpkqfdPBKnpT2IVSewqIgbQXyWPQVFaStyjguogaNsjo1NyY9ynlD6U8RHr8o/CsO61Zhqb2OmwrczwgNMXfaiZ6DODzXBUjVtzNfPY2i47XL89vFdAxzQo6sRxIoP86sW1taWibYYoox32KB/KqOmalHrNlHexqUBypRuoIOCKoxa7PJ4lXSY7NkAQyPIzjhRwCAM9T/Os6DqQm1FX/rsOai0mzov9YRwQo5z60q4Z2Pbp9ar3ErQQO4iklcDhFIBb8yBVHw5rba7Zy3P2Y28ayFEy2d2B1/Wu+knN3ZjJpaGrsKk7TkDtSlxtPr05rK8Q64+g2f2n7HJOnQsrABT2z3/AErSiZpbeOSZAkpUMy9dpxyM961dNpe47EqSe5JsUKB0PtSKcOS2PQGuVm8XXv2uRLLQ7m6t1kMazqflbBwT06ZzWlrWtPpFvAsdpLeXMxO2GIZOB1P8vzqJU/eXLoNSVnc3cKRjHNJznBrkdL8W313q8WnzaNcW5kBbMh+6B1PTp/jWnPrzvqElhp1t9quIVBmJfYkeegJ559q2g21qiHbozb70dSe9ZthrNve6W18f3Sx7hMr9Yyv3gaxZPGjW2oQx3ml3VvZzMFjuJBgc9yO386sWh1bpuX3HI+tMBRjzwwrL1zXhpEUPl2st1PMcJDCMsQOp+g4/Osyw8V3N7qsFhJol1btLkhpRjCjqeR/nIrKdNt3RSklozpgyqCqcsTTlG1cDrTFQMC44OcCnK2eCPmFZUXreXy7Fy8h3fFLik74H6Uv1rqMwI+tMl4jAzyxxUgzTJuU46jkVnV+BlR3QgJDbEwMDmkdjt3YyynmkRsykjoyg02Q4Mgz2BrknL3HK/f8A4BqlrYsCkJI6VG0hGSBkL1qUNkcV1wqRk7IycWgUcZ7UpApB168UxyfuA8nr7VU5cquJK4SLux2I6GmbjIfLIGf4hTg5AIbgjv600o2N/wDF3Hb6VyzlzO8fmv66/oaLTf5Dby0tby2aC6hSaIkbkcZBx0qSOOKGJYoo1REACqowAPpTMiU8/dHX60q5Q7T07GtVWvr9nuTyfeS5IHakPALHoO9IWCjLHFNZt6kbWwRiqqVFFW6ijG4wtukyvHy46UZxb5/2aM+YmM4cU0HNuRyCDiuFVbNve6f6aG3KC/eUt/CtTK4bPGMVAjDBdumeBjrUiN1baTnqaqjWs1b+uwpxJs9qY8cc0ZjkVXRhghhkEU5WDf4UkjbPc9gK7vaR5ea+hjyu9jNTw/o8cgZbCAFTkDZwD9OlaDrtww4A6j2ppjYDzCfm9qUsZflTO3uawnVclaS16f1+ZajZ3QoxKc5+QfrUvB6dKhVvLBQ/w9PcUu5wQxGFPb0ohUUVd79fIHFv0JO/T8aO1GM9OtLiuozG4qHd9527cAVI8gVtoyeMmol+cIPcmuStVTkor+nov1NYR0uPDncFZeo4pYjjcuPunFNcDzEGfU0sPK5PGTkURb9pa+35WX6g17tyXqcYowAOlAX35oIx1rrMhu3mmuhIIz1GBUlIevXpQ1dWY0QhSwAJ+YHmlACkuzZIFDDzMAY3Dv6U1FyRnkZwQfWuKN3KyV/P+t7Gr2uCI2TIRy3OKlUDFK/3RQvTH8664R5VYybu7jMEnGeO9PHSk+62cfjS9ckA1YhhUGXoefyolwse7jg5FK7lQCO5wKPKLg78k1zTSs4QWpons5CDdIeAVU0RIFBXHIPWlibKA/gaCh8zdkgEcj1pKL92otWF94is+MKuSaY4+Us59sDpTwoXGKXbuyp6EVU6TnF82/4CUknoMZsMi5Oz+dOKnBKn8DzTCGA2uNw9RTd+3oScdsVzSlGLbkv80aJN7CxHG5PXnHpRG2yHjk54FMLEuGfAA7jikPL4XlT2rj9q46rpou+vkact9yQZb5QCR3PrTmZ0xyPoKYS4XH3R9KcqsvzcN710U23or/15bkSRODS5wPemqwZeKXivTi01dHPawHk03nPNKSMc0Zyfwp3WwCOAykfjTA4b5X/+tQBmZs5OMYFEo+RSOxHauSbk05rp+JqkloxQUTJHNKg53HqacEVRkLinY/8A1VtGnrdkNidqMZ5pc4GTSdfpWpIoqNuJl9waf0OKjfcHQgE9elZ1fhv5r8yo7jm5Q49KIm/dqfakO89gB60kS5QcmsnJuorLoO3u6g7/ALxcDJpcOewApMbZFxjnNSE8daIRbcuZ9f0QN2SsQxoCgBJ4pSNswx3BFLF0I9zSOMSofwqYwiqcWl2/Mpt8zJs4GMUgx6UAc9aMgetdZkHPpRjNHUZFIzBRk8UNpasB2fTio5eY29cUbyeimmu25GUZBx0NYVKkXFouKd0SKoA6U1+ZV49aXecAAUYJYMQMih2kkkuwLR3Y/r0qNPvt9f6U/r0puxc5IFXOLdmiU11AuM9vwpfM64BIpQMY4o49RRab3YXRE7ElcDHOadkAjIz3oGPNPHaheGI71jFa3e9y2xx+7lf0phbeyg/iKUgj5qarfv8A/ZIyKVR2ai+oRWlxG4coOjU7qNqnjuaax/fZ7gYFSAAKKKcbya6f1oOTskIoC8jNPBOOn4UwNk4A/Gn9B7V0xcfsmbv1F70o+8vFN6mnKPnFN7CRKKlqIVLWQ2FI33T9KWkb7h+lMRCKBgikzTwOKYxgHWo3H75c/wB01NUL8TKfY0LcB3pxSHikJz7Uc54rQQjIrcMMgUxo0xjIA+tPYEgdPxqIxrngbjXJWvf4UzSHqRuQq4WTg8YNEkexdw+8aJIwqFiOegApuCEVz0zjrXm1IuLcZR6fcdEXezTFALdXAJ9etSpFjnfn3oZc443D9aaqbclTkema3hScGk43+b/r7iHK+zJCWUEk9OxqQcjJ9KiRUYjrn3qUfgPSu+jd69PW5hPsL35oxgZHFL0GM0lbkhu46Y+tHXtSgUnX6UAMlOI2x1ApHOyIAcDinsMjBHBqMHb+7bp2Nc9Va+qsXHYUoOo+U+tITlTn7y8j3oUlcI34H1pZBg7xyR1HtUSScbr5oavezGKwklBxwFzzQjNgqo5yefakj+WRvTGRSRKSpx35JrmjNtru73/A0aSH7Vz8zHPuab8yyqevGATT2CBcYFNKnagPXitpQtps99CEznfE+i3V9Lb6jps3k6ha52Z6OPT+f5mqWk+KBealb6drVo1tqMT5iborNtI/UE+orV1JdSg16G8s7Q3NusBSVA4Un5s8Z6kYqje6fd6/rGmzNpz2cNnL5jSzFdzYwdoAJ7jrXWoy7mTaFF5NrniS8s4Ll7e3sQEZ4gN7uevJBwBjpT9C1C5/tfUdGvXWS4tsOkwUAuhxjIHcArTE0u80PxJdX9pbNdWd6AZEjI3o/ryeR1/Orel6ZcLqmo6zdw+VNcAJFCWBKIAOpHGTgVDh7snJf1YalqrF/RbbUbSyKX12t1IXLBgu3C+n+fWtAPk4IINUNEub67si+oWgtpQ5VUDZyvr/ADq//wAthz/DUXcVFplb3JB1xQF5zk0hINL2/wAa6bkBj2o6cGjd6frQCOc8UAFJ1o5qMZMjHdjBwKznPlskr3GlcSVBtBwM5A4p5LKOeR7VG5bcgIyM54p5kGwnI6dK5+aPNJ7GlnZLcbEQUznqalwG9KaFAjUEDgU0E+YU6gDNXC8YxjLUl6ttDZRiM88dMUcsFYdV7U6UZCqecmlMeTuBwfWpdO83y7af5jUtNSrqF01np9xckACKNnwO+BmuZ8Jxiz8NS6pckl5fMuJWbqevP5DP410+oWP27Trm2LczRMgY9sgiuWez1K58P2+gx2skEhURXE7EbVQdSDnnOKTg7pzDm7E3gKF08NGSXP76ZpVz6dP6VH4dQX+v6xq3B/ei3jwf4V6kfXg1r3XnaZo6QadaSTP5PlxKmPlIHGcnpVbwraT6b4fghuLZ4J0Zg+4D5sknPH1qWlOm5P8Apb/ghq6koljxJemw8O3lwH58vavHO48D9TU3hux/s3w/Z2xBDrGGcf7R5P6msbxVDe311Z2kGnzy2q3CyTsMYYDsOeep/KurDlbfzNjfdzsx830x610UY2XmRJ3ZzXiZvtur6NpIAKvP58gP91BnB+vNdJNCZraSJXMbMpUOvVcjrXNabFe3XjK41G6sZ4ofJ8m3LY4GcknB45z+dausX+o2L2/2PTmvI3YiXYwBQcYwD17/AJVsR5nN6baX3hnxHZ6SbprnTbxX8sP1jKjJx/nvXW3BitY3uZGUJGhLMeNqjk81n21nc6hq8WqXsPkJboyW8DEMwLfeZiOOgxjmk1q2uNTvLXTgjfYCfNunzwwHRPxPX2rOpFOz2Y4tpeRFoMTXRn1icbZbs/ulI5SEfdH49T9aw/DWpW2iQawNVlSG+W4eR1Y4ZxjjHrznH1rtZJY4YGYRMUQcBFyT9BXOXelXPiS6jjvbc2unxtvKMR5s2OgOPur+tZ06l9OhUo21H+Bopv7Cku7gYa9uHnxjscD+n60/WrdPEGoW+lIm6G3lWa6kHRQAcJ9Tn8BUviG51Gxso7TRrCSR2AXfGABGvTj39Kg8P3GpGeO0fSHsLVFLySSPvaRvr6knJPtXR5mfkdDL5MEbXMuxQiHc5HRRyefSsrQoXvXm1m4Qq90NsKnrHCPuj6n7x+op+sW1xqM9tpwRhZyHzLmQdCq/wfif0zWsXEeFA4A7dqmc1FXkUk29BATEu1sY7Glj5BY/xdqSQgpxzu4FKD5Q56fTpXMmoy7xX4Gu68xd43be9Oz0qJQHXcep5pdzJ97JHrWkartzS2f9akuK2RITxUUm0yAt0x+RpGYlwucADJIpNu4cIMHuaxrTc/dirlQVtWNP7pgQMrnrSzHLkD+IDmkffGpztKnsaik+RVO7JPYdq8+pNxTjay7duhvFXaZKCSdoxtXqT3NSA9w+TTYzGF65P0pxKs67ByD16V00tr31fRP/ACM5drDxINme47e9CLwSRyeTUQzuL9VDdKmHP0rqpSc373T+rmclbYjK+Y3A4Hf3oMhxtxh+lAPlnYfwppBd/MAzt6e9Zu9rx+J7/wBeXQpdnsKcxnKD68daeQJFz2NNLhwAp5P6U8bY09lFaw5bvl+H+v6ZLv13Iud6xt65p4BYnJP0BpApYb+jHkZ7Ujbj95CT6g1hytatafoVfoJKoUcvg+tQjBhLkjOelPCBss2Ngpu3MZfoCcY9q4qkXJ3UbaP/AIc2jorXHRJuwSw/wqVlKISG5681AilhlfvL1FSryudpP41tQdopcuvfUme97il8SBu5XmnKpLb25Pp6U0KWJ3AcjGPSnxNwVPBHWuyEWpJz67epk3poIzlmKDr39qF/dHHAU0EbH3fwt1pHHmZVeg7+tTNtNv7S2BdugjKX+cDp096kBEiZwcGkMgCBlweg60IOCSMA849KuCXNo733E9tQVipKnt0z6U3ez8jAX370yYg8DlscmlbiQE8pis3NpuKei/r8CrdRC+18sOCMZpoGydVB4OSKewjOcMBkdjUKKzMBu+70NctWTUkt9brX7zSNmrj3bLnHOflH9acwbAGfmPQDtUce5n+XP1qUJsySGJ7nNKnKVS8u45JR0Jl6YoxUQbbtIOUPHNSF8Dn+VepCqmrvoczi7js8En8qTGQc1E25+DkD0FCSgJ83UcUvar7Ssh8vYdEwEeDxt4NES5dm2naTkVGOZcsMEjOKlZwuMnBNZU3onJ2USpb2XUVwD1FCKAuB0pc4FHA7V1mQx9xIAB+tPAwMGkpHcrgAZJ6UpSUVdjSu7DXT5MAe4pwkyoAGSecU3ABG5zmhcxkJuGD0rlc5OV9uhpZWHIu3O7GTzTz0ozjqaCAfrXVGKirIzbuMJOacmcdKTvThk9R0piIpD+8UHO3HNNMgXJRenfFPcndsGOepx0FCgFzgfKPbvXDUUnNqDNotW1IvLJUs3LHge1M2/eYfwt2qw53Oq54HOKjjAIYH+LmuepQi58q+/wA/+HZcZu12SLJx83B9fWkPEg29+opEBCDHPYg+tO56ImDXRFylFc35ENJN2Gq+JHAyfpThvY/3aI1CyMvsDT2cKmT+laU0+Rubtv8AmTJ66IaUGDkkk+tJGf3ak+lLlm7YHvTYkXBB5wcUXtNciDpqGczEjByKftJPzHPtTXAWVT6gil8wBehOKUXFX531/rQbu7WJD+FJn1pQ3FKMYzXWjIOPSjnFJmjdQAoFB/lRnnHSopT86DJwTjrUTlyq40rscXUd6jjY7SFB6n+dSqgA6U2LhMehxWTU3NXff9C1blGsG3KeBzTjGD1JpspICN2DU8sWHAzUpQUpKWoO9lYVQFHFRynBQ9t1PAYjkgD2qMqHlxycc806kpONooIpXu2P83PRT9QKcDnvTN7ZO0DAOKYx6tyCOope2a1v/XkHLfQk80Zxjg9/Wm53MWP3VppI+zdOgzSxjgAngDnNZ+0lJpPW6uVypJscWY8gce9H31PGDn8qeWCgmmL8iEnr1rZ6Ozd9NSF5D0+ZcnrS9PWkRdqinYPatYX5Vcl76BSd+TSkcUlWIM5FG3nrQBnmlz6n8KAGuuTkHntTSeBkFT60McvgnAxS4TH/ANeuSfvN8potNxvmD+L86jJ2SjHTsacwQZ9famx4VyTnHvXLOcnJRk16miSSbQRn5mcnvxTmbPU7R+pqMHLkgYXPpThsB7/jSpVfd5br/Mco63JFPZeB71JUasoOAB+VPPFejS+He5hLcUYFOB+YU3+dOQYcCtJbEokBOfapqiFS1kNhTXGUYH0NOpr/AHG+lMRCDSqeDmminZpjFqByfPHHQHmp/Won/wBav0NC3ATnFL+FHelPtxWgiKQkAYPWlA2rjtSsAflOOaaUGOSTWMrqTa1KVrWGOd4J7DgfWmlQbYgemafgORx8opA2ICe+MVyuKcnKXVP9DVPRJCxnIAz9KcyZyw4I/WmKDtwPvL0+lSRsGGTwe4rWk04KEv6/4KIlo7oQYfnoRTlJOQeopGwJFI78U1+HUjHpVXcde2/mLfQlz3pc89+lNxkcmnHpkV0kBmgnFV7WCaEOJpzNlyVJAGB6VOKAFwTyajkPzKuAd3rTx1pku3A3evFZVvgZUdxhR+mQR6UhZ1+8uVo+ZRycD35pCHIJ3EDuTXDLT4E01/XU1XmRuDglckYxk+lOjkCxhR1x1NMEhMW3tnGTUgUqQAQPY9K5abfNzQfTX/gGstrMQOC3csO54AqVMFsk5JpN5zhl59M0oBLAlcY7120r3utfkYyJcUYGKpnVrBbr7K15CJyceWXG7PpirE9zFBC00zrHGvVmOAK9AxJMd6TGfpVWz1Sx1BmW0u4ZmUZYRuDireDn2oAaUXGSMe9Rqm4l2Y47fSotRvoNPspLi5fZEOC2CcZ+lPSaOe1iliYNE4DAjuDXLVjHmu1srmkW7WuSbUJyh5HoaVWyPQjrSMoA3LwRTN43K4B54NK/s32/r9AtzIlzzTsZFV92VZyxznA+lSGQ9FGfftVxrp7oThYcSB6E0yH/AFefU5rnLiaO+8VJG9+FWzjyLaOQgu57tjsBjiukiwIlHoKFNSqW7ILNRE4M30H86JQpjYkdqUoCdwOD0pj5C4b5sntU1LxjK63HHVqw8F1AGN3HWmxuC7noSelO3g8fpTY1BTJHU5/Wl9qKg7/1/wAEOjuDnMqjPQE1LjPcVGseG3E5qTit6aau31Jk10FH6UmBz0o6VVu9TstPVTdXMcO7pvYDNaEkiIMFO6nKmlcO0ezbgnvQGSeNZY3BBGVZTkEVVOpWwvFs/tcBuWziLPzcDJ4rjlTsuWzt5W2NVK+pbdeY1HXOakAP4VAjEZdgSM4z3pIr+1mtzOkymJSVLngZBwf1rSjNO72uTNNaFjgCggYxmoLW+tb6N3tZ0mRW2MyMCAfT9aju9SsrAqLq7hhL/dDuBmt7kFnp1qM/LKc/xCnK6yKGUggjgjuKrSXUTXT2quvmogkI9AT1/Q1jXdoplQWtidApi2kexpin7hJwQSpzVS11exurh4obqGWRfvqjg4/KpLu4jt0dpZUjjDAlnbAHHrXDOslBOO60/VfkbqDu0+paUksCfuk8VJwapW95BeqJLaaN4R8oZGzk/hTbi/sbWREuLmOB3+75jhc1tSrvVb+pEoF/oCaZGuRuOctUbTL5RDuAO5JwAPWoxqlhjAu7fj/poP8AGto1FOV+35kOLSsSkfvGK9B/OgtvIUdzyDSxuMYI5Pr3pNv70sD04rFK0fd6vVF9degrDaSy9uop4JK8jr2qJ33kRjIJPI9qkY7EJxz2FbQlG8nHYlp6J7kIADsedn3aeRtUfvAFHTjmpEXamDzTWRecAZ7VmqDUdP6+4fOmyFV8xuW+Ve5pNu5C3v6dKd0RVAOT1JFPjXMbLjjkVyQoqcreX4/8A1c7IbGu7IBIcfrUijcMMTkdRUaLnaWzz8pPvU2wLlixPua1w9Jtp29SZysOAGOnFR52EY5Q/pTY7mCYlYpo5GHXa4OKWaeKBAZZEQE4yxArvlBNadDFNrcdJh8Lgc9xTVbYSrdR+tEMkLoWikV1zjIOfwob94/GML/OsJxkvfXxMpNPToIFZTvxgnqKdnzWGPujv6mozfW0c8VvLNGk0ufLQsAWx1x61OAFGBgCqhSTS5X7v9f0wcn13AcE9TntSSAshVeCe9OBHemu4SMsxAAGSfSuiUVJNMhOzuQOWzg4CgZxT+ttj/ZzWL4eFzci6vLm7M32lyY4lcMsKZOFBHf1rZyPIx/FjGK4FGMXJt7p/wDDG120gUHdkHBIBFPXdkkgAHoKQAiRB6Kc0/HNa0KSvd9GTOQAYPTFI+VIcdR+op3fk0g756e9dM4qSsZp2GZ875V6dzSrIY1Knqv61HNc21nGWmmjiXqS7AD9agS9t5/LdJomDZ2BWB3fSuWacHzXvL9P+AaLXToT5KvvYYB6D0qRnbdtUcn9KbNLDHFumdET1Y4FSIoXkc571UaUo+7F6Pr1E5J6sFjCg8df1phG3hW+X35qTPP+NNZdysPWtZ01y2ittiVJ31IihYEsQE+nWosBlJHCjgH1qR9zbtxyFHT1NOdQtvj6fzrzXRUk3bZP5/8AAOhTtYiQsvIPA4PtU6uzDOAffNRj5ZH/ALpPNOjCkMCc4OMjvVUISi+WLFNp6tA3yqB1IO44p0aggNnOaX5QMAcU2M7Mp2HP4V1QpcklczcrrQc7gHavLHtTAuyQFsZb9KhN5a+eu24jJb5cBh1pLq7t0O1po1b/AGmAqaslrKT1T0Q4p7LqTSsTjbyw547U9Y1dcnksOpqvNqFlaWySz3MUcTnCuzgAn61YhYDI6gHiq5PfTlrf+v6Yr+7p0FiyycnkcEVL0FV5HS3YyOyrGRyScAGmR3CXA3xzIU6fKc1UavIuV7oTjfVFksFIJ6dKjZgXZ+oVeKryXkKTxxvPGJM/d3Clnkjt3LSuqIcEljgCuetXcttk/wBNPxNIQsWGVRExPJxzRnPlgdueaa0iyKMMNmMkg8Y7UBxy+RnH5Cqbhz8q20/DX+vmTZ2uTL70vHrTQOc0owc13oxDuMc0uc9aQDJx2p1AEK/65/XihDtUgnnJzTmXBD9CP1pBKjDOOa437krXs9fxNd0NwQjMeCegp4j+QdQRQoLsCeg7VJjHWtKdNPV7f1qS5CIgQfrml4zSkACkPX3rdJJWRIw4E491pJhmM9fWlk+UqQM4PakYM4IOACK55bSjbf8AyLXRilwFyajQsxfbwCe9KijYDjn3oXCu+TjnP6VMry5XJ2X/AABqyukI6bdrElucHNSEAqRjqKa53rtXJ561Jggcc1dOMby5dmKTdlcIyDGpHpTgfWoYMBPoSKlBHYVpSd4K5Ml7zFJz0/Kk+lIzhTyetMc7mCrwDycelEqiWi3BRbHbyT8oz70yQn5CQRg04Md2EAwOMmlyGJVuo64rCV5q19/uKWjvYAXbtj60qJtBxSR/d+hpx9K2pxulJ7kyfQOPb60vHTHFGMUnfoK1JFJqN/kbeOnen5GccUx2xjuT0FZ1EuW7KjuIuFJIyVP6UOqsAVPPam7Hz8uF+lMdGXnIBrinOcYtOOhqkm9HqN3L9nYe+PpUynagB5J9qiCqyEk80ISerYPriuenUcGn3VkXKKehKeuT17AVIqknc1RLsBPJNOzgjZkc/hXVTl1dn8zNrsTfjRigfjScenFdxiGeeKCaD60D60wExgZGKQHGc04+1Rn5nweg61E5WWg0ri8v0A2+ppgQfw8+9PJ3NsHTvTsDGKx9kpu7L5rbDAoUFj1qNgzMAercn6U8ncevyj9aZGN0xY56CsakYyajFaX/AOH/AMvvKjdJtiQ4HB6Zx+NSMg/hP4Go1HzMM9SfzqRWOMHgijDxio8sgm3e6EQAscEj1FS8YqMAeafpzT8YrqpJWM5bjiRQuS4yabjJ5FSJ94Vo9iUSCpaiqWshsKa/3G+hp1Nf7jfSmIgU06mjFKKYyKeZoxhELseg7fnQSzMhK4JU5GelS1G5/er/ALpoW4MX69aTFLjNBrQREw+ZAe/FO8sd8/jSOR8p9DUgyRWShFzd0Vd2VhMD8qb5a7s496djPQ0vtWjhGW6Em0MdT99f/wBYpVCvyOCPzp+RTWQMc5wemRWUqbvddeg0+4bQDlic+9RF98gwMhfSniIZ5JP1oUgTMPUCs5RlotlcpNasXzVGAcj6inU2ZQY2PtThjaK1i5KTi2S0rXQUvFQsN03U4xTihAHzNxSU5O9kHKl1H1EOZWP93gUu1/7/AD6YqPlJcnnI7VnUm9G46XKit7McmCNxwc0kjbkPHyjr70uYvUfSkILDOMKBwKyldw5I/h+pS3uyLAFpk+uanQBkwRz0PNRsN1sqjqcU9flCvngjn2qKSUJLtZX/AK+4qWq+Ybedrcp2NLnYQG5HQGnkBlI7GmKC0Rziujk5Ze78v8jO91qcv4z0v+0v7OhiIiuHnISXHK/Ix6/UCpfDOuy3scmm6ivl6na/LIp/jH94f5/nU2tXMKajowkkVW+0k4J/2GH8yKr+JtDmuDHq+lnZqVtyuP8Alqv90/59q6YyUopoya5Wybw9Lb2GgzzuFjjjmnZyB0Adv6CobjxibS0gv7jTZ1sbg4jkV1Lc9Mr2yOetV9HaK78BXEl6WijlE7SlRkqCzE/lWLbTwapoljpd9qunx2sZVmYS/vGUdFIPAPTJyelU/MV9NDq77XYpPs1ibGSW5vVbFtLhcKM5LHkY4NU9F1uNNKu7SCzuGl08+W0DMC3U4APQjg4+lR61q8Sa/Y2BuI7SF4TI13xkrzhVY8DOOTWb4Uns18TazCkzFZnQw7ySZBhjnJ5PXOfesKy926/r/gFwfvWOk0XxGur6ZJdxwMix5ADuMtj+X41PpepNqtgt39nkgSblA5BJA71yF7Z3Wna7daPaA/ZtXw6MOkZz+8/8dz+ldvEgt4I7dYwEjAVAOmB2rlqz5YWfyf8AX3GsFd3RR1DWBbNBZQRPPeTZZYlIGFHViewqCx8RR3MWoJcQyWklguZ0PzYGCcg9+lYmoXa6J46jur7ctrcW3lLJjhTnP8x+taV54igax1G40+3iuYoYcySY4duy9OcDk1FJxSTn2RUrvYy4J7KCTTJp9OniF1OGhvd6mQs/9/HZh29K1LvxZDp+qDTTZ3bTFSUKrnzOcDaO/Q1yuoX1tcWGi3LagZrk3MMkqg4jgHPG0cDHTnng1uTXFv8A8LF02XzFMb2J2OejZLYxXRGmptN+f9f18jJycVZeRsaL4oTVL2eyltZra7hGWikHJHr/AC/Or2n6q2o3N1CbWWAW02zc4wH68j/PcViLELz4ircW5ylra7Z2XpuJOFPvg5/Cuis9RtL+adLeRXeB/LkAGNprV0tLX0Ep+RakUbDkZxzSIrqi4GeOac/+rPGSaUOCMZx7GplGPtNdNBpvlBWz9R1HpSkgHrTI+rH1an4yeQODxWtNtxuyZKzGTSrDC8rnCqCxJ9q5Xwxu1NLvX7wZe4ZkhDciOIdh+Oc/Sug1mF5tEvoowTI8DqoHclTiuXNyth4BtLe1G65uoBFDGh5Lv1x9Mk1oSy34DuJJvDrbsiNZ3EQ/2ev8yah02GO98d6neRRxhLSMQrtXGXbkn69R+Naun28XhvwxGkrAC3hLSHPVupx+OapeCI/+Kfa9kYGW7meaQ++cf0/Wk+ol0L2r3jpaRWNu5W7u28qP1QfxN+AyfriotTW10nwvdKYY2ghh2okgyCQMLn8cUaSn9qahc6vJzFzDaD/YB5b/AIER+QFZnjG4WWLT9I3gG8uV3gckIDz+uPyrl1hKMXsjX4k2XfDiRaH4RheY7cQm4kOOeRu/MDA/CqXhb/T7G+8QagqtJdMwXfyEiXjaPQZz9a1fEETS+G9SWEfN9nYAD0ArCuZfsngGxsrP5rm9gSGONf4iwG4/qeauFSUlzLVNkuKWj6F7wjfi38ERXd3IfLhDnJOflDHA/pVm00o3enTzX2UmviJJQGwwTjbH9AOD9T61QtrBV/s3w+hDQ2arNeEdC2cqv4tk/Qe9ams69baQVhZ4/tc3Eau4VQP7zHsP8isqslP3b/1uXBW1Odu9Jt7fxhpS6ZAIXRWe58oYATtn68ipjctrni9rZhus9NXeQeQ8p4Gfpk4+laejXVk5njtbpbu7kHmXNwnIJPAHsOuB6Csvw/HHp914iubpvL2XLl9390ZIP47q4at5SfLdtK1/Nm0VZa6ajrDUVsPE/iB/+XWGFJXC9mC9h6nn8qXSY/tPhu/1vUI1eW7SSVt4+7GAcKPb/GstNNuZPCOs6jIjLcagfOC91jDZx+WfwxWnq5KeErDSbJhJcXkccMW0/wAOBuP0x3966KV+Xk+X4GcrXuW/D9gda8GWcN7JJ5bj5wDguikgDPYYAqpN4a0ebXYNPtbONEtsTXUgJPH8KH3PU+wrpC0Xh3w7EnMn2eJY0UDmRsYAHuT/ADqTRNNaysSbgh7u4Yy3Dernt9B0H0rtVPlXumTd9y8yr5f0HGKagMeA35+9PEe0jB+XOaJSNpAPJ4FZSUtaj0aLTXwkYQOxfOD0BFPG5iNw6c5HemjMeARlPX0qXPfrRThF76PqEm/kL9aQ5AJxxS5yaQ88CuozIX+8hx0b+lOU7XcHvyKcUypXPXvTQTtw6k+4rlqJxnzGkXdWGBSISc5y2R+dTkZXHWolYS4wMID+dS+pp4dJ+8trIJ9meeeJLG7sPEz6loqKslrbJLLEq481SzBuB14A/wAitm61Oy8Q+C7y8jVXAt5CVYZMbhTx9aupIv8AwmdxGWG42MZAPs7f4iuW8T6Xc+Gze32mpnT76NormAdI2YEBh6DJ/p3GOrcx2Ootrux0Tw1ayyKI0MaALGvzO5A4AHUmqz+L7WyV4761ubWVY2kjjlUAygDOFIJGfasXxM729r4XvWyLSCWNpfbhSD+QarHjaH7eNGSF1+0yXi+URyQuDk/QcGsZ25k+pa2ZfTXNJ1DWtKElpL9tlTfbl4yPLBTceeh444zXUVyGt7Y/GvhkEjrP/wCgCutbJQ4644qqfwg9zBvfFlpaNc+VbXV2lqcXEkEeViPfJJGcd8ZxUWtatp97odttuJWh1BgiJAuXmB6qPT0JPTmsfwNqllDo17pupSRxXUE0n2hJmALgnknPXuPwqbUNWsok0KCws7eD7TM4tZpkwkKg43AcfeBBH1FXoST6DcabZ3morZRXFm0AD3Fi6Z2kj7y4J6jsM9qX/hYejtBJNHDdSlHKsqxcgDHzH0HPf0rL0SWKH4k6sJL4Tg2yjzHZfmb5OBjA9qn8Bx276PqpcICb2TdnHTA6+3WsZxs247lp6WZ0h8RWQ0JtaUtLbbc/IMt1xj65rTtLlLyzhuY1OyVA6gjnBGa5DwN5Fh4Zu7i4YR2TXLujSHA2cAfyrsopEliWSJldGGVZTkEeorSCSVkJtsf8prN17VotE0ie+kG4oMImfvMeAK0uOK4/4j200/hxJIVLLDOrvjsuCM/mRVCehNomhfbLVNV1dRc384EgWQZWIHkKF6Dirkei21tr66pbwxRKYDGyKMZYkHOPpkVdsdTtb+xjuLaZTCUB3Z6cdPY1z3ivUy/hi7msGk2NIITKOAQSMkH07ZrmlKTl+79P69C1FJe8Gp3Gj6hI7ahLcT2cR8oOisIYmPGSw6nnr0Fa9xrdloVvZ29zJPK7qkaMsZbzD0HI4yfSsjxKYrPwrDo1kA010EggjXqRkZP/ANf3qpqVjLda1oGhJI2LKETTSD0UBQR75HB966IJKKS2Ibd22dNF4l0241c6ZHMWuNpOAp2kjqAe56/kaLnxDZ2949qomnuI13SJBGX2D3x0+lYViLa48e3G3y0jsbdbaFB3Y5Y4+gyKr6Ubmy1DXLOwjiu5pJ2kFwZAoVm/hfuce2ep6U7Bc3tL8R6ZrBaOznMkijzGXYwwM+4961bmeKGIvK6pGo3MzHAAFZvh7RhoOkpaFvNblnYD+I9ce1ZPiWaO513SNKdttrKzTTA8B9oyqn2yORXE0k3BP/PT/M1TbVy8PF2mpLGrC4/0mQJBmEgS54yueo6fmKty+ItPg1UaZIXScoXJMZChQCScnjHB5rmp76y1LxvYRrIn2fT42feekkjEKAPXnH5VJa2w1rxvqN5Kc2dkgtwpHDkckH2ByfyrppQtHUzlLU6TStesdZkuEtGZmtyA+5CvXoRnscVfkO35jwBwa5fwXJHdPqWo7wZr2cuFzyI1JC59P4vyrX8T6gNM8PXlwDhxGVQ/7R4H6kVU48ysEXbU5Lw7/Ztzr+r6pIbaNBN5VuCQAAOrAds4HP1qTWRZa94w0mzhWORIlaad0wQRxhT/AN84/wCBVp+F9EsYPDdk1xawSyyR+YxeME/Nz3HoQPwqj4Sjt7nXNZ1WKKNIxJ5EIjGAFHU49/lNZOym3F6gr8tmtDZ1WXTWtv7KuImkDr8tvCm58f3sDoB61Y0DWLPULMpaySyrbBYmlkTbubH8/X61zGkaxb2mi3uvzssl7dSSHywcsAv3U9cADP0rY8CwRRaFGQ6vcSHzpsHOC3I/HbilThKK5VuurKk03c2dRaMWMstyqmFF3urjIwOTmuK8ISSaRrZtblVWPVIFuoFUYCnklQPpn8hXU+KJQdNjst5Vr2eO2yOoDH5v/HQayPG9m9vYWuqWn/HxYSiRR/sdCPp0/DNJw5Hfe/5hzX+RPDZW194yvbzyY9tpEkWSowzt8xP1AIH41W1e70rUHY3rXFzZ23ySeSjGJG9WYdSP0qjfS3Nl4EudQQslxfS+cxB5VXYY5/3cCrOsvFong5NNt1DSXMQt4o15Llhgtx9SfrXLUu5ptNdNPzNI25dDQubzT9I8PRQXE87WrQ+Uk0SkkjGAdwGBxjFa+mQLaaXBbo0pRVA3SnLH61xmqxLbW3h3Q7llAVlkuWZuNsa8j6dfyrv1wsKyIxK4zz6UQg1T5r97jbXNYmXlRtPFKo5PrUYbEwx0I5p5YAY6n0rthUVtehi466DuucUo47ioTv2k5wRzUgKsA3H1qlUu7NWDlGIDIu5iPpQmFZx+NNjYkuq4wG6mpguMnJyetYUVzKLXTd/gXPRtMUY/Cg5oAxnJNB9utdZkLTaU5pGFMA+tG9VGOp9MU2RsR8mnKFAxWUnJy5UUkrXZFFkx8EAUBcTYPORmnRZ+YY6MaVkZmBDbcD0rnjT/AHcXu1Yty95oeTtA5FR+YSCQuadsGeeT6mhhwcVu1NrsRoRICVJY/KT2pRtyApINNHMQUDlTzUgCyDGf/rVywjokaNiI++Ug9QtRqTvZR1Jx+FNfMcy/ln1FCEiZ2JGAeKw57tRe6b+6xdtLotDag9hTBwC38R6UzzATkj6D/GnAqGy2c/TgV0e1jKVk7WM+VpakqLhQCc+tLxSA04EHtXZFJKyM2IOvNHP4UfWjFUITBzTJCOAevan8gVED8pkPU8/hWVV6cpUV1E5Xqx56DvSeUB8zH9elPRTjc3U9fakcbvkB68n6Vzeyio8zV+yNOZ3siHHmHGMZBapIwCoB602MZnJz1BA+lJGCCV6cnaa5KceWak1e9/0NJO6sSkbTk8r696dnBH900m75SCMH6U3BEKg/eOK7NI3cP68jLV7k/I9KXP40meOtJuUdxXVzxW7M7MUk0nek3qTgH9KcKcZKWzBpoQDnPSmqMStnv0oLMWKqBxTGLD5uOKxqT6pbFRXQeDtc/Kee9B3Nx0H60gfA5BzSbmbouB6mleL0T+Q9QPJCD8aBhXb3AxT1UL1pWVWPzKKr2b+Lr/WguZbEKqSh9zkU7cNuGGKkxx0pCM9qpUrJJMTldjFcAgAdak4J60xuJFHHGaePUU6d9UwkHbjpT1PzCmcZ96coG4VctiUS9alqKpayGwpH+430paa/3G+lMRAODSikFLTKFPSon/1qfQ1ITUb8Sp9DQtxC5IoGSaKUDv1rQQyQfIacDxmkZSR97H4UD5QB6DFQk+dsfQXgjnmlNIKKsQvfvRSd6Xp2xQAEYpjR7mzkg9OKfkmmuwQZNRNRt72w1e+g0g4IEn50yNn2A4B/Gn70/vU2IjB5GATXO+TnXLLv1L15XdCF2EoJXnHQU7zD/dbH0pGb96h9cipc5FVTi7ys+opNaaDFfeODTXGJk9waI8jeM5+aiThoznv2ptt0035fmCVpWJAo9AaUD14pAeaXNb2IG7FQ5Ax9KbgISP4T09qkPvSEAjGc1Eqae2jGpdxnljPDHHoDTWbHyIMnHaniNc9MfjTWG2VMcDBrCcJJaWXoWmn5leSyspW3TWsLvjG54wT+Zq2qKkYRFCoBgADAApJCDC30pwyR2raDafI9kQ0viRk65Z3UuhXVvpiok8gOBwAcn5vxPP51grZ/aohC/g+JJcbdz7Ai/wDAhzj6CuxDMXYAjAoLOOq/iKarLsxOmZ1lolrDplpa3UMVw1ugUNIgbBHpmluovs8Vzd2VnE9zs9ApkI6DNaG9dvJx9aiQZgA64PIrKrV5vdT6MuELamFpVrf397/aWpWq27KmyGHfuIycsx+uB+VbDgROu05fNWS/JCDP1FQhQ1yue2STXFXpwaSprW617ehtCT15itcWcF8HS6hSVB2ddw/I0+G1treAW6W0aQ9AqKNp/Cp4/lnkGeCcU91K5IwV/iHp70oU5crkn1d/8/61G2r2KP8AZOmrCYUsoVTdv8sRDbuHfGOtc7f2L3fjS3uZtMllsUgMD7owVzlucenI5rsdxTAJyp6H0p/IFd9C922znmlsiC1srezi8q2gjhTrtRcClgsre2eVoYY42lbe5UY3H1NWBikz6103IsFI5XblhTu1RzZwvoGFZVXaDZcdxFU7fvECl3FGCt0PQ03G6XnkY4oIxlD3+6TXNrH4en9fiXvuTdVOaqpYWkcomjt4lk5wwQZ561J5hZUwOSOfalSUFNxwM1vGvFu39f1qQ4Mbc2dtdoEuYYpVHIWRQwH51ANPtIovs0UEUcUhJdI1Cg8c9Kt+Yr8KRUY/1/0H86KklOKSejYRVncasKWtssMQVY1UKqjsOgAqvLpGl3EheWxt5JD1Z4wSatyYLopOMnNLMF8p89geax1jKUoPb/hytGkmJHEpiHYnmq9vp1nBOXitYUdQQGVQCM8nHpVhGdEAbp6iqGp6hLp1g91BAs3zEvufaFUA8ng+mOncUqVk4xjo+v3Dlrdsti1gimcxxhWmffIw6sQMf4VXudEsbuZpbiytZpCAC8kYJ9uatW0rTokrxmNjGCUJ5Unkj8Ks9K1jBSbl/WhLdkkZ1rp1nYOVtreGEEbm2IFyfwph0+zurlp5raN3ZsZZc5x0zWmyq/UZqArjeB1DbhXPUpShJNbXuXGSasEkShsYG1vboags9LsbeXzIbWOOQDbkDoPQeg9qsPIGRcdcjilUlZug5WqjZTvHZ/r/AF+Ine2os1tDOYzLGr+W29M87WHce/NSZGKM/nTccnmu4yFJ5qJwQwYc47VITwAOtMdtq8DnpWdRLldyo3voNZ942g/e4qUDAx0qMRxq2WPzmnK2G2E+4PtWFKcub3/T/hy5JW0H4OKU9OKN3/66aTXWZCA/NyKSQ4UKOr8U7dk+tNZQ6Yx9Mdqzqpyg0iotJ6jSvl/OvbqPWpeMVACxdUftz9alZxGMmsqUormlsv16lST0XUpromnLe/axaR/aC24yY+bP1q3NBHcQvDMivG42srcgg9qerA8jnNB+ldN76mZTu7G1m042jwo0AUJ5ZGRgdBVax0LTtPuS9tbKrBQqkksVB7DPQfStFyxOwY6fnTIz8+D97bg/hXFOp+9S6f8AD/5mqj7tzOutC028uPtFxapJcI4Ac5yPTHpWtgYAAqsXIcjk5fp9BUg+WZecnqx7VFKvyu3RaFSh1M698L6LqF6Lu60+GSfqWxjd9fX8as6jounapBHFe2kcqRnKBh936VeB59aa7EdOvYV3upZXbOdQT0sZbaPpFjIL9bGJJII9iukeSqjsAPr2rkPB+jWdxDex31ncJO9w7LvDxh4zjAPQEZzwa9B/1eGPI/i/xpo+f58YP8Nc86spLl+1+n9fiaKCWvQhm0u0n006fLCrWpUKU6DA6dOnSrEEUVrBHBEgWNFCIo7AdqC3mjGML3pqtj5SMkdDVQqrRLYHHq9yY8nrSPGkilXAZSMEHvSZpjMSyjOAe9XOfKriSuYS+E9F8zetkql3O5VZgpH+7nFa8lpbyRm0aCMwNHtMe35cfSnRkrMFbruJFLLIA789gorgVX3OaW6f5I25FeyKun6PY2QEsNuokC7Q5yxA9ATyB7VZWytEvXu1hUXEi7GkxyQO1PViNvGB2HepWHGa7qM7xt2MZRszIv8ATRZWd/eaRaRDUZlLbscs3+f1rl/7K0e5tkeSw1RNTYZd0ikWRnPUk429fwr0DOBzSblJIGMitXJLcjl7GPoEF9Do9tb6g5adV/eMTk9eAT6gYqe90iw1JkS9tUmCcpuHTPWrrERvuxwRg0qckuw56Aelcsf4mnxX/D+vxNX8OuxUTRtOS9S7S0iE8aBEcLyq9AB6VLb2FpapLHBCiLK5eQD+InqTVjvxS5xiuu7MrIrWGm2elwmGygSGMnJCjqfeo7/SrLUtovLdZgvQOTj8qvAmomck7RjdUyny6sajfQpxaZaQ27WSQBbcjhAT09KZZaPp+nz5sbVIieH28A1fZHIB380R4ONox61zQ5m+R6Lc0drXKEfh/SoWnaOwhUzqVkIX7wPUew+lXLKxttOtxBaQJFGOdqirHRaFwBXXdmVktijd6NYXs4mubdZZF5DNnj6VJd2sNxA8UwzG6GNl/vA9qsluOBUTEtMqnsM4rGvrGxcNylPZLJZPapFGyiMqscgynTABHpWdpOiiCzhe6toUvkTaShLBeeAuenGOlb6nhmPHJqIgnB5+Zs49q4pU4qlyrr/w3+Rsn7130Kd1pVleXNteT28ck8XCsw6Gr4A24KOMdutO8knO04XOcd6lHAGelaww7b97/MhzXQg2tvUnPzHH0qdQACQCMe1MnyACOxBqRsspHbGK1pwUJSS3FJ3SGF8nCjdSRRgr8xztJFETjyxk9OD7UkbFnfZwuaybTcZPVvoVayaQbgkre4Bp3m5cDHfFIVCSo31BJpZfuhuMq2apc0VJ3tZ/8EWjaJAeOaB+NNBxTgcHHWusyAsBgU13AHfPYUM6gHnpTFY8E8u3QelYzq20TLjHuDtmNgUbp6UoDMBzge3el3NuCtj5hRFgFh2B4rKOs9X5fr0G9FoORdo4zSjNK3A9aAexHPtXUkkrIzDHrRx0z+VB6elN570wI3C5OCd2O1RYck4X8ehqR8qxKsMt2pn7x227setebWSlJpp/I6I6LQY2S6iQjGc8U04807eVqR4wgx7biaSPKshz95c/WuKcGpcr7/M1T0uhyYU/LHk/Wnhi4IJA/nUm1HGf5dqZjcxRuSOQa74UpRSV9H/XQxck9SVR8oxS7vWo42JTnkjin59TxXbBpxTRi1ZhnI/wpaaWA7804dKpST2FYRhldvtUSjdBtyQcY+lOy7s2CAAfSmEMrrg5JPNc053962mxpFW0uOy+MBcGmsNq7V+8epp5ZzwF59c0InJyct60+Ry7+rC9hm3YUIzgcHApVXKncDySRxUnTOKOuMVfsY3v0Fzuw3DgdjTSCXXcepqUdO9NIJmX0ANTUpq3fVfmEZai7B6U7aoGBikPAJ/nTF3sobcBn2q24xdkhavW4r/wj3p/HvUTKfMQFvWnFeMljURlK8nYbSshFPzPz3pHIZcDuRSRICgJGT1qQKF7DNEIylCz6/qDaUh3QYpP507qKacnpmuggXt1oz60AHjPNKc46UAJweKSgjB75ozimBGpzK5PYAVJwKbH0Y46mpPasqXw37lS3E6Z4pVPzAUh49qB95eauWwkTCpah5qasgYUj/cb6UtNf/Vt9DTEQCikXgdc+9OFMoKik/1ifU1N2qGb76fjQtxC/jS+9IFyKDWghd3qKQkUnDU0YEmB0IqHJp+Q0rkh+tGP0pOnQ0o5PXirEL+FHFKRxSUAJnFRy/6vt1H86ec54NMl/wBW2eRioqq8H6Dj8SHYBqNFUs4I7/0qQHgUzDK7ELkE1nUS912v/wAMVHqhksahMjgrzUgR8fe47ZFNkYlCCh6UocbRnPT0rJeyVR9NPQr3uUapO51BBwRmnFXJGcYBz1pqMvnNgjkCpS3aqpRjKNr9X+YpNp7CilxkUnSjtXUZhgHtQBS9KTk0CFzimMgY8jp3zTx1qOR9mMYOTiom4qL5tio3voch4rfU9Jkt7zT7qeQSSkNatgqQFLHHfoDWxp+pQ69oyzW0rqHGG2Nh42HUUzWmJv8ASAV/5ej/AOi3rnL6GbwhqY1W0QtptyQLqFf4D/eH+fbuKxfJzJLR2Hqk77G54WNybWa4urya4cyvH8+MAKxXt34rZTUrJ5zCt1CZR/AHGfyrim1GSHwDf3dq5HmTSbXXsrSkZ/I1a1vSrL/hBknto40kghSWKZRhs8HOfenR5mm79X+YTt+RualJaatph8nVhbRrIN00UgGCOozmtOFf3alW+vvXneu6dbJ4Bs7tYts8jpO79yzj5vz/AKCvQ7Y/6Oox0FOcFKor9n+gRl7rKuqXzWVm0n7ssTgKZQmfxPFcn4U1LUZ9c1SK4aWVFIXe0obyh82MY4Ocdqu6S6at4s1l7xRIbUrDArjIVeckD3xVPwzFBaaz4nQMIYEkHI42D5+npim6KtvqLnd/IsWupazJqaadPPp6EMGadZQWcDsE7E9PxrrDe26FEeVEkfhVJ5P0rzLWFSLwnZvYwEW8M4Md3LhZJGyeQMdM+voK1vEVha3Pi7Qjt2NcGQTFSQWAUYB/UfjUqHs3ZP8A4I+bmWp2lvdW1x5scM8cmw4OxgcUjaha2+xJ7mKN24AdwCa5G1toNJ+ILQ2kaxRSWG5kQYGd3XH4VWs5LeC+8RQ6sjNNMxKEjdvjIO0L7/57UoWUkr62/wCGHJ6XO/SaOTJjdWHsc1zHjSe5torGW3u5oQ9ykTIhABByc569vWpPBeknTNBiM1v5V3KMy5+8Rk7c/gaq+Ptw03T9o3N9tjwPXhq6jO+lzqJNQtoDsluIkfH3WcA1Tv8AUVubGeHT7iGS7dCsarIMgnjP4dfwrC8Nva61dXN5qEatqkTGNoXUfuFBOAB3+tR6jbQeHvF9tqaxqlreqYJWxgRueh9s4H5Gpa0Hc3tLEdpbx2LX32i6i+8zybmY9+/FU/GU08Phye6trmSCSIqfkwM5IHXr37UzQYobmW51WSJd1w+InA58teB+eCfxFReNQP8AhFr7a2QQnB/3lrz1V5ZWdnfdf12N3G8dC9pGoxjTrVZblTO1uhCs/wAzErkn3p2qyzx6eUtnWOZyEMzsAsKnq3Pf0964rWLCHT/DGj6jDEBdb4W8453H5c4z6cDitmWdL/x3DZXKhra3tvMjjccO5x82O/BP5VnTSUrydkr7+v8AwxUndWXkbGhtdrBLBcXKXflHdFcowO9T2bHcfyIq9fF2sLjy5nhZlLLIoBI4965kRnSvH8EdkFWC+hYyxL90MAfmx+A/WutuVC6fKOoEZH6V0Qg5SUkzNuyszF8KX5m8L21zfXG53Z90kjdfnPeqfi++nt7eyns791ikuViZI2GD1PXr2rmNBuVu7PTdJ1BTFYyb5IyRxcOHPy57Y/X8edzxxapFpWnwwxrBGLxAPLAAHB6VtK3NZrUzTfLozsVvoHZ4llQyquWTdyPwrG1tbuYx21vfR2EapvaZ9pLt2UA9s8k/SsfV9MttL8S6DJZx+W00rxykEkuOOST1PJ5qS8t7aTX9SEcH9p3MkSo6vjy7ZcdCx6Z64AzU8rU7z1SW5V7xtHc6XT7p0sIn1AxxXDcN842uR3HsetXWuoI9u+ZF3dMsBn6V5pDi4+E8jzKHeF8RswyV/eDofxrQ8SQxv8P9NlZVMkccG18cjIGea3jFJWRm5X1O/wB2PcVkNrdqdeOnRyIZVhMkh3fdOQAv15NaqAbB9K41dMsZPiJNG1pCymy80qUBG/ePm+vvRKCkrMabRPpV/cp4q1e3u7tpIbdEK78KFyM9q6SO5haPz/NQo3Rtwx+dcXFp0GoeN9biuQXiAhzGThW+UdfXH+e1V9OtoR4a8S2pUNDbTziFX+bZheMZ9K5rWnpsv6uaX09T0E3MKoHaRAp6Eng1G00N7BNHBcjIyjPGwyhx+hrz64jST4SRsyKxRQVYjlT5uOPwzTrm2i0Xw1pcNrI8X9pzQ/apc4O0jkZHT/8AXXVYyudfoklzDZy29/cpNJDIwE24ZdOoJ9OuPwq/9pgeOJ0kR1Y/KwIOfpXGeNNNt9K0u31HT4ktpo5BG3lALvQg5BGMHt1qtqWhWll4h8O2Vp50UbiUNiQ5I25/DOT0x1qKsbwdioOz1O/ikilaVVdWIOCAelMaeNGjV3VW3FRk9a5DT7SHSPH5t7VPJimsN7ICcFt+M/pVIPaPqniCLXCq3DOfKabH+p527P8A63fFckrcnOun+dzVb2Z6D5qMdoIqhrWtW+i2JuJirMzBY0zguSegrB8DafNa6Ok9wkguJckh3P3cnbwenHpVb4h20b2NjNJEpf7WiB+p2kHI+nFbUq3M2n3IlGyujtjcRCPeXXHY56mohcInHmAjvz0NcR4s0m0trjRI7RGtg14kf7o4CgnOQOmc96q+NPD+m6PoizWkTJNJcoS7OWPQ8ZNOUef3lK3b1BO2jR1ulR30t/d3d9clVkkK21vxhUB4J9zWurq02GIDAcL/ADri/FkCRa/4dmVQrtchS/cgMuAfzP5100miWsurQaoWk+1QRmNfm+XBz1H4ms1BuSdrdX5v+upV9LGiP3ZyPun9KezEkKvU857YpI23xAkVGg/euB0IwPalKTily7S/r+uwJXvfdCN14clgeuKa0g3B/wCIdR61KTsUDb09Kgdt5zjAXnNclf3Y6PV9LP8AXsaw1Yiy4k4GWGcCpljI+bYCfUmofmM+Rw2OBUqyE5XcAR6isqDjzPnb302/q5U720F3KuD0BOGFPUbjvPXsD2FMESvhfvDO4mpUJB2MCCOhNd9G7leW36/1+JjO1tBjfO23+Fevv7UnMfyYzn7v0qRhsfd2PWomDOwkX+HoPWnO93b4v0/r8QX4C7dnI6d6SUEgFfvDpTiPMwq9D1p7kKoAGWPAFXHls7fD/W39bk63Xcg3BgSfur296R4ycEIVA7g04RbGZWbhuc+9PZtmOVYVyytZ+1/T+u1jVb+6V2bcytn5lPI9aA4Mm7GcZIHvSMsgdXIGTwBSISrbiM5PeuHnbnq+vb8TWytoTKSTuLAH3FSAtu2nn0pA4ZfuH6Ypjbl2gdhyfTNekpezV07mDXMx7En5QefX0obEShgOnXPenqqquB+J9aaAZeT9wdFraab/AMT28v6/EhNfIZt3KMcAD5RT95fAXv8ApSDIzGPvDv6ClRRG5TOQeQTWcW7q3XRvz/rQp/8ADAhyCD16U7t15pp+STcOjcGnFwCRgsfauiM1FWl0IcbvQcNuBmq5Od56bjj6UrMGkUHIHPB9aSJSJipOcZNc1StzySW17f1+JpGNlcUgLLGB15p0JzuPqxNMcjeSDz90f1qWIgYUcLjvTpyj7Ty/4ZCknyknQcUmBnrSkHk0mDXcYgenvUbq25XHYc4qQcNzTdzO5VcADqazqtWt1KjuM+Rmzke4oUeY4foB0HrSxoFlZeo4IqYCsqUHJXlb5FSdtEMxil4xyacTyaCO47V0mYhG4FTTFZygwvbkmpenOKaZBg7uKyqR15r2Ki+hFGvzsCSSDmlzslPYEU07mm44BHelddjo3cnBJrlStH3Vs9/68maPfUGDOV6AA55qR0yjL1zSFxkgcn2ow7D5jx6Ct9LNLW5GvXQjViyDBx/tU4kjnduHf2pgX90v+yeRT2RWAIOD7Vzxcmlrrb+vI0dkyNgphyOvf3qRccsfoKhZtsbpgZ7Cn7sIF7d/esKdWMZXfRfjqipRbVh4fOZO33QPWnxoVHvnJqNVfOeAB69qljJYc844rroO8rvczntoPIx3pCR+NB56mkIFdhkGOO1NYgAnqBThjpimyA+WwGKmbai2hrcjIKru4LtUiBVT/Gmn5gGHOOeKCu/GRtX+dc8Vyt2+Rb1InG9SO7n9KUqrRxHuOP0qRV3vu7DgUhiOQN2FBzWPsHLXe/8Ane/33L50tAGN2Cdrd/egkIWIO5jUm0N2prKqIxGOnpWzpNK/9f5XI5kxkIYxjnGeak8sf3iTTYv9Wv0pdzsxUAcdTTjGEYRurg222NkRQnAAORUuOKifdjkjqOlOx65NEbqbsu36g9tWNjbluuS3QUuS8g+UjbzRCRsyB1J/nUmadKDlBXfmEnZsCfU0dOO9AGR1oxz1roMwHSl60nA5FLn1NAAeB9KiB/fHj+GpOvWmMgLbs4OMVnUi3axUX3FkYeWx9qVcKoyRUTxgJxk9O9SbFHas/fc3tsPTlGlgZuOcDtQ7kKflPSljHzOcY5om/wBWfyqLS5JSv3HpzJCJuCqAvH1p6t85BA4pUHr1pF/1jn6CtFFxcVf+rCve46lHTNGBjOKQdK3IDv7Clzj60meKMnNABnnnmkJB9KOlIz7QBjOelJtJXY9wCgZOOaUn0pgfJ5BxThilG1tAd+ovfrSr94cUmMnrj8KcuN45py2BEoFS1FUtZAwpH+430paRvuN9KYisDThTR1pw6Uyhahn/ANZF9f6VN2qObiSP60IQhyPWlxS/rQDxzwfatBDCSMdSPamFvnUhSAOtTGo35Kr2PJrGqna9yo7jcs2cLx6mlDlfvL+IoZju2LgcU3c0fDj5fUVm5W1u/XoVa/Qn3Z5pnmqWwDzTM7GA/gbp7U1RiFD7jJoddr5b/gCgSs4Xk1GzjaQcjIxzQCAdx5J6CnFiCNy8HjilKo5Le3y/MFFIEcFByM4FO3AdCM1GqjcyEcDkZ9Kf5anjFXTdTl6Cko3BhlcDmkiyYlz6Uvlj1YfjSgbQFHaqUZOfM0JtWsiNkzNgjjFK0YweMH1ocNuVlGSBijccZKH8KzagnJSX4FXelmOQ5QH1FP69zUUW7aMdPWgs6jJ5HqKqnV9xNoTjqSE4NL1pAQVzRkZx1rfmRFheox2qOUAKv+8KkA754qOTG0f7wrOq1yMqO6MzU9HuNQu7e4W+MIt23oqxg/NjHPPPU1cFqtzYfZ7hVkRlKuCvDetWxytMCFAdrcZ7iiSfMpJf1oJWs0Y1t4ctLbSG0kkyWzbwQeuCxIH4Z6+1UT4Vm/s8adLqc0unIRiIoAxAOQpb0rpPm81c+9JLOgBRjhiDgetYc0Up9P8Ahi+W7Rj65oB1mwisvPNtAhBKogOcdPoK1bCGWK1VJpBI68F9u3d+FWkPAzQTmt4xu07kdznL/wAMGbVm1PT7+SxuXXbKUUMHH0P4VFYeEI7SW/eXULicXqlZUbADZBHPvyemOtdRj5fekxjHr61tcnlRxzeBfO0cadNqtxJFGcwgqAI+c9B16kcnvVq58KzXF9ZXR1OTfZ58svGGJJ+8W57/AIYrp8UcDtSdnuFjmbjw9KNdOsi/IZU8sRCIY2enX9a5mwjXUJru9tvEjaeZ52cwOQxUdMnJGOn4DAr0plDAg9DWXP4f0yeczy2NvJIeSzxjJ+vrWEo2le11byLW1rlHwtPeSw3Mc94L2GNgsVyExv8AUehxxzUuv6E2u+VE16YI4nEgCpk7hnBzn3rXtwkMKoqbEUbQFGAPpTlIdmzgjNTGtdR5d3/kNw35jn5vDEr6xHqkOoGC6WMI5jiGJPqM/T8hVTxJe2Or2/8AYkEiz3kkyxlVHMZB5Y/QA11pjH8JIqktha2t213FbRCaQ/PIqgM31p1Kkoq8l9wowTdkSWtskFtHBCoSKJQi/QDFZ/iDSv7V057MTeUshG9tm4kAgjvxzitb5ccPjPamMuXUYIXPfvXJUd4+7v33/wCGNorXXY5e/wDC8+oaVa6ZLqGEtwCpEXLYGB39Kk1fSFMMOpvO8d7Zxki4hjB3AA5BXPPfjPeuiHNyxB4GB+dSugX5sHb0YVEFJxbT2b+4bsmjn/D1rHdOmuSTyz3E8flr5kYTYuTkADOOfc1vXtvLcWkkMMoidxjcV3AevGRUsZ8ttjf8BPrUo6V6FF6fp2MJI4//AIQhm0EaS96rRpJ5kUvk4aPkk45qTUfC1/qdhb2l1q4YQSCRZBb4YkDAyd3vXWd6TtW9zPlRzOp+Hb/UbuwuTqMavZncgWD7zcZz83t0qJ/DEiavd3ltqc1vFebftEKIMkjuGPTv+ddWaiUqV8xxnPQVy1pNaJ7msIrc5vTfB8dpot3pU17JPbT5CrtA8sE5yPU5x+XSq83gq5u9ITT7vWJJI4iohxGAFUeoB5OOOTXWcD5l7dRUoIIyOnrWtOrzaEyhYgtbdre2jieZ5mUYLvgE/kAKyL/w7Jda4mpwX8ls3leTKqICXXOeD2+vtW/xSEe9aXJsc1beHby31q81IX0TNdKFdDAcDAwuDuqHTvDM2ntfx3F6lxb3zFpVEW0hj1xyeK6Y7i7FTwO3rTQd8oBByBXJUmpK1rN6fiaxjY49/Bd4NBk0k6sWtcjyVEQGPm3fNzz34rTn8MxXfh+LSb24klMQHlz4AKkDAwB7etbjDa6he3JFSAhx/PNONSUpNXs19zE4JI51/D15erax6tfpc29s4kCJDtMhA4Lkk/kKZqugX+oa1aajFfRQC0z5SNEW69c8966GRcIeSVz+VKxUPlhkdBxmpnVk3yvT/gjUFujmZ9Fvn8SJqxvYV2R+V5YiPKZz13da560ju9Tu73UtO11II5pyRFMiu2FGATnoPQemK9DlkGNgXGeMkVi3HhfR7id5pLCJpAcsQMAn8OtcE6lpOzv8vn1N1HRaDPDNxezSXdte3EN2sBXbcQjAYnOVPbI46etWvEOhR67p/wBmEzQmNhKjgZwwz2/E1etraO3t1itY0REGBGqgAVZUbxhmGD2FdFOXNZRjb+v6uRJW3Zy1/wCGtSv1shJqaGS3lFx5jw53OOgwDwPatHXtBbXdG+ySyhJhtbzFXgMPQenWtwgYximB9nD8jsa6WuRcstu5nu7o5K68Majqc2nz3erKZ7WTfuWLCjkYwPXjnNa0llqI1m3lGoMLRY9jwlR87c85/L8q1cMPn4yTkg+lAPnMWPA6Ad6yk5TSi/if5f19zKSS16EpISPA7DAoEYK7cZxzmmhW3AMchenvUmc54rohHm1kvIhu2zInQAdScnuaicbgI14AIyfWrRCspBFQcDcQOA4rmxFKz02ZpCQkyYfPOcZGPanZwdxHzHrx1FLIcvHj1P8AKnQ58od8cUKinVklp/S/zDm91EqjA6flTGGfmH3h0pw/H6UhIA713SipKzMU7O4xiJQF6D+KlDhPk7jp704YAJFQ/M2ZeePuj1rmnFxd95fp/X4mkWn6D1Bi5zwev1pyKWYu30GewoDKwwRkHtT+1aQpLS23Qly+8CM+9QM6q7FsYXoB3qYnHemSYYouByaWIi3G6CD1GIheRnbrjGPSoY09ehUZFWI24c8feNRxj5kyeqGuL2SvG3n+LNubcSEYBGSMfyqQKuGGOvXNPVFQHaBSZzxzXdSoqMbNGMptsbGxK7T1HFJv8slQMk8ih8hgyrnPFBQqu4feHJrOXMlZdOvkUrb9xVyjgt1bqaQ/vHBHRaRiZMgfdH86N+EGOvpUxcVp9nf1/pjd9+oSt8hB6ntSKTtUcDPJNKq4yTyT1pCCo2gAj60TjJvnYk1shHjJ684557VH5p8zfjB24NKQ5HBIXuSaYGKpjqrHvXn1qjUrxVv60N4x0s9RwK5DH5j0AqWNiSGZTx6dqZEyqMMnTjNSHarjYRyeQK1oJpKXN8v63Jm9bWJQdw45pSwUelQROQWC8/Mcc9KlC85PJ/lXoQqucfd/4Bg42eoK24kYxiozhJm4zuApWf8AfYXqRgmkIKOrEk54JrKVRtej3/ryZSVn6j4wd5c4z0GKfk9+lRGXB4HAPJqTORkV0U5R2iRJPdjs4/8Ar0E00HPXilyB1P41qSPPoTUA4lc4ycDFJuLcg4XPWkYYJcuSOhxXLUqXs0rpamsY9GObiZMY5zmnsoY4IyKAFA+WlzjrW0IaPm6kN9hBgdMYpS2BxQTgZpp6d60sSMcqD8uQ56gd6jKtySQvv3p7jLgqSGPAxTRHvcqSTjrXm1oc03FL/I6IOyvcarAEkjcPU0Rq5GR+lJL1YZ4GFGKcDsmK+oyK5VC07PZfr/wxo3pdD8ZxknPoakjbquMEelMc70wFO6lDDzR7Dmu6naD90xd2tSbIHam5GaTzVz6+wpjM+CwAFdLrRW2pnyslHSmmQcgDJ70ucgGo43UBwf7xpTnqrPcEtwXcHIHTGcU8IW+8Rj0FIpy+ecYp4+lTSgmn2HJ6gMLwOlBfBGR1o4Jo4zXRYgXIIzmmScxt9Kd9KQruUjPUYqZK8WkNbjUGFXjtSIwDyfX+lOEeByxNMjUbn+vFYPmvFWt/wxemoO2WULzzmnnce4FNP+uXnsacXAHUChLWTkweysNiUFASTSRgCVwM4GKWIHy155oUZkcE+lKEUlD+ujG3rL+upJnPbig+1IKUnnHauoyCjrSDOaCy9zQ2lqwF460zeTyFPPrSlhtYjoKEHAHtWTlzStFlJWWo1yxKjaOTnrTjvx2FI2PNX6VIfSojC7k2xt6IhjDbScjkmnbCepJ5pEYKg55pRJx0JNTTVPkVxy5rkgPyio15LnPehpCBwp+tMTdjOMc5qnUTmkkJLQl3elGc8YqLcQQGHB704uF45J68Vr7SNtSeVj9w5oyAOlRlxgY5z0oKjq5z9aTqfyjUe5KDnjH5VG+WkUDoATRsBGVOPpQAxcnoRx0rOU27Kw0kh3elwe9Cq2TkinYHrW6d+hInI680yWVkaMqu7LYPsKeeTTlHzLRLYESVNUNTVkDCkf7jfSlpr/cb6GmIgFO7U1ad2FMYZ4qGVgZUXvUwGKhlx50eBz/9ahbgP5o5A7Un404fStBDeR0pj5BVvTrT89qOvaplHmVhp2Imzw459acCCODkU1l8sEqQB6dqiBJyQjKT6Dg1yyqunKzXy/y/4Joo8yJCu3Kk/I3Q+hqMljblSRkNj9aeZCVKvHx6ioSjFWbBIPU+tcNaoteRdHp5GsF3LKYI3evSk3B3z0Rec+tRhmbAAGB2pwRieTx6VvCrKcUoLQhxSd2yRPmJbHXgcU7HPtTMurDkHNSj3HNdtF+7YyluJ/Oj16Upwe1IAD2rYkMdM0yXiM89eKkprKGBBHaomnKLSHF2dxhONqjvxR8y88t7UZ+Xa3DDoaVXzw3UfrXOmpPt28vIvYbkBsg/Kf500Y2I2ec8mlkXGRj5W/Q1ETuhAPHzYrmq1HBtPp+ehpFXRLwRuY4B6CkIDfcPI7U9FGAx/D6UgOWLDGAMZ9a25bpc3X7/AFIv2Keo6vb6TbLcXRIRmCKFUklj2xWePGGmtKYgl35oXeU+zPuC+uMdK1XtIpXinlUkxEsgPQE9/rjP51zfhYDUdZ1jWCFZXm8iIj+6v+I2/lXRSi3FNtmcnZ2SNzTtXtNWiM9sWMaOyMXUryAPWsuCfTNZ8RyXEEu6W1j4wDhj8wyCewyenc/Sn3k1rbynRbO3+03M5eaRCxVVDMWJcjoMnGO/Sl0q8hm1u4sLi0ihvrSLapiOVaNsHjpjtxT9m7S8/wDKwc2qOgAXYD047Vl3mv2Wm30dncO/nysFjURk5z79O9aihkUAqDiuUvcaj48s4MAx2MJnYf7R4H49DWSSXLpbv9xTe50Wo6nbaZZtdXcmyJcZOMnk1jReO9EnlSJJpS7sFUeS3JPA7Vs3FtBctE1zCH8ttybugOMZx0zWNaxLrHiF7raPsmnkxxccPL/E34dB75rojKMtiHdHSA4GeaqpqUEmpPYI5adIxI4HRQTgZ96g1XUDY24WJfMupjsgj/vN/gOp9q5vwbGy+Ite8yZppVeNXlPdud34Z7VQHZu21S3NNMuBzkUk5PlHFK3CknsKwlzObSdrJfqWrW1MBfFmmrdNaf6SZ05aMW7kgeuMdOav6bqlnqaSyWswbY2GXGGU+4PIrjvDuo2v9p6tql0ZC00myEpCzEqPTA/3fyq9oUNxDq2ra7cwyW1vIvyxycNtUcsR26fqazUbKPOtkPmu3Y39N1yDUb+5tIVkDW5xIXTbg+n6VpTDGz3YV51puvTaVpE+qpZ+fLcTtNOS20RhmAUZ7nvj0NdRq+uy2V9ptulpvW4mRGdmxjPoO+O/4U7NxlFd/wDILq6bOhwPSo58qhcAkqMgDqfasHXfE50u9hsoLY3M8kbSFQ2CAOnY9TkU5vEbyNbWcFoW1GWISPCzYEII/jOOPyzXQ4KSs0ZqVi7pmo2+qQedAXCElGDjDKwPQ1o+YNhRzz/OuMXWLyO/vLCy02P+0hMjzhHJjZSB84PGDjH/ANerMXiq5lvL60Gnh5rc7EVJM72784wAOMn3Fc3sXCTUdjTnTWp07N+6Qn7wIqZSOK5S08VRy+HRq97CYoxn5FO7JDYGPqaS68T3+nWlteXemoIbhxGsaTZkUkZGQQB29eKdBrmaXp9wp7I63IzVDU9Zs9HiWW7d0jJxvCMwH1IHFS2c8txbJNNbvA7DmNyCR9ccVyHjbUkuTbaMkdzumuF8wrCxyg5O3j5scdPSurczvZXN9fFmkHbuuWiV/utLGyKc+5AFaUciPErA7gvcc5FZqGz1jTJ7eS1lWHbsZZ4SnGO2R+tcd4b8RXGn+Dpbh4muPs8rRoCcAIAp5J92wO9c2IhLRxNISWzO31HWLbTrq1hlDtLcsVREXJOP8MirqOx+QHGCefauZv8AWrWy0601a4tWa7mRIooy3K7uSMnge59hT4vFKfYZbiW0ljlaYwwwjlpj6r6j36VyTqXalHZ7/qvwNUrXTOmEgCBmPWpA4IJzx61ztlq94dWj066skjZ4TKrI5faAcYbgfpmr+o3y2GnXN268RIxYA9cCto1qkYLmXT+tSeWLeg+71ey05F+0zBXkOVQcs30A5NZx8Uaam5rg3EBb7nmwOpb/AHcjk+1UfB1p9rszrd4fNvbokhiPuIDgKPTpVrUL/RbsraTahbBkmR9hcZDKwOOfXGPxq3Fcsb6pE8zu7GwbqGCdVnlRGkISPcQNx9B6mrBOZlI68k1zdxfQ3nie20yXTRKUH2lZi/8AqwMgED6gCrc2tMmoyWdlB9quI1BlJfasYPTccHn29qzjpBLo3f8AG/8ATKe7NmQgsqnuckYpcYHDfhiuc07xLJqMOoXS2Lolodm1pBlmH3h6DHFU28c/8SIakunSOM5ZA4xGu7aCx9SewrojTUm5MjmsrHU/KspY/wAI6mliH3sjhuSPrWVqeuwWVvanyXkurvCwQDAZicdfQDNUf+EnuLXUo7C50qRrh4g6LbuHBXOO+Oetczo8lRPpr/kac94nRquDjkEHGalVNuTnJNRsCS/b5QajvL2KxsJbubIjiQu34Cqw9OMZNdv+GFOTaEvNRtNPRWup0j3HCgnlj6AdTVa017T7+4+ypIyzY3COWNo2I9QGAzWP4St5tSEniDUPmnuSRAp6QxgnhfTNV/Hswh/sdoAv20XqmHHXHcfTO2u1xvozG/U7JzheOp4FNAEPT7vesiLXVuNfbSRbSKyQmYStwDg7enXGc806z1yHUdQvbNEYCzZVklONpbuB9MVzVV7zb+RrHayL9/qVpptqbm8lWKIHGT3PsO9TQXEdzBHPE2Y5FDIR3B5FcnqOsWbRS6y2ntd2UGY1mZxjrtJRT1GTgn+YqZtfGj6BpkkenSslwEjhjEg+UkfKpJ56e1dSMjqucdKjO0Owbo3P41hp4oSTXLXTltJfLuA3l3BwFbaMnA6ke9bvB64xUVIcyGnYy7zXtL065EN5eLHKOFVgefpxzWlbOslukin5XG4ZGOtcdcBNW+I8Kbd0Glwb2GOPMbp/MH8K7F544YWlkYIigszE4AHrWdOMU7rf+v8AIptk2SB7UhHGa5uXxYBZSajBp00unRnm4yo3AHBZVPJA/CpdW8Tx6db2M0dtJcx3rokLoyhSW+71Of0rcg3ydy46Co/M+Xb/ABDj61z0Xi2GfXYdNS0nCzIzxTtgK4GeR3x70smv+dqdxZWFq93PbD984cIiH+7k9TXNWk+b3d+v9fkaQStqdEg2gCleYRRtIxAVRkn0rB0HxJHrhYRWlzHsBDO6YUEdRnPWtW8uUtLKa5lJCRIXbPoBmt4W5VYh7lIeK9Fckf2hD8pwSTgD6+laBmSWKOeJ1eP7wZTkEV57oeuafYeH5BdI019qEjyeR5Z+cscAZPGOn51r6aZ/CPgsSXsTzspLvGjj92GPTn+nc0ThzRaFGVnc6qJ4riIyQzK0Td1II/Oq8GsWNzqstjDcI9xEmWQdh9fxFZFvPYad4ZhcQPaW8qDbErEvufnavctzVezmtrbW7S2GlNa3Agd4hHICWXuH984OSTz3rnpxUpPy/E0k2kdgDmk6Vy0PjASR3jCwm328jRLGCCzsv3unAA45z3ra0bU11jSob5I2jWUE7G6jkj+ldRmXicnIrO1HV7DTzGLy5SESEhck/NjrWivPb86zLu2toLmXUrjDCGE7dwyEAyWI+vH5VlV6J7dSo+W5XTxXooB/4mEXydevH1px8R6Us1sizlmuyBDtRiGJOODjFZPgu08/SLrUJ1XzNQneQ8fw5xj88/nVWdoLXxPY2w3PBpNoAiqMs8jDaq49cDNVGmkkn0J5mduBniqDanaPqjaaJG+1KvmFGUjK+xIwaraLr0erWdxcNA1t9nlaKRZCDgr1OfxrJ1XWoPKTWzp0rW9sT5N0GCltw28A8lTnGfoaKivFoadmmdRzKBuOATgAUlwoyFB4C5H5isS98Qtpy6cZLCTfd7EUb1wjN2PfjucU2LxNFea8umpbShZI98cxGFcA9QPQ+tedUo/u5X1b/T/gnRGfvLsXrjWrO11KC0eRxczHYqBCQTx3xitT5z0Cj3FcdeXccvjhpHV5I9NtxtRBktM/QAd/l/lW/oGtLrdk9wsLwlJWiZGIPI//AF11U8PbfqZOpc0lASXA6MKJCd6DoCcZrM8Qav8A2JYfbjbPMiHDbWAxnjv7ms248V+V9geWwmS3unVFmLDAY47dcdeeOlEo8kJLp/TBO8kzV1bWLLRxGbp3TcwC7Y2bJ9OB14NaMmZIyemBkCuO8T3KTeINJs5XxFCTeTcZwF+7+ZyPxrY0fxCNWuL62+yS272pUESEchgSPp0pSjGSd1a6Gm0zRv7yGz06W4mljjRU+85wM9qo+GrSO20iOZLlrl7gea8zEncT6Z6D2rNutRhvS17DYyX9tZA/OWAQkfeKA/eI9fy71qaFLayaREdOJWzbLIP7uSSR7YORVufIlJrVkpXul0NG6vIbGBp7h9ka8s2M4/KqltrdjqcT/YrgSgcZUVm+ML4WPhm8ZSQ8ieUoPfdwf0yfwqno+oabpfh+ztdzh4UBf9033jy3b1zWdaq3TbRUI+8kzXh8QaVNeC1S7UyghRHg5z9MVK2rWgv204yFblwWRSpAYex6Guc8HbbuTVNbYfNczlY2YYxGvQ/59KmvtZspIU1Y2cz2lk/7q6QgFj907QeSpPB+vtmpsnZff6vp/XkO9tTrwSoAz+dVb3U7PTlDXk6xK3Rn6U6wuft2n291sMfnRq4UnJUEZrO8Sp9qsI9PGc3kqw8dl+8x/wC+VNdyRizWS5ikthOjhoyu9XXkEYzkVXs9XsdQkaO1uEkdM7gv8P1rnvCN+1tpV3p9622XS3ZHJ/udQfp1/AVc0+5t9F8OrfXrCN7hjO4A+Ys5LBcdzggfhQxXNGbVrK1u1t5biNbiUkRxk8mrjzRwKvmSKu47Rk43E9q5JWs4rq2TUtNlha8mDxXMrKzmQHKhiPu+w6c4q9d3dtd+IrTSriwlleP/AEmOUuNq4zhsA+oxg1ypOL1Nbpm9tHC9TyTSjlgT/dwakRSFJI5NKcY5zRHDp6sHMy4td02e5FrFfI05ONn8VOn1TT7a/W0muEWZgCIyeTWDpk9vH4q8R30xVUgEalz2AXn/ANBFX7WKYzSazc27vcSR4htwQGij7Dnjcep/LtVzpQVr+RKm2bqzwksqupKHDAHp9aqXmr2VpJHBNOiSzHbGpPLGsrRLmwuLK41iG1NotxKWleR/vBc5Y9hzms+9uLB4/tMljNJFdzKiXbsA+SflKA8hR2/PBpTbfNG9khqyszsEZvLXnHHrRFj5s9Qx61zF9rV//btppdraSMqoJpWVlDOg4wMngZ610kQJL5OOe1ZxXwPcp9SJNXsHvTZLdRm55/dZ+bin3epWmnxq93OsSNwC3SuL8SCZdWk1m23H+y3iVgP4gclx+TL+ZroNSli1IaZbRkPFcyrM3GcxoN2fz2j8a64ttamTNuC4iuoVmhcNG3IYdDUuayrnV0guhZW0LXFzt3NGhA2L6sT0qraeJUvbW9njtJwlqdrg4BLYywHPamBu56UM+Bk1yo8b2v2CG7FrOwdgGUAfICcAn3PXFXG8RwSa3b6ckMjiUtiYfcyvJHvj+dRUk1FtbjjZvU3NzHkKRTY1ZskHAJ6U4vgcnFJCCsS/SseW80m7l3tHYQKBMM5bj1qXao5wKj2t5m7IxjFO2nH3j+FOMeVu0RN3W4vGKYrAM5z3pW2ohOMn3pB+7AUD5m7mlUlLmXl/ww4pWH+YM46GkLhSM9TTSe0g/EUiZaQ5I4GKXtZX5erDlVrj2b5RjqelIMDGTub6UxM888kkD2FShQg5P51MJSqe8xtKOg3arqccGkRdw5JyDg80oONzngf0pYu5x1OaqMYyknYTbSsOVQDmlPNL9KSulJLRGdw+tGOfal/WlB7YGKYELruK5PGe9KF3SkZ4AqRgGHp6GoyefRh+tctS0Xr/AF5GkdUIyH7rcg9DTYV3biTz0qQkOpHQ1EpKxykDv+uKxlOMZqV9Nfy/r7ykm00JGSV4AyeF+manCAdeT60yJAiAnAOKcWLDC8D1xV0UowXNv2FN3egnPncdhzQCPOJ9sUD5RtXk+tKEwOcnNawXM195L0HA5NHXqfwpoB5wDSkf/rroIFpwOWFNHPGM0oHzilLYaJutS1EKlrIGFI/3G+lLSP8Acb6UxFdaXtSCjtTKHVDN/rIvqf5GpetRS/6yL6n+RoW4h3alozgdqK0EIcgZ2k844pQfxNH1NFAEcmSQQASPWml2Bxs5PpUjnCgDqTgU0r8wReB1Y1yVb8z5XY0jtqMYyPwGA+g6VDvOxkBBC9atyEKmFHJ4AFV4lBaQDGOlcdWk+dRUtXe/3GsZKzdgVAVDAZX260KgySGJ9iaWA7Bg+4qXaDyevqK0pUIzipJa9v6/4IpTadhFKA427T71LUQwxKt94UqE5KnqO9ddOVrIykuo8fSjilPT0oA46muggM4o7UY59aTGTQAyUgAAjJPFR7HHUg4/SpZCu3moiGxkMwHp3rhxCXNdq5rB6CMzgYZQy1EwJwxHBPrUhjJBZy2BzzTFBdQWxtBxXn1U9pJ+X9djaNuhJvZ/4ePSlBJ6qcDt2o2be5UdiOlKNwxuP44rogpJ+/e/y/r9CHboZniDU/sOj3BTd9oaNhEijLFugP4Zqv4Phjt/DdtEjZcAtLkYIY84P0zW8qDBJ785pwGOgr06d+XU53ucZYTw6T4k1qbUpNk0zqYSy/fj7BfU9BgelXfD2nXD6rf65eRGKS6IWKNhhljHTPoTgce1dMQpYZGTS59q0uTYhnlSCFpZG2IoySa5XwrOLvUNY1B1ZZppgFR1wfLUYU/r+ldecEc1C4C5Xb8h9O1Y1ZOMdC4q7M7W7m4hshBb83Ny3kxED7hPVj7AAn8KfAlroOlLESRBCnBxkt69OpJrRUjGGHP86ZJ8qkAe4/qK55z5I8y/r+vzNEruzOatVttZifV7/eo+ZYk3shhQdjjuep/D0qn4KMcUurFUkUy3LOgcEFo+x569TXXEBgmOm3mnSxPJCyK5iLLgMoGR780QrSldITglZspadq0GsacLq2DhC5XDjB4OKg8S6j9g0W42bjcSRlYlUZJJ4yB7ZzVyysoLG0it4E2xpxj19z755q3sYdD+dVTm3JytdaBJaJGF4Ut0g8N2kcPzYTLgjBDnkg/iag8WyzLoc1vbxO0106wKEGevX9AfzrpAWU4K/XFJH827A6mm7Oas2LVRZwmuWUNlFoOiwxM8HmhpAoLb9vJB+uatatceX4x0wS28reTbtJEiLu3yNxtz04AzmuwMYMxPTAFOK7XXJBz6inCVtZLrv+ASXRM4bQDNP411Se5jkeZVEWQPkjGMkZPuAB3PXHWp9Kng0nWtbfUXMdzLPujDDl4/4dvr6YFdntHYAepAoMalslc4711aGVmcno1rcQS6t4hvYWje4G6OEr86xqOAfcgDj2rLtrWbSfBGparMjfbr1Wdj0K7zgfzzXoQVQPakIBBDDj3oCxwl3BYw+ABFcxSrHHCgTaMMz/3gD6sT+FS6bJZeILmwa81WC5lt/wB6tvEvlgv6kE5OPwra1bTr19YttQtliuI4oyht5WK4J/jU4PPb6VQl0ObUdVtLiWygszbyiUyK+6R8fw8AcZ965pXh6XNFqdOzoi5bAHc1w39p2l14+N1NMq2tnAVhkJ+VmPXH/fR/Ku4OGdRjpng07yFzlflJ9qI1W22tUglDY5rVNYl1K1ksdFiklmlGw3BQrHGD1O49T6YrD8QabFonhrTdK3lYJblFuXVeWHVifx6fSu/k+QLlcAHORRtBOWUNzkHGaylNSnZ7IpRaR55qdxLe+LNJ+0QyLDEpmgt9mGPOFJ9CSM4PQDnHNXtTuIbHxvaXF+221W1IhkI+USEnPPrj+ldhKvmSKNvPSmm3jmLq6Kdp43CuKpLmqWivL9f6ubRVo3ZVsdTTUHZoEbyQABNtwHP+z649aXWNPOqaNdWSfKZIyAW/vY4/Wr0Y/hIDDsO9SRgknIOPet6HvyV7v+v62JnojkPDWr21lpEWm6lKtneWuUZJTtyAeCM9RiodHjXVPGGo6vs3QRRrDbuU4Y45IP4H867WW2hlIMkSP/vKDTxGAQABgdhXfKnu46NnOntc4nSLlbjxXq0+x2kj/wBHjAXiNEHzE+xbGP8A9dZ+ha4tn4bvpURp9Wd5Z5k2n5SM8sewwP6V6E8Soj7UClj8xA6+9NktoRE+2NRu64HX61m2oN8vRIuzdrnnltP9l+HUkUKs1zdt5e/bxI8h5A9SF4+oq1r1la6RomkaHlvKnuF85gMl1XBb3ySRgfhXerGoRV2AAdBjpQ0SOQzIrFeQSOh9q6E1YzscZ4qube1vdEvDIttdqzeWJ1ygUgbt+OmMjGO/51e0m0trnVJNZa/hvZTH5SeQBsiXOcdSc9eTS/YL611S/mnsE1KK4YGN96hkTsmG4wPak0vw+8GrXGox28enLLB5Qt4yG+bOd5xxn2FTOF1vqNS1NTTdUtNXtpJLFiyBzGWZSMEdev1FR+JbCXUfDt7aW+TK8fyj1IOcfjjFWdP02GxgaCEscMWZ26sxOSTjuamuDci0k+zJG9wOFDsVXPuRWFJ2nt6fI0lrE5/w5rOnQeGbUTXEcD20YimSRgrKy8EEdaq2tpN4l8RxaxPCyadZ8WiSDBkb+/g9B6fQVBDpviWxu57mbT9N1CaVsmTeQ3sBngAV0enHV7iRJb6GG0iX/ljE+9nPucYA+n5+vVsZXvoctZakRruv3aqr3nmfZ4kIOI0Tgu3ovf3IxWXbXLR/DrUZ4DK91PIXuJeuNz4Iz67Rz9a9NeCMBysagvyxA+99fWmRwQBGjWNBER9wLxj6VzVJ/vFDo7fr/wAA0jF8tzz/AMQalazaNpuk2R/4lksscUlwB8oUY4HqRjJrS1aIa74h0bTlWSO3ijN3KhG0gdFBHY54/Gug0/T5LVpVupknXzmeBfLAES9lH09fetSPYzFtvOAMkc06NWL92+opxe5yFvLFcfEKdSrH7HbrDEirkAsNxb2AHH4iupu7iC0tnmnkWONRlmY4xU6QxLI8qxqHf7xAwT9TTJQJScqrIvYjPNaVJqKFGLZwHgzV9PSHVtTu7qKG4u7onbLIAQgHyjn6mrHiTUpdY8I6m9h81mkiRBwDllBBdh6ryB+BrsXtYZWBEUeF5+6OTTxErgRqoVB1AHGa51USldK/Rfr/AF5FuLtZ/M5LxDNDdaBB4f0QpPNcokaCNsiOIYyxPYYGPxqtfaZHf+JtE0DcWtdMtRPLz9/GFUH8h+BNdxa20FsGEMMcTE5bYoGffipDEgcybVDnjdjk10qpFq5m4u9jhrS6iu/iPesck2sKW0SqO33mY+mDx+IqrZ3cdnrOt2dnqNnCs07MTc8Okh67R/EPyrr9R0+Sa0vF09kgvZkysoXq3v8A49q58acs+mR2l14Z3zKu0yGSMjPc7s7uTznGa5PaJuTezv8Aga2aSS3N7w/pVvo+npa27mRQNxkI5ZjyTWR491BIdE+wpKiz3cixcsBtXOST7cY/GtTw7psuk6NFaTSiRkzyDxyeAPYVp+RBJhpIo3fHJKgmroVk3yv+tRTjZaHD+KLrTpvD0Wiaey3d0wjSBIcOVAI5yOnAx+NS+Ji1t4b0jSb2b5p3iiuJM5+VQCxz9QK7QQwwkskSKfZcZprwxsyPKiNtOQSM7T7elazqqLt9/kQoNnDeIrkrruhmd3tLBUZlkZR8smOMg8Ajjr0zWvZT6ZZW99f2plu2jiLy3jnduwPuBv6DiuintoZwDcQxyR/3XUEfrS7BtwEUQ9NuKxp1Ix3/AKXcuUWzgordtF+HVzePlru/XLMx7Oen5En6102nalp2mafpVmJWVZwIoCyH95jjP0PH51uNbxzQ+XJGjpx8pXIqrcaYlzf211M+VtstFHgYD9NxP06V2XRlaxbZsYA6muU8d6pHZaDNbLJ/pFxiMDPOD1/DGR+NdQzAkMMHAOMUyS3hYKzxozZHJUGuJ1FOTe6RtytKxU0eKK20a1gidZEiiVQ69GwOtcrpCZh1rxVIpd3Mhtwf7iAgH68Y/D3ruIolRCFUBc8ADigwxmMxNGvlsMFSOCPTFdNKV43ZnJa6Hmszm2+HNrFEzbbidRczBTwGJZj744Un8KteJtWtr4aZpVqANOkmHmTKMIypjKr69R074Ar0BreEw+S0SGLGNhXjH0pr29uoR2iQ+X9zKj5fp6VcnFJtkpPZHG36Lr3jDT7WRWSGztzPKpHJLYG0/p+BNO066t7jxxqU5J/0aIW8QA+6o5cn0G7j8a67ygJPOKAMeDx2qVLWFC7JCitJ98hQCx9/Wuen7zal0+80krbHB6Iph0nWPFUwJluDI8SseijIA/Pj6CtvwRGsfhq2Rd2SC7OVwGLcnHrjOPwrojBE0JiMamMjBQgYx9KciKi7VUAAcKBjFdOhmkcn4weK6utJ0mWRUjubjzJSzYBRBnB+v9KZfrHr+tWVnasHtLGQT3Mq9N4+4gPfvn2qeGzvLzxbLfX2mOtp9n8iLeUbHOSSMn36V0UEEaLtSNEQHARRgD8KyqWula7Kjr6HGaPaf2r4o1PWZmJgtD9mhzyMqOT/AF/H2rO0yW4uPB2u3doGN3cyNIxA6LnG3PqF3H8RXo0UaJvRUAGecCiO1hiXZGgVB/CBgD8KinH3U4rXYct9TjGv4bfwXa2FhiW5uLZYoYYfvFmHzMcdMZJPvW9oGlnR9Ft9PZssi5Ldix5P4ZJrUjtLa3ZmigijZupVACfrT3KheRntzRVppRbuODdzi/FN9b32vaNpLSx+Ws4mnyQQNvQH68ir3ivUY9N0O6PmfvZEKRjPO48Z/Dr+FbrWttks0KMx54UUya3RwryRKT2yoOBXnV5t2vrbf+tjeCte3U4i9zp/w2hjtmJEiIruhzjcct09yRTfEmrWk2nWGk2ZVbCaVI5J1+6EUjgHuRwT6fjXdpDFsMDwoY+6kAj8qRrO1IiYQRfu2yilR8p9vStaErR5m+uqIqK7sT2jLJaxOiMilAQrDBAx0I7VjfaoL/xckKyI32KAnG7/AJaP6D2UH/vqtxMBn9AajW3iWTdHBGrf3toFdsKq5fMycXc4/wARabcR+JIHtFPk6qn2W6x2AIJP12g/kas6/EW8V6EtxhLJC7AscL5gHAPvwMfjXVbB5se8BiCSOOhx2/DP51R12xn1C2igt5Y0YSqzeZGHBUZyMGm6qad9OguRpnP6hGdd8T2CWxL2env5s0wOVL8YUep4/WpdIuobvxnqkpBLxBbaIAcqq5Lk+27HNdTFbJFGqIioi9FUYApTbqiytCiRyyDl9nU44J9adNa7adAkQ6fqVrqkDTWkokRXKEjsRVtvaqun6fFp1r5MQ5ZjI7Ecux5JNWuAeK1EcN4d0qe81jVLyfiyN67ouOJWVjg/Qfz+lbnim6aw0C7uFB3CIoMdi2FB/M1toixptRQqjsBgVHKsUqGOZVdG6qwyDUVOVr3tEEbrY4LVcw+A7KGDP2USRpcPGucr1Zh6jd371q2w0u5uYpRdvqVwgzGFIKQ8fewMAfU810F7CZ7GSCLajMu1CVyFPbio9M097HTUhlMTSAfO0UYQMfoKwk01JRVy0ndXMHQ7mC58V6tOzZl3i3jXGSioPmJ9ATj8a6WWeK1glnmcJGuWLE47U+G1t4maSOGNHk5dgoBY+p9akmSKRAsqqw9GGartKTtYXdIwNFgiv9FleQKwvt8kgBzwxPB+gwPwrN8JWl5HPcJd5P8AZ4NpC394btxP5bMe1dbGkcbbYo1QEZOBgUsaRqWKjaXOS2PvHpz+VRGsle3cbhscHouuRWekajfSDzdSnlkkaID5htHGfRQKit7xbX4eXG3LXV2xDkA/M8h6Z7nbXdrY23myL9niBkz5mEA359fWlS2gRFjWFAiHCKFGF+gqniFfRAqbscZe6UsA0HQIydxkE0zA9kHP584+lWrd4X8dvGq4Szt1hjRR0J5JHoAOPyrsPKiVvMKjfjG7HP0pgt4kdmWNFlkxuZQMn6mpnta3T8QS1JQqjkCn/lQPalHFdMUktCWxR05JzSe+aM0Z6UxDSu9cetR4OBnhh0zUjEgEjNMwpHzPXNWtey3NIBvDjawwfQ0xDsd8+nNBCA/e/rTU24bfn64rinVk5K9rrrc1UVZj4vlTcx60rEkjd07LUSk45Jx9KkBToCadKreCirJBKNnceAW69PSn96jUkn5c496lx39K9CjtcwkKc96OtGaQmtSRc+9NznkUd+tI2F5NJtJXYIazHeu4ZUdQBS5jI6gU0jjcx/AUqqcZ6CuSUW5Oy37mqasMYKBlWI9KMAwk5+b09aewUcDGTUWAcEHjOBXFVhyS2RrF3Q8EvyMc9zTyr/xHIpmwMNynilw3VScdx6VvCEl8Sv8AMhtdBynkBhj0xT88daaBkg7ifrSnt1rupXtqZS3AdelKQM9KQD8KX8K0JDnv0pyjkUzPJp68MPSlLYaJqkqLIqWsgYUj/cb6UtI/3G+lMRXFL2pF6VR1K+ksbKWeOBpSoyEUdaZRf71FL9+L6/0NVtKv/wC0bJbgIUz1U9jVmX/WRfU/yNC3BjiocAMAQCCM+tLxmkJoHH0rQkQtyMmk3DGd360rKD17U0qB2FQ+a+g9BksgyDkcHNLkk71bqMGlKgVFFGuCOmD2rnlCXPr1+WpaasOb5Tk8ueBQB5bYxwRUgUKeOvrSkD61XsHvs/6/MXP0IEAGd2drGpRuUY6j1FK6CQbSO3Skw0YwPmHvSVL2ew3LmEwWcHBGKOPNyD0FL8x4HFNiUDKtgkHrip1ukur6h0Jdw7HNL+dRkBXXHAzin4BHFdEZN3T6ENC9+OaX61CoJQHcw9aeFPXcaUakpK9htJdRknVfTNID+9YnsOBTpF+QnJpCexUk+orCV+d6dmWthHbeOB8o6+9MVCLdh6HNS4LEZGFHQUm07XTB+Y9ulZTpuT52r3TRSlZWQ6M5UL7ZHvSMCgJAyvf2pAu35R1Xofal3cYYYNax+FKW66/1/TIe90AOwAg/Ke3pT8giud8Q63Lp/wBnsLJFkv7ptsYbog/vH/Pr6U9NJ1VIfMGtztc4z80aeWT6bcZx+NbUrkyZv5x6UVwGt6hrNr4Ut7mW8eG6Fy0UwQABvnbocZAwBiu4S5iL+WJVMuM7Nwz+VbbELUz9Z8QW+imMSwzybhlvKTdsX+83oKksdZtdVWRrNjLGgXMmPlyc8fUYGfqKg10XMixxW0sdp5h/fXTYyij+EZ6kk/zp2iC4t9NEFwsbSI21ZYsBZR2bA6e/uDWdW3I9So35jS2HHD0x2Krhhnng0EDOOpHfsKxIpJ11ifN8ksG3IjG35GJ4HHPAByT/AHh6V5VVOMHJK1vM6Y6tLc2AdjDeDjFPaUsccgfzqvDNHdfPHKsgxwynI+ma5172+t/HsFo15I9s9u0nlEABev59OtRRjPVJ2j/kOdla+51oBIyNuQOFzU3X/GqsU6TjfFJG6g9VOaradFLBNeebf/aS8xdV/wCeQPRa9Sh8P9anPPc1MetGBXLySax/a32pbqNY1k2jTyV3PH03Z/vdwPpXRG4jV1RnCs3QZ5NbkDyh37hzkd6Y7EuvynI5pyXEUit5cittODtOcGqtxeR2to9xM6oi8szdBXLVSWz8/uNI3ZZDjPIINSZ4rH0nV49X09LpRtSRmCjPOAxAJ/LNW4b2GQsqTI7KcEKwJqo1raSBwvsXenb86TqOtZjpLJrEE4vjHEqMptcD5z656/8A6q0RKhbZuUuBnbnnFbKcWrpkNMaFJlbk8YFNyRMcjkL1FSRnczn3xSD/AFrc46CuXlTSae7/AMzS+68hDh5Fzg8GnHKEYJIJximuP3ykcEikZvnQMMc9fWk5ct3Le+/3DSvaw6cfuyB3xTtjD7rEDHSkkOdoyOWFSHvWqhGc235EXaiiAhUcEk9OvqabHnIJ4ySDmrHJ7VGRhip6NyD6GsqlHlakv6/qxcZ3VmNZcScfxfoaejZXkc9DRtYkbsYHOaIxy5HTNVTVp3Stf+vz/MUtYj/Y0YFLjv1NGea6zIQA45qJ1O7avPcipufaoGyA/OCW6+1c+Jty6mlPckDEMAR1708jFREY+XJOehPrShwVBJHNOnUs3GQpR6oeR9KO+MUZ4pkhwhxnJ4GK1lLlTZKV3YRlKksp47imx4Eec57mkYsq7c/KeAfSkkGMBO/UDvXG5uMnJLbp5vsapXVmPjcN1BBIqTGBxUY2yDnqP0pSzKhB6gcVsqjjG8nddyXG70El6DJ4zyBTBmJg27KHoaeFzleMDqTUcilBjI2ntXHWcrupb+v8jWNvhGg5mJPIGalQnrwCTUQCiTrketSlw3AX9Kig223ccx7OcYxznFLwidvT8aj538dVHPvT2+Zcg89RXZCUpJ9+hk0kM5hX1B/nS7TGu72+b3oz5rbfT731oy0h2NjI6+9Z6fZ26ev9fqVr1+YrnC7+46e9NLEndjPQAelPYbyq446mgockkZU1pUi5NuP9MmLS3IniY/OMbvXpUJ3MrsOOmamcFjsXIz6mmbAVbb24zXn1leXurv162NoOy1FiRiq9PYU9jgHOMgZBFMQ4UEZwevsaeULcYPuT6VtSV4JRWv8AX9eRMt9RV+c7z17UHMhx/CP50qqUfaenUUHKOQP4uldO0EpfMz66fIYGMnyHjHDGpFHylSenBzTVHl5ycg/zpUUj5jxnk+1FNO+u/X0/r9Ry8hVYhSD/AA0EsVPGB9aay5+Y8ZI49qCACd3XPH0qeeXw3sgstyNyPKDdxwRTnbLDB5Apr4yNp4PBoCnecHn1rk55XcV1tt5GtluyQbtwAPTqBTz9KYECDJAI7mjzMEqOT2rtpT9npPQxkubYeSF5OaRl3RnOeRxQBjlzz29qYhL7lBIUH86udR3s1v0EorddBwBmUcYXvUuKhV9pKKORT0bgg8kUUZLrv1fp0CaH96XjOaaOeTR3z1OK6jMHZVxk9ahUnzCACMnOTQGJO/8AiPQegpSx2kkfMCMGuGdRz96+i/r8jZRtoSqoVTig4I6Gl5I6UmMCu2KSVkYsAM4pshAHTJPQYp/frUbf61egGDioqv3bdyo7jVUE44wOv1pkqh2Izx0FPBZQRjknrRGnz4zwo5Pua43BSioW3f8AS+41Ts7jAu5kYZyVqRUIzhFHvUgQA7sUuePb61tTw9tyHO+xDEoWRweSMc1IWCnHJOKQYEzY7gUZAnyehWiPuQstNf1B6saysxQnp6Clkwuw8fepHcu6BeBnOTSyKAAT1yOT9aze0nH7/uK7XHF8c449adznvTJCdhp4IxXTBtSab7GbtYMHHrR396M8GkY4X1PatJSUVdiSuBIAxmocr5qnnkUpAB5+Zu/tTWVSA447VzSqOS9C1Gw52VtuD/EKk4YEe1NEYBx2pwUL0Oc1tGD1b6kt9gVMAAsTj0pQgFOyT2pAPwpqnGOyE22RHAc5OAR1pUYbdh9PzpXP8OBz60wqP7+OOlctSTi3ymiV1qNOElUZ9s+1LGcbmPJJ4poIDDOSKRepODiuJVWpXRs46Em7Jzxn09KemMk5yaRTjon405Bkk/yrtotuXcxlsOHIIzxTcc4p1Hck12mQmMGg9OaXJHTrSMeMkUmwGlskKpye9M2AnHU+ppQcR57nk1J8qrXM1zv3vU0+HYZtVFJxk/1qIqTu46DJPvUx/vEY9BTVC7XGfrWFWmpOyVkXGVtRI8MADj1FKy4YA9D3pFUbQPyp5BOM8YNXBXgk1r/W4m9QT5TtNSAetRKwMhOeBTt4z3renUjbciUXcfgdqBjFNLjPenZyucVqpxeiZNmgOKjODLj0FOLYOBzmmHcDuK9KyqTX3FRQN8z8np0FKxwMd+wpQofDE80hwucck9s0rtK/fqG40jgjuep9qa4/dxgDnrUoTIOeSetNAJKjGAKxlSbdrb/5lqQqsFPoDyKG4lBH8XBoxt+UjK9sdqQFVGQp+tXsrP8Ar0J9By4DkDgU7Ax1zUS7sZ25zS7yCAVNaUprlFJaj+eQOKUD1pob2P5U7qc1smnsQwx6U5fvCkxSr94YolsNEmPSpqi5x1qWsgYUjfcb6UtI33G+lMRXFBxjnmhadimUNRFUYUAD2qOUYliz6n+RqeoZR+8jz6n+RoW4gZgBkc/So4rlJJpYgG3RkA5HrU2QKTHXvWghrMegApPmA4IpCQrrz1pSfcVjeLbuytVYFO4ZpuQs3P8AEKSNgNwzjB4ofBKtnkHtWbqJwTvqv6ZXLrYm60hxmj0/pRx6V1GYZ5pB3zS9eKMUAHHrTChDkqcZ9qfgKMUjHaMk1E1Fq8ug030GuG2/ez35FALEA4GMUbxjPP5U1JAEGc8cdK5rwUtJb+ZetthyFhkADg+tO3MOWHFRq480jPUVIxyhA6mnBrldpbA99UOPKEdvamJgqD3pVOVB70idWHoa15k5JrqTbRof70UvUgCgitiRjLu5zg+tNCuOwJqTv3oxUOCbutBpnD6wDF8RdLllGEaAqrdBu+fj9R+ddnj5flbFZ+u6Db63bKkrNHLG26KVPvI3tVGPTPEIj8iTWIPLxjzFt/nI/E4B/Cs5UknzeQ1J2sZvxBZZPDceGBIuVBwehwaq6xZ22j+JNBltI2WWacrK5YkyA4ByT16mtXVvDDahpkWmw3XkQxP5jM0e9nbnknI65JNGqeH7vVL6wuHv40ezO9cQHDNkHn5unA/WpjWXKruwODu3YqWDw634t1X7dCskdmqwwxSqCADnLYPc46+lM0Pfpvi/UtMhJ+whBNGmciMnHA9ByfyrXudAnXVv7V067SC5eMRzq6bklA74zkGrWmaILOS5uZ5fPu7kgySbdowBgKB2AqpqU4tJr/gijZO7Rl+NNQn03w9K0BIaZxHvHVQc5P5Aj8azfE+j2lj4eF5YRrBcWmxkljGCeQME9+uea6u/0qDVdLe0ud2yRccHkHsR75rJHhu9nsU02+1BJrFCuQsRWSQA8Bjn2H5VEIOUE+hUnZsn0KzhstLtRBGYt8QlZM5+Zhk1havaR6h8RLSCQt5bWJ3BTjcMtwfau18nanHUdPwrBl0K6l8SR6yl5GCieUIvJ/h5OCd3XnrUU4uM5c3XUqTTSt0MnQbaKz8V67p1vH5dr5cbeWGIx8vOPTqaraFKdL0/xTLbZ3QTSeXnnGM4res/D95ba/d6s19EWuU2vH5BA4AA/i9h+tGkeG5LL+0Bc3KTw37M8sflFeW64OTxg1vDffdGbWmxiwaDdaroNpPCtlFcsqTC83t5u7gkk46/jxSX9ilx4z0VZZC7z27GZ43IDkIc49AfbtSWehyWWrnQU1y4+yOpkNuIuSh6jd2/Ct258OXEuu2upQ3kUQtU8uKHyMgKQQcncPU1uZoo6XaRaX44urOzHl20tmJTGDwGDAZ/n+dbOuwRPot6Jo1kTynYBhnBAODUEWhXa+I21hr2M7o/KMXk8BM5xnd1961b2BbiBoX3GN1KuB6EVhX0jzdUa0+xxOjW9kPh+ZZJUsnkjZZLlU+bG8/ifTFV7hlt9f8ADslrZfZEZ/KDEBWkXgcgex7881qp4Of+wptLk1RpIj/qsIFCfNu5Geeaow6TJrd1F/xN5XvdMm2s/kAAY9B3OV6+3Suadazu9fx06FKGmhPNFHH8S7Mpu+eBmb5iecMPwrqE0m3XWDqYRxcvH5f3vlx9KxzoU76/baqL9d0CeWIzCTuXnOTu68mtWO1uxrbXjXrNamLatqBwG9c/561nTqxnFPm1LlFp7aGlEdqkkcZzUp+btmmxKVX5up5pxjDHIOD7V0whNQS38iJNORGVYS8HOF70pYGRQRgjNOCMHJbnjimFQZwG7Cs3GSjfu9vmUmr/ACH+WuQwp/QVHllkVScg1JkV00ra2VjOVwFIwBXBGad060h5GBVtJ6MlEZX5SdxpsbbYwWHHXIqVhlSOlQuSsRUjBxgD1rkqr2b5lpZGsfeVicEUo44qMvsTPXtTgwbpXSqivyt6mdnuOPXjmq8rKHOMnscVMTtBJ6VAzEMWCcHrnvXPipLlsaU1qK774dw6jmoxzE312ims687OAwwVojyW2k4wST9a851nOS6u1vL+v8jdRsixvbGdpNJuDuMdAP1pjBRwp+b2NKMq7kcjvXbzyuk3dGXKrXHE7pcZ4ApgJWcA/dA/KnlQ65B6dKbFyWLDlun0pzXvLzd7/wBfIFsPA/f8dlyaGHmSEdgP50yL5QXOdpPX0qWHJBY9Sc06f7yyfV3f6foKXuke1h1B3eq96ZtwzM3arZ4461VdGUgZ4LdKivQ5UmtRwncYRgIR1NPVRgMCQvcZ6U4/8e4/2adGiklSBweKyhQ95JdUv6/Apz0HqgA4H1pjZRiQMg9hU2KQcDn6V6UoJqy0ME9SEr5a7weep96Ap2bs/Oec0rHMoXHHWgfLIVHIIz9DXOoRU7dNvn3Lu7eYqKRyTyetP6UAccUoz3rqjFRVkZt3IHBViQR83HvSKAIGwPU0+bgoeeopPuqyY6k4rinBKbfr+JqndIai8tjv2NTKDjBPNMUjzGGOwFPPFb4emoq/r+ZM5XYjjcOOo6U3ZkFm4Pb2p465psh3MF6DrTqwj8TFFvYaAZFyeg6UoBcjI4H86UEByOx5FPqadNNa/PzG5W2AjcDmonQ8ICSf5VNUcqgDP8R4p14JwbFB6kRVS20duSaYvIPqBmpo1wGPpxTUUjDAZO0VwOjrF97myluG4dCSfwpVzvyeC3FSRjC/MO/FNk+6SOo5rrVJqKm90Z8yvYa43Oo7enrQx2yqF9OaGYEfL25J9Ka+2NAepznJ71FSSfM1to7/AKDith3Ecikd+KcTiRTnqMU1U/jcc449qGJK56KvPTrVX5Y3tbqkG7Hl1HHJP0qJmZ3yhxxxShTnAbBxknFNOY5ASMjpkd6ipUm1d7DjFJ6biwnI3ZxgY5pU+Zue53H+lRA4XaOck808YzjOWP5CueFVNRXbctx1bLPWk64pEX5eTn3p3GDXrRd1c5nuAFMkCkdwfanBgTwc1EmAXJPes6kk0l3HFdRVLsvUc+1PRQq4yfxpsf3fQE8VIV4ooxXKpPccnrYDR3oIwfejA9vwrYgjZG83cMYIxzTWQCZMkseeTUjMFwBkk88VGwJkQN7niuSqo9NXdfmjWLfUV2G5eOhp20suDwKZIQoTsNwp5JYfKMD1NC+KSl9yDomhJMCNgfSk3EgcgfWiRMISeT3oIG/JOQRgUpuXPrpsCtYR2IAUnknqKaTiTA6DkfU0soKLntTdwMhbPQVzVJe9yyeun3alxWl0SHKLx36+5pqr0j7DljSBstkdf5VKhA+Xbg+/et4TjN6bf1+ZLTSH8ZopRyKQjtmu4xFz+JpOxpGBK8dfX0oclYyfypSfKmxpXdhjfPn0HekWMHtxStjKg8ClJJ4X8643GLk3PVml3ayIpPmcDjGcChDtkYds9Kd78YBwKXblmYYP9awUHz8y3v8AgXdWsObAIYH/AOvQDtlwO4zSADqFOaRc5J25OcV0KXvIi2hKCKTHPFM+fdwAPrS5YEHjk1u6ttbEco8gGm5wvNOJwDzTEAKAnqec05Sd+VAlpdjY2UgoSCKcNij/ACaRVBZ+O+BTwuOgArOnCTXQqTVxFyxBOfaho9xOOM9afmjIJ61p7OLVmTzMaVXGMUhTI+8cU89OOtMkfahHeicY2cmgTd7BEAUB7U/j/wCtTFJCgccU37xYn1pK8IqKDdtj2OFNKMbQO4FRPgYGc5PrS4G0nt9ai8udu2w7KwoP7wnPbFK2Dxx1pE2lQTingL6CnGMpR9QbSYbF9P1poUKSQKf0NIeua1UIp3SJuxQe9GaOOwpKoQDrxSSfdx68ClA5pj5aUAEcDPSs6nw27lR3HHgACjIpTgDmo1QsoJzk03Jp2SFbS7H9RRjPGeabwrAZJp2acW3uDDke9PX7y0wAginqfmBpy2EiWpaiqWshsKRvuN9KWkf7jfSmIriloXvS9qYwqKU/vI/qf5GpOtRy/wCsi+v9DQtwFAqqJH+3lPKwpTO8t19sVa5ppRS4cqN4BAOOlaCBlDKcjJpqKpUcDNPYkDgDn3qNd2WH44rnnZVE7Fq/KKVAkXGMHj8aeQPQVDJuC7iBwc8U8eYcdMUoS5ZNWG1dJ3JMZPWkJPrTVzuKsefan571vGSkrkNWDHOBRj3oz70nT/CqEDdPrTXGUIPGRTsd80HaKUldWBOzGqcoCKRfvuPXmiIgLt9CRSspLbgxHFY6uMZLcvRNoSVQVzjOOacEX0FIUYqQX6j0pEyyAlu3TFZ/8vNY7ry6D+zuIiDB46E1IqhRx1qJSRIw4PenMzoCSBgelOm4xjdx2CV29yQHqPegHmk7UcetdRmLj8aX8cUg64oyKAF/CmGRdxBPTrVe/wBStNMgE15MsUZbaGPc+lZi+K9G85h9uT7oPQ/4VnUclblGrdTYyvm59sdaHI3p9aqWWo2epIJ7SZZYgShYdM8HFZaGy1PX5Li2uw7Wa4ZUY/eORj0x16dT16Cud83LLbR/5M00ujoXVdhIHOKVSCg9xTCG28MOR3rNm12xsZ4rSa5QTuQixDJbJ4HAque0723QrXjuakX3eD0J6/WnH6iqk97Bp9tJcXcixQg5LN2zVCLxbok0qRJfxs7sFVQDyTwO1a0tIJMmW5sgU1oznIwD608sDVcXsD3j2iuGmRA7KOwPT+VXKKluJNoc8f7s5Yk4oVG2gg5+tSnleai3MigYyAOvSsJU1GV7MtSbVgREZvM2rvxjOOcVIMZ9TWKvijSI5Hje7VZFJJUg5H6Vcs9Qs9QR5rW4jmQdWQ5x7U41Hyx7sTirsvcVG5y+3OFAyaztO1q01S4uIbSSQtbkCTfGVweeOee1aDZV8tjDDBxUVpu1pKyHBK+jEEQcZwFB7CoBGsUr+UgGRkkDr71YPAHz8VC7CJJpGDEKmcKMn6e9clWmnZRWvc1jLdsci7VBwCDyM96eCGUkAr9Kq6XqFrqtmJrZy0RJAyMEHvVoAq2P4h+opU6XIk1t+oOVyaMkqCetPx7U1JN4BA4p1epC3KrM53uA/OmOmW3A4bp7U/OOtUr7VrLTFVrydIQ/3SxxmnKKkrME7ExkYyqCpyAelShweoIPoaxovEWlSsRHfQ73YBQWAyPbNaZbkAnnqprhjOUG3/Xb9DVxTLHHvRis271qysZbaK4kYSXLbY1VCxJHXp9a0A2QD612xmpaoyaaCR9i5xmo5GDpjHJI4NLKQSg9WpJMM6Lz1zXNWcnzJbaL7zSFlYR+CoPIJqQ7W5Xr61Ru7+2sHRrueOJOcFjjJqo3iTSlmG68SPgnD5Un6A9azi7Nu2l0rfcN9DWkJ2FWo+XeSwz6Z9KjknjE6LI6LuGFyep9BUoRs4VsChxlKTa1t+n/AA4XSWpBKQ7hVG3HNR4OQ7cgjJNSvtQSHvjH1pyLmHb/ABL0rhdF1JtN66v7nt+ZtzWXkIgOM7vl9RU6qFHFV41B47Hkf4Va46fpXoYOOlzGq9bEbRnkg4z+VJKoEQAHPRak5/CmyhsBhztPT1rarTSi2luTGTugjIA2NwQPzp/AqldX9raAS3M0cMajlnYAZ9KZZ6zp19OYbe7ieUc7Afmx9KKEk07O6QpqzNH2qOUEANj7pzTwaCc1rOPNGxKdmRFSVIUjae/pTk5lc9uBVa9urexi82edYYx952bAFTwTRzRK0ZDKQCCvQg9DXLC3tLPp/VvxNZfCTnpTT6UpOBSZ5zXaYkchzgKMuOQfSmqSrfMPvdxWfd6zptrcSwT39vFLuXKvKAQMehq0rxyR7omDxsFdGU5BFedObUnPt/wf8vxN1HSxcB75OKB+lICPY0vUV6CZgNZQwI7VGWZeAQcdTipsY+lQg7FZDyT0PrXPX0s9vP8AQ0gSKu0fXqacAPSmjhQKJJEhiZ5GCooyWJwAK3hpFEPcXvnFREl2+XGQetUjr2lMdq6jak+glX/GrMLrIi7WyoUHIPrXPWndqC6mkI2V2TIMEg8t1zUvA71UglWXY6MGGDyDkGlj1C0kvHtFuImuEGWjDDcB7iqw8rwFUVmWh0/wqN+qk9AafnPSmsQBlv5VrUXuslbjdrYKjoT1pV+8xA9qYN2QpPBFRXWo2ViFFzcwwBvu+Y4XP0zXPSjd32t/X6lS7FvIpCMjmsz/AISDSTnOpWmP+uy/40SeItKjngh+2RM85AjCnduycDpXVdEWNBiqAKACTwBTI0BB3ckcUbgJSx6EdarQ6naSalLZLKPtKrvMZGDj1/UVyK0qiv0urdjTaJZVGYANkAH86mKgjBFHpxS8dBXRClGCsQ5NkDfKB0OOnPNRsHx8x69BVW81iyttQitHuE+0yEKsRBJyauLxGznk4OK86tSbk46/8D9TeMtLkYIeQFuB04NTMoVSVbpzj1qGMfK4HUcipgBgZTP04FZYdOzutX/XQqe4oYK5HPYgU45PJOB6Cs2+1mx0qZBfXKxM44XBJP5Voli0gXoCM5rtjfl9/vsYvfQRfkdgM9iBSIAZHLYyDnrUF9dRWEMs8jqqqhOWYAZ+prP8O2b21ksk92buW5HmvIGypJ7L7VCvdLs9umpX+RuKysCQc4p+cCqc95b2W57mZIY+MM7BRS22o2d7n7NdQzbRk+W4bH5V2U5OS13MpK2xa75ozWemt6ZLMsMd/bNIx2hVlBJPp1pp1S0bUfsJnAuNu5YuQWHr70qlRRBRbLpZRMucYwad96VTjgZ5qE7MblXBWm3OoWllt+1XEUIb7u9wufzrGnebd3pv/XzRb0tYtYGeaXpUQljMPm+Yvl7d27PGPXNRW2pWV25S3uoZWAyQjgnFdZkWTwDmq4BcZU7VPrSTX1rBMkEs8ayyZ2IWALfQd6RiikBmwScAE1xYrVpG1MRhgfKcnvilOHcBRj2pXARdo/E1FkqEbHrk1506bjKz8r/f/wAE3i7q5Phl4J2/hTkI3EdWqjHrOnyuIfttu8jHAVZAcn2qSTUbS3mSGa7gjlA5VpADXbC0WnHX1Mmm9zQBA6jFAyaiE6sSA2SOuOagnv4bd41lljjaRtqK7AFj6AV2OtFbamPIy50prOrLjOR7c012O0tx0pIyEiXPpzROTb5QS0uKMEcrnHtRy3ygECq8F/aSymFLiNpQTlFYEj8KlnvLe0AM88cQbpvYDP51FOHNFNsqTs9iUKMbe3pSqAPamQzR3EayxSK6N0ZTkGnkV0WRAueM0yI5TPqSaczYUkjtTU4QewrJ/wAReg18IFzuIAzimsWLKNvehGALknvSbszZGSFHaueUuaKvLd/qWlZ7D33BDux6UoXjGTUbsWwNp5NOLOqk4FNOPM27tILOySHqADgUvJooz6V2JJLQyFBpOO1IeRSDvmgBSM1HIDxgZweaeT+FGQOp5qZpNWY07MaWOM7aau7H3c/U06Q/IQCPSlLAcbhWGnPrL8i+mxESWfjtStnacgAdKVSuCSQMnNK2GKgHPOai0XG99WPW+2woDgYyMUISRk8nNKzYB47UsYwgHpW6jaVkRfQcPpQDxQTk9qToetakijGOlKCMGmgnpS4NABuqP5g7HGQfSnEgdTSgg9xUTSbWuqKV0RyyMU2hcbuKcG474+lNJDSr6DmpMgKT2FZRTu5XG9krEatufIBwBUmaYgITPrzTxzWlJPlu92KW+gZ/KnLkuvPek+lOXlhVy2JRLj3qWoutS1kNhSP9xvpS0j/cb6UxEANL2pBS0xiVFNgvH/vf0NT8ZqGYYeP0yf5GhbgR3EoghMnBxipAcjPGKRuRUVvcfaELGNoyGxhhg1oImJAxk4qPd+8XHfinsoPJFAQDkCs5RlIpNIGXcpB9Kaki7BkgEDvT8cdKTaPSiUXzc0QTVrMidx5itkenFOG89CB7YokHzxgjjNBBaUrkgAVzaqTv36adC9LKwoYg4Yde4pWbYM9zxTSWXP8AEv61GzbRyflzkGidVwi7gopsl8wYO4YI60DcwzwoqJz+8A/vAVIFL8n7vYChTlJuO9v6/wAgaSVxMsjHgHdT9zEfd/WmYOxweg6GpFyQOOaqkm3a7FKwgJ/un86VMhTngZ9Kf9ADSHOOa3VPW7ZHNpYhbiRWJxng0rOrKVLDkVJgUhC4J9KmUHrZ7jTWhGsnyjuacHycEEH3pqHbHu6EkUNnGGAI9RWMZyUVr0LaTZMD70gqAkqhGeccGjOw4HccVX1lLoL2ZFd2UF1cwTTfN5BLIh6bj0J9xzj61zHhnGo+INX1bapR5PIiIP8ACuP5jaa1fEepw6Zo9zI0o+0FCIwTyW6DA9qq+EYY4fDtosUqOxXexUg4Y84P06fhRKrJxv5r8xKCuPu2s7BRpNuks91cO83lREK2GYklm/hHb1o0iS0k1S4t1tFtL61iETRqRgxnBBGOv9M1n6PNHaa9r11qM0cdwJQB5hwREPukexGPyFWfDdpc3Grahrs8DILohIFbg+WO5HvgflVzjF3un/XoJN6WOmjLGNTgHiuWugL/AMc2VuVVksImnfv8zcAfhwa6h5UtbVpJ5FjjXks5AAFcv4QuodQ1LWdR8xTJNPtUdxGo+U498/pUQhaMZN2dipO7asdDd2NpqJiFyglWI7hG33ScYyR3rEs7G01HxG1zFbRR2mnkxoUQDzJe5+i9Pqa0teu5be2jjtcG7uW8mH2J6sfYDJ/CpLdLHw/o6RvMkcEK8u55Y9SfqTmtoTeqkyJRTasP1S/+w2uUTzZ5G2Qxjq7np+Hcn0zXM+DkmOv6+08xmlEkavJ0yw3Zx7f0qzbxQ69G2uXN3JDEu5YBHNs8pM/xEfxHqfwFVfAU1sBqzLPvd7pmAdsuUHRj379a0J6nb9BioXlClhgjA5qDTtTttVtFurR98JJAJGOR9azfE2rRaVpV3IZAs7xbYlzyWOQMfTrWVRyVuXuXG2tzm/D2saadX1rUry6gQzTbIg/UovQj6jH5Vc0BGXVNY1cxNaWEwDRqy7NwUcvj9fxrS8J2drH4fslj2SkxB2IwcMeSPrzj8Kj8ZzPBoTQQZ867YW6KO+48j8sis3KctLX1sCSWrMLSdf8A7I0efVHt3nku7hp5gmB5ascLk/qB710mqeIVsdQsbT7NJIbiVU3dApP8zXPa7aQ6ZaaHomxjC04eU9TJtxke+c9PpVrWb2FvGVgswZfsts0saAZLyMcbQO5wKcnHla+YRvdGtrPii30e7itjA0srRtIQpA2gDjr64Iom1+NzbRQW80t5cRCX7MuAUU93J+7WJ4fmN3411Se4DPOqiFQqkrGB94Z9iAM96saJPb2Wp6/d6hKIrgXBB38ERD7uPYj+QrWVOMlaSJUmnoNi1wWN1cWlppkn9oG5UzwKcgBgMuCBjpj09aup4tSa6uYPsUwmt3CCMFSZGIPAwccY5OeKqaNHIkmseJL2NoY5vmhBGGEaDrj3AFZdpBPpvg3Udclz9svgzZxgoHbAI9M5B/L0rF0bXVuxSnfU6ix8UWk2gtrMwaC35yrcnIOMD15qG68XPYQW9zd6VcpBcMFj2spck8gFc8Vj3tpZp8PFilLJDAqssiDO5/UDuCSf51cs4B4mksLi8vbR4rYiQW9q2d0g7sT/ACx3qqLVreoTvc6qyuvtlnHceTLDvGdkq7WH1Fcd461S1uVtdIWXDSXK+cQpOxR1/mPyrtyQq5JwB15rhf7QtL34hyTTXESW9hAVjZpAAWPX/wBCI/CtiHexuXCaXrmlTwxhJIduwnZjYccEZHUVzfh/xZ9l8GmW9Es7wStEm3klRtIJPYDcB+Va2ta7He272OikXV5KpQNFykYPVi3QYrD1qwttE8OaXo5l2pcXK/aZCMAgHLHP1x+VcMpWlKD2fT82bJaJr+uxu32s2NjFa63PBI0k0axwR91L8nrwD6n2qzbeKbOfTmuX86JRMYEj25aRh/dA65rmL+6TUvFulLKuyzjUzRREHL84U492HT0Ge/GncXMMHj63+1sqQRWp+zFjhd5PJ+uM/pXNS3tJ+fy9DWXkjcttb83VorG4t3gmaIzKCwb5c45x0NaGp3aWOnz3rk7YIy5A74HSq9leWt7OTb4k8vrMq5Xn+EN3qPxBp0mo6FeWkP35IztHqeo/UV1U4tp3X9aGUnbqYnhS3fUv+J7qR865nz5QbpEmcYUdq0tSj0/UJI43uLc+TKkg3MCQVbJA57jj8apeENStW0SO1ndIbi1XypInO0gjvg1n6NaWmq+NtU1FYY5ba2Cxx/KCpbuw9eh/Ol7Nt80tLP59g5klZa3NW5u7O/8AFFrp09hO00P+kRykgKoHfg9Mjv7VqXWuxwXv2K3t5bu6A3OkWP3a+rEkAfSsDR7uO68WaxeEM0iH7NEijJVUGWJ9ATjHvWfoGuwWXhy9vy4uNUneWaSJeWGM4z6KAM/jxXXThyx/rqZyldnR2vieDUbG+uobO4KWp2tkKCxxyBk9veqQ8cWUekpqItrhlcZaNQCUG7bubnAyenrWLBcrZ/DiSOBg93dtsbHO55O2fUKf0p2uadDo+h6VoZlCC6mU3Mh43KuCx/lj6VM6S5lIcZu1jrL7W7fT7e2ZleSW4fEEKDLvn0H496ryeLora/Fjd6fexXJUOqKgkyp7/KTWR4ju47fVdE1ASRpOhcRwznYpUgAkt/CRmtfTdNkn1p9cvJ4ZJGiEUKQHKImc/e7nOajDqPLoOo3c6MHK555qtqN4ljYzXMp2xxqWY+gpthqFrqVuZ7OdZowxQsp7jtWZ4wtpbzwtfxQ5MhQMAOpwQSB+AraavFq9iVo7mT4Yt21p5Ne1JA/mOVtY25ESA4yPc+vt71B42kFnd6NcwAfbkuwqY4LL3H06D8TWp4Z1Cz/4RW0IniVIoFEmWA2kDnPpzWTbwyeKvFEOqOjrpliP3BYY81/7w9s4/Ie9ckZckk1tr/w35fiayV15nR2niO1u9afS4klMscZkMhXCkA7Tj15/lU1jrdtf6he2kAcmzYLJIR8pY54H0xXJafqiLreu35KNdGT7NDET91UHzMfRe5+nrWdbXxtPh5f3EUjNeXUpadwPul2x19doz7bh611qSauZO6Z0GsappVyJr+5tbi8sbfMfm4BhDdDtBOScnG7BA/Op08RWui6Fp0gtLtoZ1RIVwpYZHyqTnrisDxFeWC6Tp2hWEymylkjjmnUgoqjBPPQnuf8A69XtchXXNd0XTbVnW3RPtcm0FcKOF9CD1HtmsWvev/Xqir6HQQeKbOfWotMRJi8u7bLt+QlRkgHvjFbbMAvJGa4i0eC48eyBFVVsYFt4I1XoSCScDoAMj8q6me5SGJ5piqKuclzwoqZV3FJd+pShdnH3ca6v8RYF2749NgDyZXI3k8DP4g/ga7KZgvO4KNo5PGOc/wBK4vwXd28sGq6vPcRJLd3LEh3GQg6D9TUXibWW1DwzfvYtm1Esdu06k8jI3H/d5A/E1xVXPmVL0/r8TWFrc50D+LbOFJLuOC6msIztku0QFAc4J65Iz3ANWdU8UWmlxWshinnW6ZUhaEAhi3QZJrB8UNDb+GLfQdLzJc3YSGGOM5OwYyx9sDr71Uv9MF94g0Hw8HbyNPthPOQcZxhR9Dx/49XZSfKklszKWr1Olt/FVld66NNiExkKM8cmz924HXB79Dz04pbjxHEb2W2s7ae8mtxmUQgYT2JJAzx0FYNhPb3PxDvAhVI7OBbOFEHT+Jj7AEYz7gVDpcs1rrGuWOmTWkxmuWfzZJNhRznKlcEsB+X60pRs3r/wX/X9aDTOm0bxPZ67Ky2iz5Rd2WjIHoRnpnmtS8uobexmuJSPKjQu30Ayaz/D+jx6HpsVlHIZSMtI+OrHvWR49vDBon2KJv315IsKqD6nn8MDH41XM4ax72/4IrX3Od0jUNFg8OTNeLFcXl7K7m2RQzknhVAHTpn8a29Gnm8M+Dw+rJM23JKKMlFJ4B/P9az/ABculQ+HbfTrUJNfgRpbrHhnGMc8cjgGpPEksseg6Vpl7KFluWijuHJ/hUAuc+xxWFSpZqXd/oVGOjXY3NPex0zwvHJE0trbPHuTccyAtzx1ycnpVbTpNNt9ciSPT7q1vfIdwWAJnXPO7knORnnBrL1ydrjxJoVuZltrTyzNE8qfLv5xkEjkYGM9zWrbPp9ib7Ulne9uooW864PKgDnYpHA+g/GqoScUpPr/AJimk3ZdC5H4xsXt7uXyLlTbyGLZsyzsBkgAHsOua1dO1GHV9MivYAwilGRv4Ix6/iK4GC1bSPAV1qNw267vwdpJ6CQ44/Dn8vSuq0q6sNP0/TrIXCqsi+VESNvmsvBI9ie/fNb1JyStbfQiKubqt5m04wBWdf6dZvdtqV5skSCEhFkUFU6lm57nj8ver+Tu2L09RXNeN9SFj4cuIVfEs5ESjvg9f0zU0KltPx8xziVvB2l299o95f3NrCxv53YKVBAXOMY+uarXbW1n4j0+0Z82+kWu4nbks7YVRj1PBArrdLtk0/Rba2QgiGFQSO+Bya4vTvnXWfFU672YyG2DdNqjAP17fn61pXrJRauTCGqOp0jW7bWLOSeNJIljkaNxKMFSvJz+dZV5rumb4taa1umjtCyrdxINsmcrt55Iz3xjPeucmuPs3gG0hhlAN3OFuZgDxv8AmPPfgAH8RWh4j1Cxni0zRLZk+xGUefKrfIqJglQe5xz+VZ0UlN2/rb/glTd4o6i88SwWUdi0trc5vCixgKOGboDz1pbbxPZXWs/2bEspkZC6SFMI4BwcHv0PPSsPVYhr3i/TbFCy29pAbiXgqSGwNuOx6e/NGmXFvN441CbIVbWIWkCAcAD5nJ9ADxn3FddjK4ahexyeODJIT5WmW2RtGSZX4C+5IPH0rf0fWbbXbLzbZHRVcxusgwwIrktHJis9X8Vzjc07SNbox6AZC/8AxP8A+utvwQka+GYEj+YsS0r7cAseTz3xnH1FctRc10vQ1hoaWr6vBo2nNezxzNGDyYwDjJx6/Sqi+LrJTZZt7lILpgiTtH8gY9Bnv9RxVXxeVu59K0UsAl1cbpRnH7tOSP8APpTdVjTWNb03TLQK0FjItxcFRwmPuL6c88VrSpRgvMmU2xnii6hm8RaNZSuEiic3cxPRQo+XPsSCK1NL8Q2+r3dxFDFNG9sQr+cm3ggkHHXsetYenWqax4u1TV7j5rWzP2eJT0JXkn8Dz+I9KybS8mPhPW9Ttgftl1M0jFASY0J24J9QNx9gQaiuny79vzHBq50Op3+m3l00slvcahbWoIlCKDEjDqTkjcQD0GcVtaJHaLptv/Z7l7MKTExOflJJx+HT8K5uaaDSfAtpBa/PNcW4jijTku7ryQPqSa6Dw5p76XoNpYt9+NMu3+0SSQPxNZrS8X30Xcrz8ir4yvUsfD17IcEyRGID3Y4/rn8Kp+HNS0XSNAtbY39qsgQNL+9XO48n/D8Kh8VPFfa/ouj7kZWn8+YNzwvQH6/NWh4nuYNN8N3dxhVmKFEwBnc3Ax9Ov4U3zR0TtfX8haPXsZXhRIr291fXgFPnXDRxHbjCDv8AjkflVm91jS5JI9UMNy0Vi5C3kaDZnkFRnkg9MgYz3rKvS2i/DiG2iYq8yorMO2/5m/qKb4n1GyGmWOgWUqfZ5JEjklU5VFBB5PTPQn/69ZqcXU57+VvTf8CuVqPLbzO4sbkX9lDcKpVZ1EgDdQCMjP6VR8UwpeabHYbQZLuVYVO3O0ZyxH0VSa0bR1+yQtEMRsoKjGDjHp2rOaRL7xZHECpWxgLnB6SPwPyUN/31W2Ga1fUmoUvCGokaHPZXjqJ9NZoZcn+EdD9McfhU+iyWuk+HzqN0Y4BcM1zIf985A/IgYrF8Q2dxaeJglqD5Otxi3mx/CQQC3/fOf1q5rcXneLdEsJlC2aK0oUnCs6jgfhgfnXUzG4mdLn1S1a8t7uK6mlEkFzOu0uynIUf3R/skD86uX11YX+u2unXEFwbmJ/tEbAYUbc4J9siqGssdY8WabaWx3RWD+fcOvRTkYX68frUml3aXnjTUpzy8YFrCo7BeXJ9s9/fFcsmubR6r5mq22OqCFjhup5PsKXa2dpGQCTn2qKxvLa9haW1nSZQ5VmQ5GRVnPy0oYdNXe43Poji9HW2Xxf4hvSVRLcIu4jhRj5v/AEGr9lCtzdy65eWpY7ALaPbuZI88Nj+8evsMVk+HdNn1PV9WllH/ABL2vGZv+mxUnC/7ozk+vHvXQ+I7z+z9A1GcZBEexcercD+daTgoyjb+tCYu6ZH4fn02aK71W0WaNLmQlzM3XHcDPA61mX82lXFxHcyxXUpmnVIb0r8qNnKhPb3Awfes7VSLPwbZWlvJshMkcFxIucDOS5z6bv6itmO3tJb6yFzerdyRfNBbwKFjTA4baM9PUmpc2023pe2m47dkGp+ILldcg0qC3n/56TMqZJTpx7ZwCa6cKuOefrXI6VcR3fizUrlyN5cWsK9SAgy/0Gcc11FzILe3eWSQBFGSTwAKzdotu17LqUrvS5xniJpLbXTrdugWPTpI45doA3Bslvrwyj8TW9rJi1IabaDZItzOrnIz8ijcfzwB+NM0u0TUvDk3nDm/8yV+c8P0/Jdo/CsrwiLyR5Beqc6bGbRD1BO7Jx9AEFdq7mHkdJd6xbWM8dnHHJLcMu4QwrkhfU9gPrUFr4ns7u3u7iFJ2jtcCRvLPJxkgDrx3rm9E1u2ttJ1DWLhhLfXErt5QOWwo4X6AZOfSq0N0tl8Pbl1ZTd3bHzMHPzSH+ezmgdzpX8Z6Z9ihuD5xjmOMCPlRkjJ9AcGrf8AbliNXj00GRpnDYYD5cgZIz61yt7pPkW+haBE2JpZBNPIOvyDn/Af7oq5bmAeN2iVgqWdsIYk7l25JH4ZyawqqK95q5cW9jsowCgJH50RvjeT60BAVAJ7U2NVA+tZRjJOMbLRFtp3Y8sGkUDoMmlk4VR3JFKAFPA/SmSMN6Z5wc1U/di7vf8A4YmOrViXpijPGKjMgxyCKUOoTNbKpHuTZjwcUbuwxTCwxkcnNREEHLtj2zUSrJbajUX1JmIxnHSmRoCmT1NI33CQcgjvTlVto5FQ5c09VsVay3EIHmAADgZpzYCk4/SlVcMWYgmlZQwwTVKD5W7asV9UIAvGQDilwAaaYwf4j+dHlDHc/jTXMtoi07g53AL6mn5GMVDjvk7R0p4A7cGs41He9t/MpxVrEnJ69KByeRioxIQvT5s4pwc8g9fatPbxJ5GKeDSBvQ/hTdv985PpSYQ8Dg0vaNvoPlQrHdIoOOOcU5lXH3RUaZDN0zT2DMMYFTF3TbWo3va42NPl3EHn3pHUcDJwTipQOgxTGHzggZxQ6UYwSsCk27jgCO/HvSikByeQRTuPoa3ja2hDuHHY05eWFNwKcv3lpy2EiWpaiqWshsKRvuH6UtI33T9KYiADFKOlGcUDmmMU5qGYfvIvr/Q1KKim/wBZH9f6GhAL2qNYwsjSAnJAGM8d6fj86XFaCEGT1FKM4560g4zilzx2oAQZPelOaOvejGaAGSKSMjqORTc7ufuuOxqU/lUcoGzO0E9qwqwsnIuL6AJMnB4NMkQYI/hPUelCxnbgt1puAmcOfpXJUnPl99aeqNIpX0ZGc/IOOOKmMnG1fz9KiIUxZP3qcq46KCa5IVJxbSe9v+G9TRxTHgggDnHp61MrBuPSod56EBfrUiDvnJNehh5a2RjNdx4HcZpDnOTindeKbj0rtMgHJpG6Yp3NJ1oAixtUoTx2NAbs35+tSNwp4qFE3LncAD2rinzU5JRNVaS1CRMDH8J7+hpmclDnnBA+tKcouN4I9KaRtVW3ZauCpP3m0rd/vNorQfJHEQN0auw6ZANJFDGgVI1UAHLbRjmkUAglic+tPBGBtJziuiFZzd3t2IcbD3ggd1d4kZweGKgkVMBxxUa8j3p2SDXpp3RzjpI1dNrqrKezDIqNbWFCSsSKSOcLin7896NxxQ1dWYeZCYozNnYPk6expHWGZAJEBGcjIpz/ACuTxtIxSIFUbG/CuKyjJx2/rQ23VxiRxBDEY02nnAUYNRmBCjCJUhcqQHVRkVK6leAfdf8ACmM4Kx9uCDWcsROm+V9P+ANU1LUj0+0t9NsUtLZW8pM++SeST+NStBFNPueNHG3gsM45qTaxXdnaPSmAAsrYPzDtWkqlS6ZKjGzQ5YEjP7oKmP7vSmTJu2llDbWBBI6Gp9rD+LPsaY+4rgrz7VdVXi3ZpijuiKZUdQXQbl5Ukcj6U8wQvIJGjQuBgNjn86lZcxn3FNVFKhs4+lO01PvoGjQLFHHkqiqWOSQMZpslrDI6yPDGzjozKCRT4yWQE9aec10QlzJSRm1bQaY1dSrqCp6gjrTWgiMXltGpjPG0gEflUo9qO/vVAczq1heLrcF2tr9tsUjKm2DAFXP8WDgHjis5dAF3rNrd22ljTfInEjyblBdR/CFUkc+tdo8oV9pz0zmoV2yO5BBHFckppSSg+r0NFG6bYqhnVg4DKcgg9xUX2Kyzg2sI9jGKlj3ZcDBAang7weOR61NGcuVa6+Y5xV9iusaRbwiKvI5A6Cknt7aRB50SSlTlQ4BwfX2qVFJBx1BIwaVkZkOVAHoOprC02m0tWX7uzKIt43eOUxp5hyFbbyPbNOmtbe4Ci4t45QDxvUHafxqbGViVTyOePWpZAGXzBzxyPauSnSdm4vVW/JX+41lLoxsCrGPLjUKgHGBjFTgdqZEf4T+B9RUwFevh/g3OWe5SudKsLxw9zZQSuP4njBNPggis1MccSRoTkBRgCreOcVFLy6Ieh6067ajzLdfroKCV7EFrb28IkaKKONpWLOVUAsfU+tKunWaCUJaQKJs+ZiMfPnrn1p+4FOgC9iO1PR8rlsZHBrOhW0UW+hU4dbDPsNr5UcfkRbIyGRdgwpHcDtSTWkFxJHJLDE7xHMbOoJQ+o9Ksc4yRUcjlV465xXTKfLFyM1G7scdNp8iahf8A9r6W9+kr/wCjSqodUj7KAT8p9T3p+iaHLYanc3dpbyafayQ+WlvI+/L5zvKhuBx0z+VdTIT8qsOp6+1LjEigZIHOPSuJ1Wm1DyXp8jZQ6sr6RpsGlWIt4DkbizMRgsx5Jp9/JP8AZXa0hE0y/dUtgZ9zVkAHlDgjrUa8ryMgE5xTq1JNKL6hCKWx5xBZ6pZ6hLd33hm3vZZXyXR1wPZV7fXrXW6bPqd3KPOsRZW6j7jOGZvwHAFbD/MdoQCm4JIOcZ9q4atRt2etvX0e5rCNkRrp1pC0rLawKZj+8KoAXz6+tJDY2a2xtBbRLb4K+UEG0+vHSrKBi2DjPY1L5S7cV101Ob5l0M5cqVmYtho/leYl/DaSRJOzWqJEAIk7DGOtaCW8MVw115KeYw27wo3bfTPXFWCD9wjk9/akI58vPynvTlJ35l0/NiSWxBFbW8LzXSQRpLLy7qvLY6ZpJrCG6hCXVvFPGTu2SKCM/Q1Y8o7gMgpUp/StoU3Jpy6f02S5JaLqYZ8PaQWYnS7IKo5/cr/hU6WFrHZLbx2sKwNnMSoAvPtV+RFXBB+83Sg/6leeQR0+tcVSlJykpPbX8V+hrGSsmkUrPTLGxfdaW0MO8AFkQA/SrSWFrHPJcLBGJ5Bh5Ao3MPQmpI1BAJAJXipgOOK7cPT928uplN62RhalYPBp1++k28EepTLkOEALnPUn169e9c62kaXcWCR3GgXpv9vzPtw7P6l84PPeu/wM7mAyO9RHLfvAM46D2okpQ63f6ArMyvDdnd6bocNtfSF7lc5JbdwTwM98CrFzomm30nm3VjbzSnq7xgmtEYYhuKXHrWkYdXsS30MuDSrCzkP2e1ghI6mOMKf0pLiwt7rZJLbxyNE+Yy6g7T6itCVRuUbRljTT/q1Hqw/nXn1aTc5Xff8Ar8TeMkkijc6da30aLc20UyA5AkUHB/GrH2C3a2+zNbx/Z8Y8raNv5VNGmQp6Dvj1qbbmt8NQ9xOWxFSeuhTksba7shbT28TxLgBGQFRjpxVK70pL6/s5327LPLRxqvRunX09q1mRt2U79aZ/q32rzkd6KnMtHts337WBJdBDjaoQc9RVO90nT7mTzp7K3llbgs8QJPbvV0YiJHJJ5HvT/LLKSep6e1CU5Rajv+Vv1DRPXYrxWsMMHkQQxxwrwEUYH5VX+x2y2otBbxiEZHlhQFwevHSrjkhiO59DUfIJYnJ6Zrjrytp95rBFVrC0kthbPbxG3GAItgx7cVJHpen5h3WcA8k/uh5Ywn09KsRbMkMvPXNOYjDc8cYNVQm4LnuKcU9LCpaW8dw9wkKLLIAHcKAzY6ZPeoksbCOS4MdtCGn/ANdhB8+eufWptxfvhf1NNLKsi7Rz0r0JV2lzLb+tjBU1sV1srRbaSzNtF5B4EQUbcHnGKsW0KW1skUcaoqDAVRgAUAbJdzHORUivuJGCMetRRklKzeuun4lTWl0celr/AGx4wlnv9MmNmsHlQedD8pOcljnp3rq7eytrOMR29vFEn91FAH6VPj2pskm1c4yeg+tdcpqMbvYyjG7K5tLe3t3WGCONWbcyooGSeppqWVtb24t7eCOOPORGigD34qb5W4bJPQn0NPiwCy+hri55VJ+T0/M2sor0Ktvo+nWsnmQWUET/AN5UAIq9t5xS5pB6dK7rdTEzZdE0ppGmewtvM3bi5iXOfXNNvNLtL5le6tYJtowGlQE4/GtGXbs+bn6VEq72w2eOtcGJUpT5UbU7JXKH2CzS1a0NrEbdgQI9g2+vT60Lotg8EKfY7YpEcxr5Ywp9uKuvgzJj1pYzgsBwQSPrXDTjyzs9V/X9am0ndXW4ACMZC9OoNQ22ladbzi4hsreOXn94sYB596klPytyCx9O1TCMH7zfh0ruoTlFuMF/Wv8AWhjOKdmyOVLd5I2dQzRNuQ46HBGfyJrP8QWM99Zwrbx2rssysxnXOF749D0rTkZBHtXH4UPlkwRgEj61Try95Xvp0+YuRaEENlbWVv5VtDHEpPRFA5pyafbwGeS2ghimmyzOE+83qfWrCqowO/v1qTFdFOLTbZErbGdpWlxaVaeRFglnLuwGNzHqcdh7egrQKgLS7TimlSBzWxGxDb20VrEIoY1jjHQKKZc2UV3C8NzHHJE5yVYZBq3kKpyO1RlmZQQMfWsanK2r7lxvYz7qwSaxntUhhYbNqJIvyZxxkelQ6Lpq6dZRxvBbxTlR5vkrgE1pICQSWPJ7CnIgLPwOOOa543SVla7v+ZbSu7laGxtLed5ba3RHlbdIyqAWPqTTr20gvIRFcRJLGWB2uMirWR03ZPtUZBc4xjBzzVzmknrdsSj5aEdrZwWcfl28KRR5J2ooAzTkt44mkKRqDI258fxHAGfyAqQEEDDHPrSDLkg8Y64qvrHQXsyiNH06EzMtlApnBWQhBlweoNOGlWfkRQfZYBFEweNNgwrev1q3Hl8HHOO/anOgHA5Y9Oaz9tKoudbeo+RR0KxtIDfi6aBTOE2K+OcZ9aFsLZLt7hbaNZpMb5Noy2PerZGZFA7dafjnpWkIN3TbsJtaaDQABimCPHG44qYD15pMD0rZwjJ3ZKbQwID1NMxiRzjoOKlAGKY5G4EHkdc1hVhCKUrFxbeg3DeWGz1HSmIP3gH8P3qcJAvTpTSw3lh0xXJKrD3Xfbc0UXqKmTI2MZzx7U4oFBz19aahVFwOvelDbjnOTVUpxS82Ek2/IB8sZGOT0FSgEKM03ZjknJp4Jx0FdlKFtWZSdxe1J2o+Y+1B6981sQL3o6Ck79aGbaM/lUyaSuxpXYzGY9vGRTjhlyPwppVzzwDTdzIeVric1DSSdjW19gQ7peeMjOKQEtKxHXoKTkEsB1GBT0IQYHJrGE07KWmtymraokCgDJPPrUZw0gIHApc55Jz7CgAnrwK6lNSsorQztbcF5fPbpUmc5600DGKdjFdMI2WpDdxOe1BBAo3H1oJzxViE4xzS+/el46Yox25pAGM05RytNwRmnJ94fWlLYESVNUdSVkNhSN9w/SlpG+4fpTEQd6dimCnZ4qhh0qGXmSP6/wBDUpNRS/fj+v8AQ0kAvTnFVLzU7awiEtwzKhYKPlPWrhPFNaNZFxIgYehFaCEVlkVXXkEZFPwMUxvkxwNv8qcPWkpJuwWF4xSHJoopgL+eaCAQQelFIaTAhIByRwo60qIMZxgelNGTEPbrTtxfhcj1NcCjC/M1/X9f8E2beyIkG+VhwARxUkR3Da45WkAAcHjAO0flS9JiM8HH4GsKceT3vP77lyd9CQqw6fMPQ0ADGU4PpS78DDce9MBBkBHTHNddo3Vvu6r0MtepIG3jp7UvTpUakeYce2akHTiuinK61IktROvU0UuKKsQnQYqE4bLEYXPbvUxHYmoVBC7e4OR71z19bI0gKFCLubHHYVCOEY91NTMMjLHgdqiwFDg9xmuOrSXMrKy1/I0jLQk4Me7IHr6VjJ4o0hrhYEvUDltoPOwn03dP1pnihrhPC999myJRFzjrt7n8s1wbtbT/AAxQAr51vc5b13En+jV0UoKcVJ6GcpcraR60j7/TNOPH/wCqsHwpcy3XhrTppid5TYSe4BIH8q3mwRiuim3rF9CHbdGLJ4r0SKR43v41ZGKtweCKb/wl+hFQ39oxFc9ef8KoeItNg07wdqSRKMuGdnwMsS2ef5fhWX8PbSG98KXcE6B43uHUgjsUWtbE3Z1U/iPSbeWOKa8jRpFVkDfxA9CKvDL9Pu9MZrzTx9Gtjf6JGoZxCgXgcsARW7Z+LJ5PEo0e90/7MzjcjCTcR8uee3Y/jXLiYXV/+Aa05a2NrXNet9BtVkvCzB22qqY3H3/Cp7C/h1CygvYDmGT5gT+o/OuX1C+gvvFgtLSzS6vLeI7nuJCI4h1OAAeeQKXw5qkc+kX8en2whuLeUs1q8h2qx9DjgcHj1rzq0JON9f6/GxvFq9jtDJv4wcelSKRuBJGew9K87tvH+oT6Rc3sWlArbsBI3mfKAcfiTW4PF1t/wiya3KjBW4EXctkjGfqPyropqoneW/y/zM5OL0R1g+tGc1wl1401KxtbG5uNOgMd8N0W2YgqOPvHGOhFdnbSyyW0TyxeVIygugO7afTPevTOe6JzIFwGIBJwMnrWbPrFja6jDp8lyqXMoyiHPPpzXE6hrmrz+P4LSK3jLWpfyoDJhWyh+Yn1wak1PU/L8aabDf6TAbt/LCypMx2hjjpjBIOaznC6uNSO/jJ2ZBABPFPViGwevauJu/F17ZeI00htOWUnmPZJywwcdeB71a0HxXLqurXWmXVp9nng3H5X3AYOD/OuSMpQimjZpN2Owz60m/6VmX9xdR2c01oiy3Ea5WNmwG9Rn6Vg+HvF9xrsd832aCBrZAQHkPJOcZ44HHWt4V1JN20IcLOx0epR2s1pcLd4Fv5RMhJxgDnOe1cx4FvbaZL6yguJJkil3RFxhth/+vn86ZqWvpN4VF5rFq0aXJUR28UnMo6gE44B6/T8qWwnt4PFdpa3NjHY3rW2YjbPlHTB+RhgdNp/KpSjNO6vqwbaasdjGxSRlYEjrmiNgZJMHvUUk6wNJLI2FRNzHOMAVx0njeQQPqUWnmTThOIS+/D9OuMYx+Nc8ObTl6N6P59f+HNJW1v2Oom1vTbC4aC7vIoZWOQrnGRWoDkZry/4i3COuiXKAlZN8gyOSDsNdBD4zlTxFDpN/pz2pnAMTtIGPOcZA6ZxjrXZSi4wSZjJpyOgudTsYr6Owa4jW7f5kizy3+eatDkEoMq3UHtXE3d7bn4iWsF1pafav+WdwsxIK4O0lcdf89q7dlXaSDg47GoqUW3zRKjPSzFUbDEvGQDTp547aB5pmCRoMsx6AVwlr41vZtWu7CLSGluYN+QkwIJU4OSQMDrz9K1/D/iZPEuk3Enk+VLHlZEJ3dRwR7UUFKKfMrBNp7M3LHVrHUw/2O6jnCY3bGzjPSp5iBhgRxzkmvIPBuu3GkWGrTwWD3QTYzkMFVFG7kn/AA9DXdxeK7SbwwNakRo4gMmP7xBB24/P+dVXdoMVPVl6XXtPgv002SYi5lwUQISeTx0HFXg+SxOMBc/j0rz5fE1rYapDq1zp5VdSAKXAlDlAABjbgY7Z5rV8SeKpfD80AeyEsNxkqwkweDyMY9xXl1OduMYq7/r8mdMbat6HYrK2xcAfQnmqJ1rTTfLaNeQCcNjyy4Dbuwx61z0PjENr0ek3Omy2xmAMUjuCTnoSB06etc/4rmFv8RdMlWNnwI2CoOWO9uldVNzdot3M5WWqPT2I84bumOM0L8kjkAlelc1pPi0ahrNxpN7ZPaXMQLAM4bI/DvzmuhUlYwc5Boqe7O/z81/wAjqiZCNjP1yaVYwFGcg9TzTQg2gLwO9SZrenTb+NESl2IGAQsAD04oCgQ8/wk1LIN0bAdcVGMlDtGQw/KuedFRm10a/r9DRSuh0a+pPympRUcX+sI9ABUpOK6sPFKBnN6i471DwxfcOaeSc1C5DknO0A4zSxDSSf4BBXJo8+WCetO7+lMjYnI7ipOp61rSacFYmS1IpVyvygEggj3qPKHJ5HOdp9asYAPWoHIMjliRtHH+NYYiNmpIum76D4htUZGCeak6jGc0xGJRc9SOadxiuimkoqxnLcD8vJ6VDnnAyEJ646U6Yjao6ZYA005KhieGyMVyYid5cvb+vuNYLS5Oo44FBO0E4psR+RcnnFO3ZrrhLmimZNWdiNznaw5weRTMhTlTn0FStwDgDgdKhThkIOSetctZWnp1/4bQ0hsTRqVUD0FPOabkUfQ11xSirIzbvqBJCHb17VCAAgkyS2cnilaQhioxxySe1NThgODnkVyVZKU0l/wxpFWVyf3Ipck9abS12GRFIu1yQeoyaZJHiIA9+Tj6U99zO4HUgYpHywyfoK8ypBNy0/q+v9eZ0Rb0EVRlQfvdOKlEYJyxye2aXIAHSl3fKea66eHUVrqZym3sRRgmEjoRkZpjEeSMDnAP0qTDbmxwp5zTFxhkxk5wKwnzJJPTRotW3+YMu3a+ec04nZKG9RgmkTbsDOelJJl3TIwuaOa0eaPWz/AOHC2tmPMp/unHrUDFiYyT979DTwMjliG5zmolLKQG/gPauavVk0uZ/1oXCKWxMwAAUEYHJp8YOMt1PJqFfmOWPHXipE78nH1rfD1FOpcicbRJsUdDSAnigV6RgRtlpgOwXP40RkiIAcsetNdssHQfd6mpPmZf7oPU5rh3k+X+r2/wAjbZK4wRls44xwtPWPCkHqTk09QFHHSkJzxW9OhGOvUiU29CKUYj4AHI6fWllGQo7EgUSKWXC8kEcU19xZd3Az2rKtdcyS3SKh0CTCqFHUkcCiQsSoIxyMUPtV4/YmnHMjLwQAc1m1zOS66KyKTtZi7QsidyTUneo3P71OOmad5ik8Hmuim4xcltr+iM5XaTH0FgF5PNReYA23P1xTeGORk+gApzrRWi3BQb3HPJuQjij+HjLGl6kqwHTNLGcxjuaiDlKe43ZIVE2oB3FJ5S5Jp3brRW/s42Sa2I5mAGOnFRkYLA/xDrUhIBxURbLMpOB6Gs69lFFQvccMFdp4NRhiu/PWkYDsSaaMBWBzmvNqVZaeX+RvGKJVPloABz6UKxLEg5Pc00dMEZ9s0ZDDhQDVwm3ZdugmktSdRtH19aU89PzpiZ6frTyQO+K9SKskjne4EHdyeMcetGfSkPTqTSjGOKoQHgcmoSSpO3p1pxOWOcbRQDu5PTsK5al6jstDRe7uM+Zuwx9KZu2huOD3qRz27AckVFn92xx1NcVaDT913euprB9xQCvUU5DnjbzTkIZcHnFGflYc/L0NaRpciTi9PkJyvuPjBA+Y96cRg+1IpyBx2pSOK9GCSikjB7i0Z96RT155o6GqEBIqhqGox2UQZkLAn6Vcc5cLng8mq91ZwXo8ueMOg7Vz1JOXur0LirajbS7F1EHQnOOR6VYIYD5m/AURQx20YWJFRQOABTWY9T1PQelc9SnGEdy4tyYZO3Z60i8HBXP40EAFVHpUoG8VjTouTs3qi3JJDQU9CKcnUjORTex4yw/WpEIK5A6110Y6oyk9BQM9aDj/AOvSEml4rrMxMZb8KcRzx0o7c0ZJ6UALnINJ1+lNz81OyRyDRe+wCk9hwKcv3h9aZ/OnJncOe9J7ATVJUWc9qlrIbCkf7jfSlpG+4fpTEVlGDzTiKSnUxiVHKMvH9f6GpO9Ml+8n1/pQhiY75pcYGTRS+1aEkcmPLJJwDSI4CDnnFEilwPbmnKwKg1zvmdR9NC9OUUEOM01mCkcZJ4pF4cjseRSy42e45FNzfI31QJaibmPRcUYkPUj8BR5oIzmlEi7gORnpxUqUH9r+vkFmugzawkwGySKfhiMcD1NEi5GQOnPFOB3dKI00pOPQHLS40oCu2lWMAEZJz1pQeKceB0rb2cb3sTzMjwV7bh+tJyRwDn3qXrSYyM1Ps7aJj5iHywHG7v1+tOZQBuXPFPddy4HUfpTSrEYz+lZOko3SiVzXtqLnNNRRt5JyOOtIoIJXPT2o2kPgN15pSlzWk4+QJWurjjGvfOfrUckaoob0NPYOozv6deKcyhlIz1FN04yTjy2YKTWtxqqPr9aGUNjIFEf3B696d15raCi46LQhtpkMqoIy0jKqgc7umPevN9Y0Sx1a/Sy0KyUEybrm5TPlqPQdu54HpXpkkUc8RSVFdD1VhkH8KRY0QBVUKo6ADGKfIr3TE3fRnLapq8XhGy021S2eVSPLHIGFUAE+55rqPm2bsg9+lEsEcy4kRW2nKlhnBpw37eVH51jKCi3a+vUtNs57xpMi+FrxWkUM8eFDHluR0rF+Gs8a6JPAWHmfaGbZnnG1ecV2xjjc4kiDEdMrnFJFFDE7FI1Un0XBo9suVK9mHI+a55x8QpY21/S13DMeGcf3RuHX8qZezwt8TbKQSoY1ULvDcZIbAz+Ir0t4YJGy6IxPcrUclpBkMIkyCP4aJ8so8172FG6djzyxt20X4h38l+4iiuY5HjdjhWyQ2Mn8R+FM8JW7CfXtalJitZC2wtwrfMST+HA/GvSZbK3nUCeFJVHOJADinfZYipUINmMbccEfSiVJuL030HGVmeP6BcRReB9ehdwJGI2oTyc4AxWpYmwm+F7Jes22Et/qxlkfedvH4/ka9GNnACUMMe08j5RWR4k0ae/0Ke1sRCHkI3BlADAHpnsfei7enZitZHJW0Vhq9vpFvqOt2Iis1AEUbcydMA5PHAxXpajKgg5/GvOZfB0FxA0NtoUtrPjCzSXQKg+vU5H4V3+n2gstPt7bfu8mNY9x74GM1tCSa3JtZ7Hnt/KmnfFMXdzmOAjIcjg/uscevPFQ+JLmKX4iaXKHAWMwh8/wneTg+nWvT2gikKs8asV+6SMkU1raBj80SEn1Uc1poTZnmuq3ETfE+0cOpVAEY54DYIx+oo8NXEX/AAsLUmLgJKJFQ5+8dw6evQ16NJa25IJhQsTkfKOvrUf2aNWBSKPcOmEHFcNaSjNtdrG0E2hDwXGeq9a88u9DurTxu1rakx2upITIQOBGfvj2PBx9RXouNrOpGc8/SkEKeaJHX51BAYDkA9f5CvNo1XTm/wCranROPMkcV8RdPl/seylhQiGByCqj7oIGD+mPxqzojeH9Ru7G5tIp5NRxkh5HYw4HJJJ6fzzXZEIU2NtkU8HIzkU63s7a2BFvbxxbuTsULn8q9XDuM4W7f1uc1RNSuUtVs5bvSr2GP/WS27xr25IIFefeDdasdOsrrS9WVkZZSyo0ZbPquMdcivUz0x1qu+m2ZuBc/ZohOP8AlpsG78+tW6UVG1r9RczbPNviHcCafR+GQgM5RhhkB29R2/8ArU3xLNC3xH0mQSKUTyNzA8L85P8AI16QbK3mPmzxRszcZKA8U5bG0ZsG1gz2OwdKijVVkn/XYc4O90ee6tcQr8VLFzIu1FVGOeASDwfzFekH7pPtUbafaO5Z7WFiTkkoDz61ZKjGMda6WzNHlPhuRP8AhO9bk81VRlnKtngjeD/Km/DuZILPWt7BfkRuT2G7Jr0lbCzCu4toVPzDhBzTRp9qkBxawgMoViqAZHoa4qlW8W7WujWMGmvI8q8KOsfhfxJvdVJhAAPfKsP61f0O+isvh1dySW63O2QqYn5GSRjP5g16O2l2KkbbWABjgjYMEU8adZqzRrbRKjL8wCgBvqO9Op72290Ebr7jxLWZ0utL0udZpJJAXEiKmyOHphFGMf1/Sug+Ik0cy6O8Th1Ku4IPY7cGvS30u0a28k2sTRKcrGUGB9BTJNPtJ5zLPaQuQABvQE4/GsqiSqQclt+pUbuLS6nneuzRH4h6RIGXYqRhmzwMs3X8xUviKZD8SdGYsoCrEGwfune3X8xXevpVgXP+hW5OAeY16DjHSpn0uwlcyPZ27s3JZolJP14rbDRSfK3srE1G2r23PO7Vo3+LspyChLLnPBPl4x+lelOANg6LmohpenpKJVsrcSBtwYRKDn1zirMnC5wK3qxi4tkQbuN+6+B0IzUgGBzUKrjJyM+lTKAR14rPDzvdMua6h39KicAKzDIPsetTAcntTH2khT3rSsouLuTG99BsQ2Haec85qUnA4qFcJIc5IHGadvPBYcHoaxpVYxXK/wDhi5Rb1JcAjtVZP9bgHjJ71MZMDAGT161XBAxxhl/UVjiqq5o+RVOLsx6Ha+MdMgc+9Sq+Rkd6gXLO+Opp+ChA7+uazw1aSv2HUin6kjtjhRyTgVE37wquMMOtSJ8xZ+/pUZGF3A/vCcGtK03JX6Pp5L9RQVtOou9nbK9F6j1qUOoTcT8pqNOGXZjp0pD/AKzj7uefrTVSUI3vdv8Aq/8AmJxTYjnzJQDlRjj600sRGB3DGlYpgBlO760wg4GQQc+tcNabUm77/wDANorQlU/NznA6+lSFgELA4FR/Lj5Qc0dwT90k4rtpVJQVl1MpRTYiuw+ZzweMelCkp1HLdBSY3sd33QMilUZQsx5HSpk2paPa/wDwf+ANWsSIxJww+YUrMFBJ6Dk0122bXPB9Kj2lmPUnoea2ddxXItX/AFYhQvqCndK3HU5IP0pVOZPYEmmltrBuQ2OaRAOeSSeOa4VVs0t3e5tylrFGaRX4xjBA6U0yHJCjJr1vbRUeZnNyu9gkbLBVB3e3alUcAk5Oaa5+dSpGTwfpThtA2g89TWELSqt/15FvSNhTg9BQP0oxzkg4pruF57e3eutyUVdmSVwckkKMfNQg2ykDpgGo2ZiCeMrzgHpUqgAbhznvXJF+0qXRq1yxEEQ3knJ5zj0pzgbTnoBTlzjmkYgKSe1dDjGMWRdtlMkEBmY4PQdTSElW2DjIzjNSIg34wMjkj0puN0u8nv8Ap0rxZ0m4qW2v/D/8MdalrYdGVK+jYpUckqfUHNKkZ2YGD7GgpskTdyTmumEZqMXa235ozbTbVx/mZOEBP1pFc/NvI4OKXPzbQOcZ5pq4DsW5+tdMptSWv+WxmkmhIwzRFAPlOfmqYcKMDioUZ/LOB0zzU+dyA+o6U8M42XewVL3AfKABx2FI3XFJkA/1NBIz6k11Skoq7MkriFwuBjJJ4qNiWddx4znApWOGVipwPSnKu5wxAGOlcsn7VuOu6+41Xuq41gqOnHPP1p2XJ+UbfenlT1p2O1aKjZuzsmTzkLL8/JJwMk+1JghckAKfTtUkikHeOoGD7ioRJtONuRnFcdRwpyaloaq8loNJ/dP9cVKp8sDjJ7Cov4cjld1LksQSQKwp1rO/W3+epbjdEoy2fU9T6VKP09KiQ9NpyPpUwOOtejhrctznnvYQk9s4o3egpTyc9TSYrpIGOSOnU9qZt545buT0FPb/AFuD6cGhcqpG0kk9a5Z+89dv6/M0jotCM/KMAZJ71Hj5Ccd6lwSxGc+tAUk4x3zXNUp8/TToaRlYEOV2nrikJwnuDwaeVwuNuRTMFmC4HAzitJKSSTXkSrXuSjA607g8EUzDk9RTX3oM5yPYV1Oo4q7TM1G7tcmU/lTSyg4zQCFTJ/GmIAVDEYJ5olN3SQJaXY1T87g455yKUg7eW49qVFV2Y470pjycfzrGMJSV7FNpMRfnHT5RTEGcKeMHmpsAUgA3eta+wQucZt2nnJx0Io46dB/OpgtRouXZvwFZzpWaS6jUtLsC6460bwec07jGMYxTHwEJxzWknKKvdaf13ErMcADyPzo3AcE0qjaopinLMx/Cm5vRdWJJaiMwDq2fanBTuyDj1pCoaQDHTk0BCCewzxzWSjJt9dfQq6SQjgA5JJam7CMEnqRnipAuDxTsZ4NV7G61Fz2IiN2SPwpy56rjnqKkHXFJsGSc4o9k1qHMM+4Ce7U9cKgUU1Vy5ODxTvLXGTSpqfxIcrbBjFOHSmeX6MRSLksQSSBWvO00mtybaaD+vvSHhc459BSs2F96aS2OnanKdtBJCJ93J6nvT6ZGTtwTyKk57UqTTgrDluGM9qcp+ZaaOuDT16rVy2JRLUlR4qSshsKa/wBxvoadSN9w/SmIgGadjiminCqGJUU55T61LUc/VP8AepIAwcdqX6U3NO/DNaCGk+9MEYAI3Ee1SHnpSHhSamUYte8NN9CNoxsOOtKqqVB20ZdhkAUgDZK7sd+BXN7iknGOjNNbWbFUbWZenOaVwduccjmmNGQd4Y5FPCZGdxNC5rOnYTtfmuKCGGc8YpIzjcg5wePpTFVQWU8kVIqheQMVcHObUn0E7LQdwaDijNGea6CBcUlFJnNAC9O1MLndt25IqTNRtgSK3rxWVVtK6ZUbDeRKDt6jHWlctw2zp6GnOCUyByORRvA6n9KwlFJtOVupSezSELFl+6cGkXO3G3OOKEYAY5ODQGAc8deelKM9pOQ2t1YWMMpORweadjOKN6Cl4OD0rppuNrRdzOV92JjNKBjqKXPFH4VoISmMwVsYNScdqY/DK3PpWdVtRuhxV2MLfP6ZHpQzKHU59qfLjAIHQ5oZAy4xWDjPWKfmWmtGNkwUPqOlH307YIpFUMg6+9JGvDDcwwcUKUm07boLJL0Ho29B0p+RjHNNQBQRnNO6CuiF1FX3Idr6DSMnnpSGNfSndfWl4FNxi90CbRAVHmDI4IpcBZAF6EVKVBHIqJ12jdjp71z1IuN5L1/zLi76DiWVgB39aC5B5U01wV2nrzTixUZIwPUc0ud8zu2g5dFYYx+ZWGeOooUFR05p0uBsbPel8tW7nHpmp5Zubt/X59h3VlcrrGQ0hJzlTg09BvQHowHWpGjB6HHb8KZt2MQPqPcVh7B0parQvn5l5hGcHvgdR6VYyDggVEOZFIGBjBpYTww9DgV0UJOL5ehE1fUkxk9KD8wIxwaOaMeorreqMiuMgjPVeCP60jnyz7dR/WnTA+YAWCjHBNMdiseGwQOhryKsuTmj26/1/V9Tpir2YIxBBHJYZqTeR1xjuR2qvGw3DdwAMfhUzMjcjhcY+tTRrPk0dvIcoK+w6IBoceopspZYwGHGRyBUqr8o4wcdRTWV+F4Iz1rrlCXs0ra2t/w5mmuYjbBkXYwz1qRVbeWPp2prqPPXBwcdakRskqR0p0opTd+/y2FJ6aDsd+lMkUghgM8YOPSpcZ70nAPGc11TgpqxmnZlc7VXO7OBgCpEHygHggUkgB2nGQDzSKRubB+Wuan+7qWZo9Y3JMDOaSUFkIB5oWQMOuTSSEFdoySegrapOLptkxTUiNR8rYPuKRXOCB2P86QsFwQMMOw6UiDnacAda8t1pXSidHKralkMpPBqM4IdiOKaxPYk8dakHyrtYZXFdaqyno+hlypbDCCqhTjDd6XGG2YyuKDhWweVHr2pEBAYjJz0qIvll/Wy/S5T1QzaR3+U9PwpGJY4AGMVYVdqBeDgVHIpySOhwKdTDyjT0+YozTkRYwQScZ71IqlsgnB9etIyhkUdSGx9KmiX5dwHJrKhRvOz23KnLS4117r1HX3FRkcmXHHvVnuc1FMfujtnmuytSSXMv6fcyhLoRoGUll/i9ulTKoC7cA0iAl2I+6OlSYB4qqFNJX/rz+8JydyvIuxg23jt9aYQfLVuc5JNTzcICOgIJphGFCkcLk/WuSvSXO0u36r/ACNIS0TEVNz5K8HrUhUMuOlKgIjGc07PHXFdtKklCz6mUpO5X2lgCV27fXvS5Gd+PlP+c06X7yjPyk80sS8sB93PFc3s/wB5y3/4f/Loac3u3E8sPkt3HHtTCrK2BjJ9Ks9BUM45XPUnFXXorkutyYS1sQN0Yjp3zTlYY2kClK/uU6cnNPSNiyk4wBXFSpT5/d/q5rKStqR4YDI6dCak5GI1GM96mZdwK+1QPkqCOq9TXVKHslbf+tSE+YAMhkUHIPWgYBVx0PWg4VtqfxDrilONvlryMc1ENNe39K36jY7I6Z59KheTOBj6U4YJwSORnnvURBVgpHQ5GPSlXrzlHsghBJkjAKdq/wB3H1qdV+UD0FVRy2STnParEZ+Tn/8AVV4WopTb7iqRaRJ/KoZwWjOBnocVKTxknAqORipXaeGOM12VWuRpmcL3RGQQGII2nr60+JOrEcHgA+lEarucY4z35qbv/hWNGnze+/MqcraIQDaOgx6VHNgbG7BqlyPxpGZVXJ/Wt6sU4NXsRF2ZCTmRSvGQRQAqyuX68UpJaRccelN4SY5yTgda4n8XN57v07GvS3l+o9B8rnsTxQsmYgADwOcUjlyhPAAGaFHAAOBjP1quZxaURWTWohYlvlHHWhMux9+ppjfLIc9x+dKG2xhVPXrWLquU/fe3QpRstB2eGA6E4FTDoKijAyMqQe3tUxPpXXhlpf8Arv8AqZ1N7Bye1KBikBx2pHYqhOORXTJpK7ISuyOU5YEYJx0NM+dgcnCDrgU8A7tvU9WPrSOwbIA4H615043vKX3GyfREA5JIHGcAVOUG3cPyNNCcbSeS3NPIwOQQT6d6xo0uVO6/4cuUr7CowDDHRhkCn55PaolQsxxwBxTigAyck+5rtoyny6Ixklck3AnHBNRu2CABknpSDAc9qQMWkJAzgYpus3G19b9A5dRfmJAOBnpg9KeEbOM0ig7snHpxTy+BxVwp3u2Jy7DQhXOBSqtG8EUmWrdKxA7HfFRoNxZunOBTnbCE+gqNHAjAU5IHasZySmk3sWloP3FnIA6daY5ZnVeOuaI5CCeCcnPSlDMzlgPasHLnitW7/kUlZisDgKSMNxxTgo7k/nURLNIBxwM0u5t4Gc96ceW7bXkDvbcmGFXgUE54zTe/9KXnFdiVjIXb3oA56CkDcYxRkjmgBWO1SSeBTV+VQDSnDp1qNgVBO45rGbcZc1tEi1qrCqoYsxHsKayDeF/HrTgrInDe9Iilvm3daw5bpRcdd+hV+txXAC5B57UCMZpCpL4znHNOJYMADnJxVLlu24+XQNbWuOCYPp+NLtJHFA60p44FdSSWiMhuMGlAoPsKUUwEwKRmCgmikcE4+U4qKjai2hpXYsa4Xp15NIXO4gY4oMgAzjp7UkbALyeevNZc8dIJ2Ks92gLMBkrSJ8gwQc/SlZgzAceppxIAJzSTvJtS2H0tYYXBYeg5pd4CnByaVBhR6nrSnH4+9VCM7XvuJtCKuBnvSgDPvR05NO5xxj8a2jFRVkS3diAc09fvL9aZn6U9fvLx3oewiWpKjqSsxsKRvuN9KWkb7jfSgRBSg00UuaoYtRzfw/WnjrTJv4PrSQCc9hS80nWlwcVoITHvSk+lFA/CgCJDgsnpyKVxgq3pQ+Q6t26GpK54xunDt/SLb1uMLkj7hP6UxC+CuMY9+1SkjPXFMLDeCD7GpmrNNy/IaelrDW3BlY49OlSYbu35UrAMMHmmCQ9CCaHCMJat2fqF20OUkg55IOKdxmoixDZ29eKU7uu7BqoVbK3YTiScY6Uh61GXcHnBHrSMxJIXsM/WqdZJbai5WSn68U1zlSAeevFR5DnJ+6OtL8uR8uD2rOVXnVlsUo2JA2QD60oYYNQqAeMdOKf5a4HFXCU5RTsiWkmBx5gOevFK4xg56GjaARgCnYBHr9afs24tPqHMroDypFMV8KOufalKjBOBTB8sa8DJ7ms5OSld6DVmh6vnv+FO3Y6moJfMMbBdobB2t2z71542paofiHbafeXplijcfLGNicpnp+PfNVGctUxNI9JLAc5496YziRSARXF+OtdudMs7e0tXMctyxBcdVUY6e/Iqql/LoPjS30zzpZLO7jX5JHLlWOQCCfcfrUucqi0WhVlF6noIYMgHqKaVUD0/Go0UMCO4rP1yyu7zS2gs55IpXdBvRsFV3DcfyzTinNLmihP3dmaK4DMu4+vWk3ES4B6jvXl/jRbvQLiyjs9Tvz5iHeXuGJOCK63+wrq11Kxura9vJIAWWeKWcsuChweT64o9haOnQPaXZ0wcgjcRg8cVJntmvLfD+vtYeJtVTUNRlNrAHVPOkLYIcAdepxXf2Gq22q2gubKdJYs4yPX0PpTU+VuL1C11c0dy5xkZ+tPB9K8ynML6s+oya7EmrJONiZPkKBx5ZbHp1/Hiu4vNdsdMSP7bcpCZBwW6H8a2U1a9yLM02yQQaiQZh98YrLTxTo8t8lml/E0z42gHIOe2emfaprvWLHTMC7nWMu2ETqzfQDk1jUUZTV/NFxuky9y0Wc9RSlw8ZBB59qyLTxJpdzcLawXsbTMSojIIbPpg9Kt3d/Bp1nNcXTCOKPlm+tYbWTurqz6/11L8y0WDwde1SI2VGK47w/4vtNSF2LiZI/3reRER83lgZz79zTvCk6WyahNLra38asHJBJ8sc8nPTP8ASt6UZJ3l2IlJbI7PPtTWUMOaw38X6GkJmOpQlQcHBJOfpWta3kN5bpcW8iyRSDKspyDWztJWZOqJSr/3/wBKjQlYQ2eOpqtf61YaYyLe3UcJcZXf3qCXWdMhtIbhrxFgnyI3J4b6VzVKVneP5lxlpZlfxLfatp1st3pqQyonMsbqS2PUYNa9rdJd20U8Zysihxn0IzXI+KR9v+yQ3N+lrYEbyEJ82VvQDHQDmtTwuSNKWKS7iuo0YiG4Q8unbPoR0o9ve1vxDksbTEsxzzg4AqOdEjj7sxqrqGrWGlSIt3cxxeYCQJGxnFRT63psVnFdSXUaQTcI5PDn2NcVWnKSleOptGSVtdC6NxYk8kAflUiEN91SD+YrlvEt/cWc8N3p+pwQSGPaYZzlZF65A9RVrw5eF9LlvLnU4bp2Ys7xH5IsD7o9BjmphR5ffT6/qNzu7HTqTt560pP4Vir4r0UwNL/aNttQgN8/f/IrRtb23v7dLm2lWWJ/uupyDXrQaaVjla1J3QEbuQR3qJCy5bGQar6jqdnp8Q+13McIfIUucZqkviLSGuI4f7Qg8yUKY1DjnPSuWsrVFY1h8OpthgVznrQTjt+dcD4/1S90y3tLiyu5YC7lWCHg8ZroNM8RafMttam9jkvDEpZAwyTtyfx61pDERcVKRLg72Rtu+GA4PGajHPmODjnpWH4nSzuLBvtGoGxf/llMJNvzenv9KXQL9Z/D8Pm3UMssI2SSJJuHB6k/QZ5rCrLmi5301/yLirOxugZwp4OOCKac+YwJGQAM1l/8JNo5Jf8AtO1KRjLMJQcdqv2V/bXtt9ot5o5oWJwyHIpKKqe6u/6dR3cdWSuSSFGAD6UzoobkrnFZ8niXRtzD+0rZSpKklxjPpnpmrVpd215aebbTJJEw4ZGyMjrzWNai+f3vvKjJW0LURBYEZx6HtUxPGCOKyNV1WPS7JpWkt0c42CeTYpPcZwfftXD23iDWW8cW9rFdRTwz/OIVn3REFSfvbc9ielduFj7hjUep6Y2EiOO9IvyttHIxVO91jT9NGLy7hhJGQrsMn8KrSalby6TNeW99AkbIQk+4FVPQHPTr2qaloTTX9f8ADlR1TNoU11DKVzXPeD2ujpEn2vUob+TzmxJFJvCjA4z+v41uT3EVtC0s8qxxoMszNgAV1tKUbPYyWj0ELAHLZHOcds1NH8qjkV5n428SvDLZXOjaruSXcrrG4YKRjHHbrWx4murwy6fHZa5a2Tq26VJZApYHGDjuOvFc1OHJO7NJO6O2Jxz/AJNRSvyFB5IyfYVzXiwTz2tvbrqCafau+bi5aTawA6KvqT/SovDtw1hpcwu9ShurGFv3F6ZQdyk9GyeCDx+IqsTJxpuwqavI6mN9hCj7p9R0qcHJrFk8Q6TGiztqVoImOA3nLjPp+tasM6TRBlZWUjII6EetRh6i1hcdSL3JD796r993RQcYqRnIbC845P0qMFfM3D7vf61OInGTXl/X4dRwTSLAPpSVGsmTgjHpTmkCg8Akdq6VVi481zPld7ETsXJHIUdhUsTZ+XOcY/KoEOHbdjOCaWBwPxwOlefTrL2ik3vc3lD3bFrODzUUgJwe6nNP564prndGQOor0KrXIzCO4xQCMLknpz2qYAd6jiOWJUfLj061Jz3FZ4eK5blVHrYdjioWJZinTipGbaM9hVeQlzuOB64POKMRUSXKFON3ceqhowM4PtTgoA4pRjAx0pa0p01FJ9SZSbK8gUMVyQOtMY4OQeDxzUsvMhGBxj9aR1DMB2FeXWp80pcvyOiMrJXBSACCvI7ilV23A9yMfjTkjJJLL7cGiUBEBHGCK3jSnGHM9LfeS5JuwMvGXOT6VEdzRoTgKCO9PZsTeuR2pmMxtk8gnFTUabaXn/TYR0tclRlJ2rwBUtRE4kQ+oxTjIoUknpXZTqJJqT2MpRu9BWYAZJxUUr5QcHgikJ3v06djSMD8y5zx+tc9Wu5p8u2xpGCVrkiqWYMflA6VJgZz196ABgZpe56V2QhZGTdxrYAJxxURXKAjhetTOQqn17CoVQEnPQda5sT70lFF09FciPDZIzxjmnRo23cvX9aUYeUHt0FKmVHUDP61wQgue72/4Y3bdhUPzAk5J6GplHQ1XHDL9c/jUwLseMD616GHnaNrGE1qPJpjsCCuefamqfmbc3A79KSNj85AJy3FOdXmSiutxKNncUMrgE5Bx0FPGCQSMAdBRGpCDJGadjn0q6dJu0p7icuiE2jduwCfWnfpRjHSmsDtIFbWstCdxseNpY55yaaArIC3fnmhgwjwWHTFJIoCdeenWuNtpax2XU1t57ioy4PqT6U1GPYe/WlJATaMZpSu2L36U0mtnsugt+m45TuANLtOOaVRz6Y9aU8+hrsjtqZMaRz14pegpccc9aaGGKdwEBBB6YpkjjyyARk8UKgLMcUCP95gAcCuacpTjZddDRJJgXG35T2pythQME/hSOMMueBmn+YmOtSpWm7ySsFtNERpkbjg5J70R5LM34U7euM4pqhgMcCjninFLWwWetyQj5u9OyMVGWypzwR1o8zIPGDW3todyeVjgPXpR+eKbk/xE/QUjZCEqwx71Pt9G7ByCqxYZUDFN+ctt64OcU5PkTbhsfSnRL1Yjk1mk5pK78ytrsZIWK4x14pwJAAC8UkgzIODgDNLuHofyprSTbYPZaAo6sRyaAN0p9qPMUDmkU/LnbkmjmhdRTv1Cz1Y/pnFKBk9MUgYE4pxINdCkmrozsGcUHPWmsQO9IGHTJH1pOcU7XHZjs469PekDA96axyQvr1+lLtHJIFS5Sbdug7K2orcsF7d6Q4Ck46etNVBjJJBPSgqSQuc/Wsrys5NblWV7XHRoNnJHNDqu4Kq+5oAcdMGlVTuLHr7VXImlDlFfW9xGXaCdxFOUHA3daa/zMo/E07GcdauEUpO2wm9A4oAJpaD7D8a1JDFOX7y9OtN/SnJ94fWk9gJsU+mU+sxsKR/uN9KWkf7jfSgRW5pfpSd6UdKZQoqOdwGjU924qUY9aiuSwRSo3MDwCcZoQDj0pMflSDJ5x+tLx1rQkaz4OB+lIx6Bep/Skzh/qKjBO5hzkDArkqVWtP6/qxpGNx7BcYLc/WgDnDEnPQ0EYiP0pD0jXvUOKUtV2KTuiTYvpS4AFGfTijPPauyMYrZGTbYH60UZ56UdKoQyQY2nPQ0nHmHPII4NPPzDB5FRlWXjqvoe1c1SLTui4u+guwg5X/61Rs2xg3Y8EelLuIHy5I9KY+4/MUIPrXHVqRavHS33GsYu+oqYL7e27NPkIJAB4B5qElkAOfvd6cuAOd1ZwrNLktYpx6ksYHJ7k1JxUWA2AoAqX+VelQldHPNaiHPtS+9B56/pRW5IZBOKjK44b7vb2qTFIemDWc4KSGnYi3kcfrXml3j/hbCYOPmXp/1yFekFVKNklWORkdvpXPS+D7KXUvt5ub03eQRLvGcgY9K4faPlak1t53NXHVWRzPxJib7Tptzg7csregPB/x/Kn67G118SNKEYJIWNz9FYsf0FdlqGkW2q6eLK7VpFH/LQ4DBh3B9aj07w7BYXr3zyy3V2yhPNmIyq+gwBWdHENRtfa/TuOdO7uX7XULOa8lto7qN7lB88Styv4fjV/6isKw8M2dlrs+qRvJ502SUY/KCTk4/Gt7aK76MrxMpbnmHxQOdQ0//AHG/mK9Ij/1K9+KxdX8IWWtXHnXtxcyFc7AHACDPQcVr2tkbW0EH2iWXaMB5CCwH5V0PYzW7PMfDtvFc+MteWWNXAWbAYZ/jFQeGrm5t/A+uNbs29SduDyuQAT+VdxbeCrC0up7mC5u1mnVlkfevzbuvb15qfSvCVjoSTi2kmaKZcSRSkMp/T/OawrwVnL0/Aqm3e1jgII0HwouH2ruM+7PfO9Rn8qXXJpp/hvpL3BJl85RkjkqA4H6AV17eCrExtbLPdrYvJ5rWocbM/XGcfjVnVvDNlq1vBayPJHbw42RREKBgYHbsK5KlaKafn+hrGDaa8jg/Eccdonhl7dVRvKVjtGOflNbWvwSW3jXS9TkBe3OI9ifMykZ/h6kc54rWu/BWn3qWyz3N5J9nQJH84G0D8KxfEllLP4qtIoNQksZY7YD7TOdofntjGSc81VOpGbXK+/8AVwlFpO6L3hvTLt/Fmo6ubcw2km4R+au0uSR8wB5HQn8a6bW42OiallR81tJx1/hNcnoY1mz8UW1q+rrqVu4Yy7HLhABxn05xXoLRLJGUcZVhgg9663TTal2M1LRo88+HAT+x7zcFz5xxn/dFU/hswB1cHoQn/s1dfYeDrDTXle2luV352qZMiMnjIGOuOMnNRab4Qs9J+0/ZLi5Tzl8tvmB+h6dRms53pp67hFXtocL4at4X8J+IZmjRpRHhWIyQME8V2Pw4kL+GArHO2ZwM9hwf60638E2NnZ3VpFcXax3IAkXevzAfhWpomiwaDDJBaSStCzBisjA7T0OMD6flQ8TFbgqciLxhpH9seH7iNUzNGPNi45yOw+oyPxrlvCNxJrttYWUoYrpzmWRuxwMRj9T/AN8V6IXzwFJ+lZuj6La6RJdfZhxPIZTwBjP8I9hSlUpTaT+RSjJXaOEM9xL8S7iNnj8xYzFAJs4Hyg8Y9Rk/jXSeGNHl0SO8hkuo5FkcSrGgxszn+eB+VWdb8G2GsXi3nmS290MfvIjgnHTPv71f0vS4tMs3SMySu5+eWRtzuenJNc9SLjGy009di4u7u+5n+MtIGseH5URd08Y8yLHXI7D6jIrnfCN6fEFlpunSoSumv5krHodvEY/X/wAcr0NQjoOmcVn6PoFpoouRbf8ALxKZTn+H0Uewrqou6cmzOas7HKas9vB48RrKaafU5I9hgLBYkXb/ABH0xzgd/rWX8MmG7VVY8Dyzjtn5q7G98F6df62dUkecTMBuVH2qcDHbnpx1pNM8G2WjXNzNZT3EZnBG3eNqemBjnGeM5qp0007MmMmmed+FYIJNL8SSyRozx2pCFhnbkN0/IV1/wvdm8OzgnIW5YD2+VasWnge0063u4Yrq7VLpPLlyynIz/u9eo/GtTQfD8Hh+OS3s55pIpDvKyEHB6cYA/wAis1XV2n5epSpvQy/iSAfCrnuJU7VyXiCytYPAGlTRxok5MZJUDLbkJPNdT8R3/wCKZKNwzTLgevWqWk+FrPV9E01p725ktlRX+zBwV3455xkc547VNWabjK9kmNReqsYXjGeS48H6JJKWLuqFiepOzr+NM1mCGy8ReGltkSMCOAnaMc767bWvCtrrccEc0ksMMJ2pHDtCjt6e1Q3fgi2vbq2mlvLrzbaNUjIKjG3kHpya46NaKVn5/jsazg27+hg3jyXfxUs7eY/uYRmIEcfcLZ/P+VR6PJLD8UdQt4MmCVnMwXpkDOf++uPxNdvqHhqDUJrW8M0kF/bj93cIBn6EYwR1/OjSfDFtpU91dJJJLe3RJkncDPJycDoBnmvQp0oumk+xi5S5rnnvhmxtbnxRryTwLKqLKEVlztBbHH4Vd8Dw3F74K1izt3xK7OE5xyUA/pXR23gqDTLi5urbULoS3KMkhO3J3c56dc1DH4ct/DWgaoLe6u9ktuxYEAkHB5GAOfxp+0jGbg32Fyu17HJLEbjwLFpEFrI+orendGqZOQT82fTGBmvS9HsHsNItbdljDpEok28DfgZP5151p9h4ntdDintNctIrUJvWMyjKjrg/L1/Gu+8L3l5qHhu1utQAE7g5bGNwyQDj3FVVipR1CDszjfEEjXXxL0qC5yIE8vYp6E5J/UgD8KJoILf4v2vlKqBlLMF458tsmup13wvbazdW0/nvb3VvzHPH1AByM/Q1Sj8DRDWo9WfUbt50YHfkbmI4yeOnbGOlZUq0Yx5W9VuVKDbvYy74W0fjHURbyNe3lzbMkkL4EcC4GSzfgOAO9Z3gVzJ4S16BuVVGYKfUoc/yrQ8T6RpGh6odXlN65u3IeGGTapz97J64Ppmr+keELSz064NneXSxX8YAJI4VvbHXBxms69eKXl3HCDuQ/DBiPD0+W4N03/oK1H8UbuZNLs7eMkQyykyEew4B/Mn8K3/Dnh2Dw/DJDDdTSxO24I4HDYxnIHsKt61odtr1i1rdBioO5WXqp7H9azhiby01TKlT93zPOPiDZWtpZ6H9mVADEVDKOSoC4579T+dT/E1R5ujleh3gf+O1u3Xw8ivILVbnVrmZLcbEGBwvGAPTpVrWPBMOtNai51G5ZLdNqcLkdMk8dTir5oqUVfb9dvkKzaehz2u3dy/xO022+R1hQeSkzlULFSc9DznHbsKvRaFf6RYeJZ7me28i9gllEMbk7DhvUD1/QVY8caFYSaWur3c1wtzaKqLLCBubnjI47nNWtH0qDVfDTTC9uppL+Eo9xOAXUcgqB0Hf+dFWyhzR2+ffcI/FZ/oefafZWzfDXVLxoYzcC5VFlIyyjKcA9upr0nwLNJJ4M05mYswVgCfZyAPyqkngKGDQZtKXUJ/s08olbKrnI7Z/AflXReHtETQ9LSxSV5kjLFDIACATnH5k1mk6nNBPrfrtYr4bM0f+WWQTz1NNAG/YPudfxqR1K52fxdfb3qMJz5KnA659KKkZJpNeX9evUcWrDusZJJ46GmcMPm49frUyqxxnt0pssY25AzRUpScObt0CMlexWxtJG4kDv61LGmFDZBA560zbuVmxgcAU+NQ5x7Vw06cufbfY1lJWHq7ONo7d/akJAbAGF6E0/AQjB4PBqPG7coPy9a65ppKMt/6/DuZKz1Ww9cnIU4A5GO9SBhtDGogdxD/dCj86aTlicYHUA1carpxutf6/pCceZ6iyy59wMU0nhR3IzTWC5+Vs7hgik5L5PYVyTrSlJ33ZrGKSLa4CDBpQcCo4iBx+OaUyDIxkjOM16sK0eRNnM4u5G+A5I5yORnpT1Uk5OQO1NAPmMBznrUwyABnis6UFKbl0/r/hypOySAEdvxpHAcFT0NO4NMcrggnqK6ajSi7mcb30IiBuXZ1z1oUbXYEZOcinICyoQMYFS4NclOlz+/t/wxrKVtCGRTlCxHXtSOC0XUZ7j0qWT7jAjI9KrkA8A5Y/pWGJioSaWty6burieaNxfqcCnoSOSO9RKoJG7txUu0R5I64JBrmoub95suSWxY56UvWmBhtBJxkULIC+0Z6V7XtYaK+5y8rEfIdTxgGkIwpUkY9R3pjEFZCzdyAKlRVUdOTXLFe1k7f10/Q0fupXEEeRyTnrTwAoxjil4pOvFdUaUY7IzcmyM8zj2WlOWdl3EAYzQVbzNwxjGKYFJLkt37VzSve1ur/ItW3EQoC+eecc805HZYh8vFMQhYQF5YjtUhBWNAcdQKyhfl5k+nTzLlvZkoJPSjikUg+lIXUE8jj3rvc4pXbMLMdkdaaWIIA6n1qPcT1JHsKBkODnORwTWEq99EWodxWViVUnrzTXADKCffk1MqEEknJxRtBwSuSOnFHseZN9b9dQ57MjDJSluVypAzUgx0GKiY5Zz3A4pVVKK3/AI2bJNxAyQcetIZAB3xTCQqBhkjvUeT5WCcljis51px0v0uUoJkxbcfbtjvSbRnoQe1KpEYyeWpucnPf+VNPX3tWL0BACO+c461IAF6Ug4AApRn8a6adNRS01IlJtikAkE0nHpRzS5BNa2JI2GGXjAzQgB3Bhzmk3Ekrxj3700hgc9cV59SolK6V1/SNorQTkyAHtTh8zsRmmEsdz/hSo/GBwKwjNOVntv+iLadtCbhfWo24GOpbtRn/gOfWnp8o7c9TXZD95toZv3R6gADmlI5yKaDk9KXj0rrSsZCnnvzSE9KWk+tADH/hHYmkxl2GenpQ53fKOo7imbyH3Y+vvXFUqRUtdjaMXYcxIIPccUmNjLg8mkdsuCAMdTSqC7bjgCsObmk0tXf8Ap/kVayuOBOeBn3NKDltrDqKXPYcmgHBJ6tXSrLRP/Iz3GqvzHnBHH4UpRiMbh+VKoK++eadz61rCkuXUTk7iBcU0bt5JH40/ijPHtVyjexKdhpcjsQPpR5imnZBqMnexGOB1qJuUdmNWYqsCS3r0p5wBnNRnbxlePWlB2sV6ippzskmOSHg/jS5pitk9DjtmnZNbqSlqiWrDs0qfeWmg805c7lz60PYCan0yn1kDCkb7jfSlpG+430piKx69KUCk5zTvSmUJsBcP3ApJuAv+8KeOKZP91f8AeH86EA00uAad/KkIAHWtCSCYfdPTHQ1CWO9Se/BFTShiRgjA55qEhfJOT82a8jFXVR206/cdNP4RzyBj3IHb1qQBs7uhPc1EgKrkZGe+KcobOdyt7E0U5yk+aW7+X/BBpLREqE8g847ipOTxjio8svLAge1PDZGR+FejSmrcrephJdRcc0mPrSjj60da2JEx3xQw3KR2IxSmkJwcUmk1ZhsQneuE4NIEMh5PApx3Ev69qC42hVHJ4rz3BN+9t2N7voQKN2ePu9BU0YVlyvBpFAEme33aRRhiOgzgGsKUPZ2ur/1oy5O48rjlhx6ijeRwTlT3p25gMFTTM7YjkfQV1aRd1/X+ZlvuS5FGfxNR7xxyTT1YN0rqjUjLZmbi0Gf8mjqaRiFOOSfpTQ3+yfyodWKdg5WBPzNnJCjNOGFTc3UimndncFPuCaUbcAhcn9K5b+8+/wDX/DGnQijQneuOTUiHKgNzTghGCOTnJ96QoUHPIPJFZwpSptWRTkpCEbfcfypwOCASTnpTfvAbX4pGYDGBnHU1rdR95aL+vwJ1ehLx6Ud+lM3j0P1p5ZcZ611RqRlsZtNBj8aGXcuCKQSL97IoZ1dTz1GM1MqkGmroaTIcN2JwenrTHUowOfmqQHGD3AwRSHLntnGa82cE4XW/Q3TsxiIcnkkg8014I5l2zIsi56MAf51NnMgYHgingBhkcNTpUkvheq/EUpdxsMEUMYEMaovooxUxqItgBumTg1Nya9GlPmVjGSsN4qJxglgMqeoqXqOKR1LIR0zTqw5oii7MiDqy7X/A1EwwWB6kc1Jn5QNgOOhxUTDD4KnkcV4tacmtTrilclwAmW49MGlQAt8wycDP1qIYGNxapFJyNvI+lbUJxlJJr+vMiaaTJCgXoSPSlC7YyDTh0pM9h+demqUFqkYczICQIQDwwAqYMCOMZpspztHYmmFjt3Yx7jtXJzulNr+tP+HNLcyJeff8aXnFRed0BHPenGQZPXHrit1iab6kOnJETs5hYkggnH60uVMoABU4pYwHhKg9z/OkfIlXzAOh6VwtOynutPz/AAN+rXqQXNpb3sTfareKYxkhS6A4/OpbewtrWIrbwpEjHcVjUKM/hTlXdvCnjPNTgEcDtXRh06i95XX/AAWZTtF6bld4ztwSNoNKfm25HPQipyAy7TzUZQoDg5wOp60qmH5W3FaP9CozvuOjyV55PSnDjJ/lUUbEbRx83epTycV00JpwRnNWZHLj5T6HmoDygOPqD61NMR5eM4J9O9Q5G3Ck4PY+tcGLmo1Hb+mbUleJXXTNM84yfYLXf1DeUuf5VeIVgigDb6D0FQxlQxLH2p67i+4YOBRTxM6iUZa3B04xd1oKAQXZeg4xSocbMd+xpG5OE4YnkUfek4O0gdKpaS0/rr8tOgPbUjuLOK7DJNDHLHn7jqCMjvzSOoVjuPOOBVqMEAZOfeiZRtLAciqq4Xmp367kxqWkV9pXHHBA4qwisqDpVfkgHPABxz1q0gyozTwcEpNoKrdhvlqDuz74qJAVO7sx6elWOoxVfo+QeOwrStBQknEUW2nckltoriFoZ40kiYYZHAIP4U3yY4LZYYIlSNAAqKMAAelSqwI6daUda6mlOFlszJaO5XxuTrkAHHvmrCHiq5f5yeNwbG2p8jFcuFWsmaVOg88VW6YT+IHO4VK7YjYjrjioiMDOfaniZLmSCmtCcegpsgJjb1IpN4SMsegHOKd1FdLtKNjNaMrjO3/Z4OamjBCLnrUX8YJHJOMelTHggVy4WGvMaVH0FI3Dn8qgPUEDCqcVIz7MnvimBctuY8Z6U8TZtJBT7kgjySxOR1x2pJFypwMntTx93mmSElGx1x2rWVOKg7IlSbaKwXcpxkBRnNOjLZBHftSr9w56HHNSRIOGI5+teZRwzlJNf1r/AJHRKpZO43G1gWHXilY7twzgAVJIu6MgdeoqIjDgkdsYrqnT9muVbf0jNS5tRvPyEAqDx9amQ4LL6VGuDkMcAHpQ+TITjgj88VEZezXP1/pfIbXNoTGVVFQhsqW79/c00jbg8EEY4pmcqqg4x1PvWVXEuUve+RUaaS0LMZwrHIAzxUi5zmoUzs9u1TA9sc16VD+Gjnn8RFKwyq9z1xTCVEXB5b9BTpSNwAGWXnFNjUsOmAf1rlqXnUaj/X9amsbKKuMVSAFAIJIOalMRKnJGO+B1qXBI6YpGXK49q0jhIRXcl1W2QqwSNGK5Y4o5847vl+XtTcsEiXGOQDmlwvnMX5OK529FHZaeXT7zTuwjcIm7aSSeT+NWT92q+0iEjpluAfrUxcHiujDtwSjJ9EZ1NdUODYo+lQmUEEDBbNMJyRy3PANXPExTtHUSpt7jw7OWO7ABI4FM2jySxySQTiljTcCCx6mpQu3gVFOk6iUpdvUcpcrsiJHwqhUJ9e1I5LPhyMAbuKnxUMgHmZUHcByKVWm4wSbuEZXlsKcqgOAPQimfe2ADJPJpWZghUrx6Umdp6jpXBOormyTJPujAPJ6mnKoypA+VeBUQHT5s+2KnXIUbuvpXdQftHfoZT91D80byoxgGg0gGTXcYh7moWYscjAx0JNSM38KgZ7+gqDYGJHb1rjryc/djqawVtWIWKg8gg9qUELtAOcD8qSTH3VH/AOunRryQelee4Pn5Uze6tcMkn7w/OpIznj9RTCmGwPTIp8R3KDjFduHpuMrPcxm7rQkz1JpCc9KXqO1NH04rvMRcgGms5LFVAJ/lSsc9KjG4xtx82axqya0RUUJt3Hjk+poKhDycn07U4N8uFXA96Y4BUt29fWuKcYpaK7NottjD0HPXsKk2snIJxRj5h6LxT8nZtIz2qKdCKvccpvSwIC3DHn6U5Rz/AI0iL8y+w5p/eu+hGyMZsUcmjvmgf5zSdOhrcgUnApjNgjufahjhSTzTBlVHq1Y1JtaIqKuByGyMAnrQdzA8D6mnAKvNI7Ejngelcs4qKd38jRO+yGADnIOT6U4HIxwMetNIYFfXrUpA25H4j1rnhTbv5FtibT1PP0NOTbjjpTSuCADwelSKvGMV3UYtO5lNi8Yz2oP4UcDp0o6HpXUZiE8dKXtzSdSaPYmgBCQRmmkYZl7N3oc4HHrz9KCAw4auerK7slsXFdQHKBemOKZnlR35FGWQ/wCFICd5b8q5pVE0ovpv6GijuyXID4HYU7vzTIx1JPPpUntmu2m21dmUtxM+tPT7y03HHWnIBuX61b2JRP2p1N7U6swYUjfcb6UtI33G+lAFYdTzTwKaB1NOXPTHHrTKFGM5I5qOfOE/3h/OpqiuOi/7w/nQIMnv1pMUmDSgetaCIZE3sKhkAWQAdBirZOOuKgZd/OOWPFcGJpJ3tuzanJ9dhu4xPgfcPNTAK3bNRsN0fbcv6U4DPU4b+dKm+RuO6f8AVglrr1FIMfP8PcUjYUhx0PWnFXI6jB9Ka+ThF6jmtJaJtL09fIS1JR06YozTFBcZ3EUD5WKk89q2jUvbTRkOI4sAMsabvHbJ+gokHR/Tr9KUsqjqBSc3zNN2HZWGEEkNtwRSgsyjGBTgwY8dqbnY/s1Ryq/Ne6Y79LDgg24OaXYNuABRkDvmjpXRyR7EXY3y2XoePek2nOXOT2Hank5oxmo9lEOZkQwh2njHSgOA3B4apSqnsDSELtxnrWcoSS0e2xSaZG7KSCMEinbxg4/lSIw24OBQjqoxkcGoU/evzLUbWm2w9CCOlA+VtvbqOO1RSzLHmTkgAkhRk/lXKDxm0/ii30qKykiBb52mGG+7n7vbt1q+e+vVfkK3Tudl70mA1Z+q6oNLs2uGgnmwCdsSZ6DPPYCs7wp4jk8RQ3U7QLCscgVFBycY7mukzN8opP3aMDGBjFOPPB5rM1zUJ9N0x7i2hE025ESMnG4swH9ankj2Hdl4NhdpHTjp1pEYAbT1/pXFa74v1bQJIEu7G0LTqSBHKxxg9+K0jq2sQarZwXVpbCG43KJYnZsEKWAOQPSuacXTs77fkaRalodGpVcjjg9xUgKN6E1x+geLLjVNdutPubaOE26tuZGJ5DAf1rqpHGA4IOKhT5E02tPyHbm1XUcVXzGTHHUVIiBQQP1ripdf1o6ib6K0zo0cojPy/vGXoXA64zz/AJNdmsgZQwPB5Fb0oJX0IlK47YMEKOtM+798Z96USA96CVzzVSpRewKTI5HJQBVKj3p/mNkBh170jFWUj1pjlgN2RxzWMoyg+Za7FJqSsSmVVwDnJ9qC4KsM47VkWOswal9oa3+ZbeXyy+eGOBnH51X8P65f6lJdLe2DWqxSBUJBGc545649fej2kpX6L07hypW7m4jcAjnAximkFpgxHsacdvmj3H8qkAUrgHFYqhKS5W9mXzpa9yNBkFW7HAxSDcjbfbOPWnMu0ZB4PWmlhkEyAge1TycllLRrr5DvfVFLVdds9HWJrzzFSQ4DqhYA+hxWkG3KCDnPeuT8UXd1cwppNjaJcSzgtL5q/IidiT2Oen0rU8NXklxpEUU8LQ3NviGWNuoIHXnqCOc13Up88EzCStKxrum4YqFXYZJUkHg1OWAUmuC13x5/Zk8f2a282OTOC6vGQRj1Xnr2rmxUJOScNzSnJJNSOyJXcw7Y4OKlJUYAPzfoK5XVfEs9rFZS2Ony3Udy3zHYwK4xxjHBOe/pXTDG3506e9eZFTjdtb/hr/Wp0Oz0LEaApz+FHlfOG3EgdM0sZJTmnkgDGa9inSg4JtHLKTTZXOAZCeCTxU0bAqOecetc/wCJPEiaRazeTEZZ4sFkZHAxjswBFUdN8Wtf+G7jU4bJjPADmFMnPpzjn3xWXLKlO6V0VdSVnudecKCTWTaeI9MvrlLeGYs8isyZQgOoJBwSPY1XsPEfm+HBql/Abc7CzJj3IGPr2+tYmjanfnXPN1bTkt/tybbeUDlAD/qz6ZHPbn9NpVo8rs9iFF3R2WPnTYfXjPShcEkk7WJoYr5i5OOO1N8z91yO/X8a4X7snfpf8l9xutUOkB34bHTrTHy2FA+Uc8VMrBpSQcgCqGvX0mm6TNexQLMYRuKFtvy9+cVcsM6ibi9/63EpqNkycLtAbAIPrVqIYTBrA8N64de0g3X2fySJCu3du6Y9vep9e1iXRdIe7htWuGDhQq9BnufalhKXJUtbp+IVZXjc2iFDZxz61A3y9eCW4NMsLprzT7e4aJomljDmNuqkjOKlYjzcE+ldWIj7pnTepNgHnNGcj2rktf8AFsugapb2hsVljnA2uJcHOcHjFdUrgjIPvWsJprUloY6hZOPlAGc471KOQCwwSOlQtISo3dGPHtVe9mmjtpJLdFllUfIrvtB/HBrjjW5ZtxW/9f1+Jq43SuXzhVzVfswPHy5FYHhjxO3iWG4c23keSwXG/dnP4CttiobC5IHbNZ4mtK97bFU4KxNGeme4p7vn5U796gjYeWPlHPGak5QknGG4z6U6NWTgl0/IUoq5HjLls8j9TUm5lAPr1z2pityFyB5f604sWRtoBduxqKcnffX9f6081qOSBgzgcZX0qPcduwA4z/kVzug+Km1nU7zT3s/sz2nDkSb+QcEdB6V0O3gMOmazrc/Nrv1KjaxMhKdRgd6HLMC2SAOnvQo3DBPHSkY7UA/iU9PWuhuShrsQrX8xuTkMOrfpUq5AIJBxUXI4GCX5+lKSXIK87ePrSozlHVav+r/5/gEkmOY8+3X360n8QxzwKax4+7yOM0JgdSRWUq0nPUpRSRODkZ7UjttUkDNNVscL1xxmggB+Dkngk9K7HiPcMuTUREG/kAnGalA96jRtq8DgdTUvFXhpR5dBVL3DHy9BUCj7vPzZ5p7tvcKvIpEwDxxUTkqk0lsNLlQ/YC24DmmygBM9xUmaZLyAo/iOK2rJKmyY3ckVsDZkEnHeliA5VgfXPpTm+4ABx3+tSpDt64x2ry6dBymnH/gHRKaS1I0JDYAJOKc7FQGLd+gpflScAHqv9ahJGw45ct/Wt5N04OLeuv8AXmSlzO48bnlfB28Dk1MgAULngCocEzEMeSvapIT+5XPJxit8PL3rPz/P/gmc1oSY/KkdtsbN6DNI7hFJPX0qBt0ikFuTke1aVq6j7q1YoQvq9gwzmMs3U5xTwjLI+1ODjBNLCi7VbknGealzj2qKVDmSm99/wHKdnZEEiEKoLHkjpTHUmMtjOOgHUVNOdsfI7iq0jNglXy3oBXLiXGnN9dP69TSneSBSrOmMYC5Y08ku+AvT7ue1QxrvA2/3emetSp1AYBexxXLSqSl00ZrKKRaRAqgY/GlxkYORn3pf4aTNe9FJKyOJ7jThVyTwKiKlmyvy5/zzT5MEoCeM0DcpIA79e1clf35cr2RpDRXI5AFGAMt3JpUChyrYI6c04R7hnBI6/WneWeSAM56GuZUZOfNFGnOrWbGlQN3tyDUuMjJGKh2ncAcD2FS4Y8bx+VdVFyi3oZys+o7oOlLgAcGo1bDkZ4AoyruxY8DjGa1dbQnlG7co2Mk559ajYkjn5R6VMqdSDjmlCDdk5JrKNOUkinJIh24CsRgU4LgZ6g9cetSt7fyoGcCrWGiuovaMgOd3fJ4BNPQMBgAYperkntwKFbLHbjjiphFLUG7iMWHOB+dPOFQnHaozuZx0454ofczbew54o55K9r9kFl1HAHaSW6dsUBCBnPJ60iqT1NSZ5xVxp3d5fmJy7CCPP3vypdoIxgEU4EdxSAjNaqEUTdibVxjHWmONqZBP0p/8XSmk7nA7DrUVIxtZLUcWwVCFHzYNJtYdGz9aUtggDrSM7qMnGahqEVZJ6D1YqEliD29KGY8ADk9qRdyj7v1pgLFt2DjHHNLnfKo63Y+XW4rFsYOKARtw4PFKFLMMjCj9akIyOlNU3Jtp/eDdlYjyp6DJoZcKCeueakAyKdjmq9gmrMXOQ9SWx3/SnHOMDlfWpMdqYyhRx+VRKlyq41K+gnUqAeBUgFMCkAAEcUu4j+E/hVwfKtUS9dhe44pc8mkBBPB5o4A9a2Uk9UKwoJ56VGWJOF/E0/ORUQz5TY68ms6kug4oUgepY98UeWT2ApV2Kowc0M2eF4FYOMGrvX0Lu+gxhjjJNJklQO4pcFmxnjr9aROWzjqcVy8rcvd0T0NL6aj4zmpcD2pigqc0/GR3r0KMXGNmYSd2LwTilT7w69aZ1p6n5l571q9hE9OptOrMQUjfdP0paRvun6UAQCnjpTR1paoYtRXH3V/3h/OpOlRz/dX/AHh/OkAhbGAaXPGagu7gW0DSlSwXsOpplpdreRebFgxnoe/0rQRM2CeRmhQWIJHToKCTuAPQ04YArJRUpMq9kNKqTyOaVlDcU/pSdT0q+WPYV2NEeBjcacFVelKSKKUacY7IHJsjwyucYwefpTCjkk55HTFTfWow+XKhc4rKcIJa3KTfQQAOoJYnPahQMleMj9aaNwbBIG7mlKH7wJJrFXteMdVuU+zYr/KQw7cGldgVwCM9qRUVhk5OfU0qYBK45FX7zfZSFp9w5DlASOSOhp3TtSbgO/NLXTF6WvchiY9aXn0yKT8KXNUIOnWolVQ5B57jNS9e9McEfN3FY1Urc3YqL6CFQsgOMA8UOoIyAMinYDDB5o2KP/11DpuzS2Y1LqyM7ShwQM15u5z8Wkzx8w/9FV6Rt2hwAGOMgetcRL4f1c+NF1z7LD5e4fuvO5xs2+lEL/E7dhStsjr9RwdMugP+eTfyNcd8Mf8AkGXw/wCmw/lXVaot2+mOlrbKZpEKkFwAuR39awPBuj6noKT211DGySsH8yOTO3j0/KtFUtdSE46po7LtTXRGHzAEA5wR3rnNLt9dTxNfTXs27T2z5KFge4xgdsDIP9a6NmAODVe0ja9ws2eY/FDnUdP6f6tv5ivQ0VZrddyjco4JHQ4xmuQ8ZeHdU8QX8DW8MSJCpUFpOW5647V1lo9x5ANzB5UuOUDbhn2NY1akU1d6bMqEXqeX6LZSXvijXYvtc1ucSlmhOCTv6fStbwt4jng8F6jdXTtPJaORGXOSQQMAnr1NWNG8P6xput6lfy28RF0km1Vk6MWyM+1O8N+FLy00vUdL1FEEN2OHjbO04x0/KlKUdErPZCipGLHPeyeDZvERvrj7es+Vw52hdwXbt6Y5z0q54m1u5u/B2l6vbXE1vNI4RxFIVHRs8fVam/4RbWo/DzeHxDCYnmyLrzMLt3BuR1zkVb8ReFbmfw9p+k6eqFYGDM7ttyQCOnuSTVRfJukrfkDu9r/8ExdSudQ0bUdBu/7TupmulUzK7fKeRkAdMYNauv6hd3XjOw0d5ZYLFwGbYxUyZz3HbjFR654a1jU/7JMcMKfY4VVy8nVhjOPbgfnTfGV7PFrmnq1gLuGOLzREhw4fOM7l5AHHtmtVOLIaaF8PG4fxze2f267ktLXc0a+cxUcgbTnrjJ/Kur8QI8miaiBLJGVgZgyNg8DPX8K5zwt4igGoppzaK9hJcZcMSTvIBOSSAT0681197breW0sBbCzRtGxHbIxWVaUbx9S4J2ZwHgLTvtWj3MxubhCszLsSUqp+Qc4Hfnr7CneCL2+1O11aK6up5QqoFZpDlM7uQe3QVq+GNB1jQ4bi3kEDQli4KvkucYA9hxnNQeFfDmraD/aCyxROZ0BTa/GRng/nRKKs9N/MIt6HO6XPqmp+G9UuptVu/wDRfmRRJ1OM8nrj2ru/A+o3GpeGoZbl2eVGaMu3VgOn6Gue0nwvrFhoWq6c0MLSXQAQiTgdjn8K6LwZpV3o+jtZ3iIGWUsCjZBBxVx5buxOulyDxzBfLpJv9Pu7iGS35dI3IDJ3P1HX6ZrOsbptc0nQora8uVuGc/aWWU7tqD58nPc7cem4V3E8EdxA8Miho3UqynoQetcx4Q8LPoRvXn5d5SsRzn92Oh9s9/oK0cU0K7TMXUdWlu/Fr6Q8tyllbISRbBy8jYHUrzgZ/StXwfealLZzQalHcBoJMJLKhUuh6devT9RVPWPDurWniwa3pCxzF8F4mYL2AI57HrXSabHqTQySah5ayMRthj5EYHPXuf8A61cVaKimo/1bX1NoSbeph+PdduNH0uKK0lKT3LFd46qo649+RXHeN9Nk0+z0pXvJ7jIfcJn3Yb5ckHrg+ldz400CTX9Nh+zbRcwsWQNwGBHIz+X5VzeuaD4k8RQ6ekljFEYFIb98CScAFj7HHTnvRDllKKT/AKt5ildJ3JfHF9faY2mNZ3csPnghwrcHG3HH41q+IZtTOo2S+Z5GkBc3EyyiM556nr6dOtUfGmlX2pR6Tu+y27xbgRJcABmO3gE4z0/WrfiDw/rWpa5p97apA0EShjDO/wAqvnJJA69unpVvCrTl87i9q9blTwPrN1J4j1DTWuZp7OMO0XmklgA4A5PPQ12mr6gNM0m6vdu7yYy+M9TjgVyWh+G9Z0vxhc30ptniuAxeRSQPmIJwvXqMV1+o2aahpdzaSHCzIYyQOmeM1opxj7r6Cs3qec2X2/WvCGsatcajcead4Ee793sC5I2/ifpgUmnT3Nr8MJLm1meKWJyQyHn7+Dn8Cat2Wg+INO0HU9EjtIWSXcyTmQcgjBAHqcd8daW38O6uvgi40d7VPPdgUIkHI3ZOfpj3rGvKMkrNb90VTTV79iBfE17ZfD+3vWcy3c8pjEj/AMPLc/kKmtr2/tdU0lrWa+vYbhFW78yNyqucfMMjgc9vSlXwjf3fgmPSZUWK6t5TJFlwVc5J/DhjWp4dj8RrDbWN3bRWyW+FacuGZ1X+EDnnjGf61yU4ws7Jav8ADpY1lKV1r0/q5iyXury+P5tGj1W4jtiT2DEDZuwMjrVfw/PrF5rmo6G2rXAt4HcmQ4MmFbbwT0zn9K24/D+qr8Qm1o2g+yMxXmRc42bc4z+NM0Pw9qth4p1LU57MiG6EpQLIu4EtuGefbFehUoXjoc8amuovw21e91CG+gvJ3m8hkKM5y3OcjP4V0fio48Lal6fZ3/lXP+BNA1PQrm9F7bhUnVSrBweQTx19/wBK6XxFbT3ugXdtaxebNNGUVdwHXvzWkZxvyoNbXZ5toGqxp4ZttKt737PqF1dnY4bGxeOT9egHcmuj8XSXuheGopbPUrkzLKA0jMDuBHOePasYeBb7/hFzC9oI9ShuN8Lq6/OrYyCc9sfpWjrWna/rHhaGwnss3yOvmP5qbWAB569Tx+tYVUozUk15lQd421GeJdY1C18F6PqNteypcyCNZGUj5tyEknj1FZ9/qms6VceHr2TVZpheKpljIAUD5cjA68Hr61p634f1XUvB+l6ZFZhbqDb5mZFwAqleue+c1X1vw1rN9YaCsFj89jCBJmVRyNo45/2c/jTfvrlduoX5dfQg+IxkfWNH2EK5JAJ6ZytWoLzUtM+IMOmvqMt1b3MeWEmMcqTwOg5H5VN4u0DVtX1SxmsrTetsu5i0ijLZBxyfaprnRtXm8cWutJYZtolVSPMQEjBycZ9/0rKlDnioy639S5S5ZNryOzdwkZkPGxeQeMV53oF9qPinUNSuRqFxbRQAeRFGQVBOcbgevTn69q9LkiWRMMM155o2ha14Z1PULe0tFuILkARzM4AXGcFh17npVOlyu7fp+vkLnvoil4CvxpnhjW7113eSQ2PUheBUa6jq7+EpfEx1GYXCz5SIY8rbuC42/jWn4S8LalDo2qabqVt5EV4vyvvBIOMdB+dQN4e1xfCcnhr7CXbzvkuQ6+Xs3BsnnPXPGK6KlFS1sZxm0W7zW9Z1Xw/pl3pELKty3+lOjKDGAQCBngDOee2Ko6Pr91H8RH0iLUZL3TpwQplffg7N3B+oIqbxF4T1j/hHdL0rSGMsUAInQOE8wnB3cnpnPHuKbF4Y1+Lx3aaybK2MewBkik2pENmzHPPA54FRh6UVDRdx1Ju5Bd6hrL/EWTQrbVZYrU/MNyq23Me444/L096ueBdb1CbxBq2kX109yICxSST73yttP58UPoOrN8TDrRsX+xZ253pnHl7c4z0zR4T0DV9P8Y6lqd5ZNFb3Ql2nzEJBZwwyAfSmoR9polsDk7GJokN9ceJvFC2d6bUK0rM6rljh2wBnoPWur+H+sXmsaHKL2UyywTFA56kYGM/mazdD0LW9P1fXrqbTWEd8khiAlTO4sSAfm96v/D/RtT0WK6t7618os4dW3q2eMY4PtTrwTWoU5O53Azio5eFLgZIqXA6ZpkhYYUfjRVaUGOO4xEXLIR75FSKgAAHAFJEAF2ipMDHSow0EoJjqN3sVimJuvyg5xTkQtk9s5pXA3cDgn5qlC4H1rCFCMpvyZbm0hjqFAYdjz9KjPO5f4Qcj3qzxioB8zqx56jHpTxFNXSXX/hhQloICMFuitwBQuehODUgRQc9+1RzABs7cg9fepnSlCHMxqSbshu7ac9wMU5G5xximsuHHbjNDcoTjnFc1PmjK76Gjs0T5x6VHJliV44Gc01sHgkkkcAdKQH5kJ54wAK661fm9z+v69DKMLakyKCqsevan01GDLnGMcYpztgEk11U+WMLozldshmCAqznnsB3qAhjG+0AAHPvUjli6kL0Pr61Ii9c9+tcrgq03bT/hjVPkSGKByUBZj/FUabiNvU89DjvVvAC8dPQVTPzOeSuD0rPEw9mk3/l/XzHTfM2MzuOSfm3fpUhdZCFU4AGBUTfeO4YbPU+lSBNvDDjqfevPpSm2+3X/AIJvJItINoAHApT6Cg4ABPSgsApY9K+g5oxRw2bIJDufHYEDHqaSVQqbFGSfvGjOXI2HnnHpUqx8gkYHYV5/I6snbr/X5G91FIrRgjZgdF5xzjmnMS2TjIOAcdqtBVU/KMVHKPmRT1LZoeEdOG/9bB7Xmewu5jjCfmaVGJLAjoeoppOXODgLUYx5fUkn0rSVVxd0++/kSopoXhk5OWJ9elT+WPc/U1HHw3yrg9elT7uOa1o0otXepMpO9hF4NL17YpuMtTs11GZGMNISP4eKYAWyxOBngUrKoVuc9+tMZVCAE8muGcnHe3V7mqSew5NuwljyacuwIucZobaV2gDn0pX5dV/GlBNO6tpZfeN67jvQ54p9N6dKAcDmu8xA/pTSD2Gc04YBpjE7sKBgd6mUkhpCYZYzkDimcxr29ae25jjIwOaYQWcKSDjnNcbXa/ZGvqPCNtznk80gH8ZbGaXDEEE8Uj9Ao78VfIkr22/Mm/QWM5Hc/hTzx9aavBp55zzXTFWSRDd2NzmlBP4UYwPrSZ/KqEKByaYoZR0BNAZiSAMihi3THX0rnnOL11LSew0Ek7ttISzkYGQDTy3HAIoUhV7/AI1mrfC5epXnYQluF28mn7gBjBH1FCYLFiPYUH5n9h/OrSl8Se4tNhW4HFC80pPqaB1xiukzFwDSk4NGTj3ppNADiecUwYZs9hQScHHWkDYGMH3NZTdmk9ikhzNjjGaN6/8A66apBYsTSMQzBfXrio9o2uZMfLrYVeTkkc0rHJ25/GmsoHPI+lCocZBINL3rclg03FI2jOaQZUc9DzSkE4G4Y607PFUqd3fYOYYSo7HP0pBljyPwp/U+lHer9nfcXN2It3ynHUnH0pQOWx1HIqTaAc45pGXPIODWfsWl3HzCqwPt65peexpFz3xSnrW0b21Je4dach+ZfrTQvvT1++n1pvYRNT6Zin1mNhSN9w/SlpG+430oEQjFOApo9qcOlUMSo5/ur/vD+dPzyaZcfcX/AHh/OkAhAYYIpscSQoERQqjoB0p/PvUUzyLCTGm9x0XOM1oIcw3DBx+FNgZzu8xQpBwMHORUFrcS3G5ZIWhZeobBz9KtBQDnmstXO6K6Dj0o6UA0Z5rUkMjGaQk0fQUZ+tACZ/KmNgOGH0NSD8aa2MEVFRJocXqIy5HHXqKPnJ4AH1pFYhTuOCOOadvHYE/QVlzQet7FWa0GBGDbc9eaGTbg8n157U47mI4xjuaf14qI0otNW9LjcmhuxQvQU1X4wRlumBS7CABk01RhpCBz/wDWolzJppWBWfmO8wYywI9KGfC560gBK5Bz/KmODg9s9R2NKVWcY3GopseZCFPrnpSZGOWJPfFRk/dY9QeRTwQsQ7k/qayVTnbu9h8thyZGF3Y9MU8R8ZyaYn3lGeFHNS9q3oxi1qTJtMQRgc45oKgjBHFO/lRkeldCjFK1iLsYY19M1GoxGMcc4NTcenNNZD2/H3rGpStrFFRl0Ywrgf3v51HuG7nkEYzSlyh2gc/3etMk+YHKlTXDVqK147r+v6ubRXcehJJUdc4/ClKgMQTxjP0qEOyDd/eHBpyHIGXHqeOtRTrKyjbX9BuL3LC8qM+lLgUxGYk85HrjFPr1KUuaJzyVmIVHORUToodSRUpJ9KQjPGMinUhzLzCMrMjALE8jOehrEvdAhm1P+0Irie2utgRmjIIK57ggitoghsA5P60MSB8ygkd68+o2k1rdfM2RlW2jRpqCXU8811cQgrE0uAEz1wAAK1CnzEHacDNNUlfmODkcUvPqMdTWKqc0bP8ApdCuWzuiXylI6Y/GgRANu5z9acjZFOJ9a9SEYNKSRztyWhGUYNlT1HNMGQWywxmph3xUJBU4x3yD/Ssa8OX3kXB30ZIr+vHofWk81Cuen9ajOGBK9e4qvLcR20LTynakaEscZwB7Cud4qcWorUtU01ctF13ofQ+lLhSSVbGarWt3DeR+bAzMoYryMEMDgjB+hq7tU9QCK1p81Ru/9dCZWjYg5WLOQdpqQMM8rjNOZFZSoGAaiZWQJhskHjihwnR1Wu39ahdT0MvXvDVn4g+zfaGlXyGJGw4yDjIOR7CtoLtUADpTBNt4OCPYU7zVLFe4Ga6I4iEluZum0xrBQV3Dk+lQH7rgMcBulTM6s6YPQ01l+/lcg8/SuSsvaNuP9aeRrD3dx2Bu2uAcimpHwRk4yc00cmPDc/Sp41Kg5PU5p0rVZaq6X+SCXuoheIqMjoDnp0pSu4524IHJ96sEDHGahlQCMkU6uH5U5R2/yFGpfRkijKgmgjtTFYZPOQBmlEq+hGfWt4V4cquyHB3IyQhOQSvTNIDlsD1pThhuJI47d6Yqkfh2HpXmznLmVtjoSVhxBLDOSAaGXK8EEMfxqSLk5xxUmwE52jiuuFJ1IXvuZuXKyALy230xzUqDCgYHpUZyrc8Et1qYHNaYZJNp7k1GRMm1twGKWJeCe3GKkP3DjAzUYIQnjGB0HeiSVOopdATclYl+uKhbljx0qUONpJ4PoarmQLISc/l2qcTViktQpxd2TKcr15oYAcEZJ9D2qvFu7ZGPWpFbJOTgkYFRTxLnBJ9SpU7MFbnIIOeAfapN4HXqKh4BJA4HGPenFdwG3BwKVOpJL3d/6/r8AlFdSPeRLuLcdwe3pTo2wB+tRy8svG0ggDjvSruGRn9K5Y1JqpY1cVYmY7xk8AfzpmTnHcfep+wovTOeoqMKckYJI6+9dM1O65lr/X9ff3M426EgYJwefTHpTA4MmSeh6GnFC3zd/f0qlfX8NlGJLmYRoScZHoCf5An8KnESnGy+4cEmW42yc56n9KlZiThTk+/aqts4lhVk2lWGVZe4qfJVGHfrj+lLD1ZqnrsE4rmAEFsn7p/U1OCCucACq45Oe7DK+1OZyHIHOa2pVeW7f9f1+pMo30Q52wQATzTYz8xwKi3bJCWznJP1FPR8P1HNZxr81VN9xuFo6E9QyZ3jnjt9akZwoPWoidzHB9x7V1V5px5VuZwTvcco3MSefwp7AFSBjpilBwODWbda7p9nqUNhPOEuZsbFwcc9MntnFaxpqKJcrssOGIXqDjHNLCpwOMYPWj77A5ywb8hUojGWJ5BOcV59Og51PaLU3lO0eUajEF9vr1phdiwOe+MU6U4ICkKTzmq5/wBZyeT3xWVecoe5fqVCKepYyC2ARUyj8argFQPT2qwWVRljiu3DSsm5aGVRXtYV22oT3AqugAYk8v0+tSSSEkKMHIJyabHGWjUk8Y5xU1r1KiUeg4e7HUg8kknr85BzipXiZQpOMdODmrIwB0xUc2SAVBOCDxUPBRhBvdjVZtjWCbtrbmPpUTM4iUKnDN+XNOLMWkIGCAOTQUH7td2eemfasp3k3y6brt1sUtNydU5LM2SePpTivtUcY2u+BgZFS9Rjk16NH4PvOee4DIHtUcgRnBLYK+9DzKmWwSAOSKpWV/b6hHLNbMZFDlCdpGCO3NZ1akZKy1KjFrVkuFCN3JPWpcFmXCkKPWgofLRQQMetO2sASzkisYUZR3WmnYtyTEU5kcnjGAKlqqmewJJGeTTt+Q2TwOnPeiGJcI6rv/mJ07ssbwMgcn2pjOpXB4JNRAgLkkgH0NAJYqODjqabqTnp3BRS1JMKWAABpHwJF+Xgegquuo239oGx3MLgLv2lCAV46Hoeoq5ya39ho+5HONLjbwhpityXzjPTipGwUOTjjvUQkwQTzxgisK75ZJSloXBXWiJPMI44PpTfMJ46H1FR7sSkg8AcU6MheTy1YxrSk+W+hXIkr2HY5GVxnvmlVWGRkZzQGLHsTjj0FOUYHNdNKHM7rYiTshQuAfU0wR/MTuNOz+dB4GR+NdLpxaszPmYhU9m5qMHuGHtmpc5B7VCG27c9uMVzVoqLVjSOo9Xx97nPelEgHUYHY1E5BbjoTTvvyADGBWftZp8sSuVPVjiSec4B6UhyFLA5H8qf8qcDk/rUZycqCMsefarbltfUnQkjyoxtpwGMk9TQOBS5BrojTtbyIbGFhv5zgD0pS64p+B1pvXNChJXswuhDIoQnNNRgAASM9STSZX52xkLSk4HzYINYOcua76F2VrEmB60orOutTtrHaLiby85wcE8Dqfpz1q2r7owQfqTVrExfQXs2THBBB/GkNRcf3j9aUnHy5696ft9Li5BdwPrSkg4APWlDADihRnJPU0Pmfup3BWWoMFAPA6UipgDJOaQqC+BnA96UhgOvHvSS5ndxHsrJjdu58A9KdkrgcHNKo2j+dC/MS/4CmoWtbRsG7juMf400jP0pT+VHQcCugzG0cmjvzS0wFAxRxSHpTGwcA1EpcquNK45e7flTj1FA9Bg0fWiKsgYoFOX76/WmU9fvr9ab2Anp1Mp9ZgwpG+4fpS0j/cb6UCIQKd2pqmn54qhje9R3Gdi/7w/nUpODUdx/qwf9ofzpAIeBQCKM/Sm960ENc4YYHIoBZhxxT8UzGw9eDWE48r5m9Ck7qwZKsAxyDS7uPQU1jvBGDTQASzN/DU87i7LYdr7ku9D0IoZ9q561GORkx8UhAIIBOO4NQ60rf1+o1BXFaXCn+96U3AB24LN3pG5UN3HWnqQAzH86yU+eVm+n4f1oVayGgqOR0Jwc9jU4HoKgU9AfXJFTqd3Q1rhprYmomL25pOPWlI6c0h9q7DMMnt0ppU53L196d7UD61MoqSswTsRbtuTgqf0ppl3DBGakkGQMflUZZugAXHWuGrGUHZPT0/pG0WmRtlmwAR9aUHLYOeOOKV1/dljknPFCcKpxkHrXE4NS19fka3Vhy7cfKMfU1KgAXg5poUEfKcUmCCM8Z6EV3U1KnqzGVpE1KeB1qNWx8p604812RlzK5m1Yw7nUb6HxRZWX7oWk6u2ACWO1e5+tbmT3rnNTx/wmejDgHy5v5Cug3gMFLDJ6D1qnYlDZBtO8EgntUe1pDyc4681LICQp44OcU0HrtPB5z6VwVYRc7Pbt/XmbxbtoQBcyMoycdBUGo3ZstLnuoozI8a/LH/ePQD86uBPm3LyF/X1pCmCTjjPpXNTpcju1dfoaSlfZnL3/AIg1rTI7VrjTrdTcSrEqi4Jwx9fl/rWnZ6nqv9qJaX9jFHHJGzLLFKWGRjjoPWsrxoWI0gHH/H8mD+db9/dpY2Uty6lvIjZzjrgDOK7VKMFzLYxs27MzbvX72HUWaOy36XDII5588g92A7qvGfx9K6LdkA9q4FptYutKhv7Rr9tQcLKEAUQMCQduPTB69as6pdayNe0SOK6MH2tG3wEArGQvP+9jJ/EV1c2lzM7N8bckZPQUwKCx64Hr3rltOlv7LxZLpc97LdQyW3nqZcblbdjt26/pW1rGojStMubyQE+UuQB0JPA/XFcVWKlNNo2i/d0Zl+I/Ea6PayGAwvcrg+XIx6H0A6/pVlb+7vtBiu9J8ma6YJuDHCg8bqwdWsLufwZJqMt/M1xLCJXXIEe1sHaFx2HfrTvEU93YeFLC4s7uSAbY0IQD5gR69RUxw6hZONwdRu9nY7ZZCB83br7VKCDzXO6yZzNZlr1bax+b7Q6vtdjj5QD9fSqnhXVJ5b7U7OWaWWC2dTC0qkOFbPBzz2HWtqUuVavQmSu9Drt3Fcl4s8WHR4fLs2t3nDBZFdjuXPI4HX860/Eesf2Nost2ihpThIwehY9P8a5PxjplxB4bWeTULieUyJ5wfGxs+gxxzW8nF6PqRqtUdVPfXNxbWk2kpDcJJKodi+Bs5yRRq+oSWNqFghM13IwSKIfxE/yAGST7VkeI7m8s30p7a7eKOS6jhkiUAbgT69e1Lqt/K+ux6an2hUEHnSNbgF2JOAPYdz+FeTKkpWkkdSla6Zp+HbpmtGtZ7UWtzbsVkjznqchge4PPPrmt5SNoBOa4rT21tf7RtpGnWIR77W7mjXeP9lh3/wD11Rtn1i88GLqY1aaOaJJJAFA+bax+968DA7V2Uo8j5ls/1MZO6sei5HrTXXcoI6jkVwWpXWtL4Zh8Qf2k0cipG/kRoNhBIHPc9a7e1mE9pFN/fQNj0yK65RUo2ZmnZ6HPS67dx+LrbR5IIkgkRn35LNgA4+nI962gQTtJ6N61xPiLUYNL8fWd5OdsUdq5PGST8/T8a3NNs75y95cXznzcskC7SkYPQZx82K8TExa5Wv8Ahzrpu90aFlLqEt1drdxRpEkuLdlbJdfU1rBW52t+dcVoVxqM8+t28t6xnhn2RyFRhQM9ulUrCfXdR8ITak2rtE8CySKEUZcrk/MfTjGBXZhqd3LmWvz/AOHMqkrJWOg8Waxd6Hp8M8EEUqlwhZ2Pyn6d+nrW9DIOeeOK4TxRfPqfgCxu2P7yV4y3YbsEH9as3lxqmja/pfn6gbiG9kMcsWwKqk4A29+/6VvOlytShp/wxEZ3umdyHB5FQ3UsscEjxIHcKSqscZNMLlCQPTNctZ3V74ka+uk1Ca2tYpWhgSEL82OrMSDnOelT9ZUoyXVD9nZov+Gtan1y0uJ7iBI3jmaIKmeMAdffmt1H+6M5BHftXnGgaq+ieDtVvH+e4W8ZQD0ZiFH/ANetLVf7X0XSItXTUpZ5IwrTwygbGBwCAAMjrWPI4zuu/wDX9MtNOOp28YDJ1z1pp+Rwc8Hiuavb+5u4tOuIbsWWlTRebNPvVXyRlVGenWq2gane36axYi9Z2tZAILmWPLbTnGRxk8da6VQTgu6M+ezZ18ZAJ6dKxfE2vXWiQ2zw2ySJLKsRd2wFJz2/CuUsbvXr3whLqh1UxNEJJF2xgmTbn7x7dMACrXia/lv/AAbpV0wHnSzQOew3EE/lmii1BckgnrqjumbLKc9hQsmxtvf09K42efVNM8SaYlzqJuYL1mR4hGFVCBxt79x1rdMN9/baXH2sCyEWx4NvJbPXP+elclao4T5k/maxSasbTEPhevc1GQckZyC3PrSou5s8gCnODyxwCo7Vo71I87X/AAxPwuwxjuVQDk54P0pkobGDwOtToAO3zDg051DKfXHBpuh7SDd9Q5+V2KixnAJ5yAaj1LUbTSbB7u8kCRL36knsB71Zx2wc9vauK8au03iXw7ZP/wAe73AZgejHco/z9aMLRir6CqzZqpqutTqtzHoypAF3KktwFlcfTGAfYmrWj+IYtR068vJYGs47WZ45FmPK7QCSfTrWpIPmVe3X8a4z4gH7J4VuTbptN3coZyD14xn/AMcUVrTlCNVxX9bf8AUr8qZox69f6pELvStLElpuISW4m8vzMH+EYPHHfFRaRrN/q3iV4yv2OK1jK3NpLgsXJ4YEdR7/AONb2lxJb6PaRRbSiQIF+mBXHagzW/xX0xrfgz25WULxuHz9fXoPyquWEavqTeTid+zhVLHAUdTXMW3iK9vla707S/PslZgsjShHlweSqkdPqRXRXCq8Dxv91l2n8a84tpda8COYpoTe6PuJDx/ej/w/l70VJR5kuoRTsd1pGtJqWk/2hJH9nTL5EhxtCkjn06ViS6rc+Ibaf+z9NE1mWKCWaXyxIOh2jBODyM8dTWd4l1S1n8AzT6U5MNxN+8I4Klm3MD6c/wA66bQEji8P6bHGFKC2TBA+8do//XTr8vKmEL3sZWmare6h4iitBH9iS0RvtFs5BLgj5SpHUD1rq5XSGMuwGFGcntXE60TD8StGkiyXkiKOo7j5v8f0rsplSaNoHAZHBVlPQj0NE+SnTsEbykcnceLru2X7b/Y87aWWH+lbgGIPcL6fWuphuI7q3iuLc7o5EDIw7g81l+IHT+x306EK094Dbwx/Ucn6KMn8K07GzWw0uCzQ7/JiCZ6ZwMZqI04OleK3Q3KXPZisCQWAPXH1qQbmU4xVS51Sws3EV1ewQufmCSSBTjPv+NXLeeC5gEttIkkbdHQ5B/Guahhk5Nmk52Rl6zrkGjW8JkDSTTNsjhj5d29BVT+09bihFxLo6GLBzFFPukA+mMH6A1iXW64+KUSyHCwQ5jB6H5c/zJ/Ku4VCMj171tyWlytX/r/gE811dMybbxLa/wDCNxaxdkQxspJUnJyCRgep4rIkW71G1mnXRYnguD5xWa4xM3HyngYUgdBniqPjS3jgutDsFQLaS3ZZ17Elhn/0Jq7KPcV7c46elZ1sQ4JRt/SHCHNdlHStYGoaa8thHvnjOx4Zm2MrDqDweaboHiqHWbm5spYfst7bsVeFmDZwcHB781gaJut/iVrFvESsLwiR17bvlOfzY/nVWTRJrqO91bTGKapaX87KR/y0UNyp/wA+1ddLlUEjKbbZ1evatdadNbpFZJPHPIsSnzduHOeox0wOtLqesRaXbRS3KE3MuEjt4vmZ2PZfx71hLrkev22kTr8ky38azxd0bB/T0ppcXHxTWK4OEtrf9yD3JXJP6n8qxVH2krtddf0Lc+VaGwbzXY4vOfS4RFjmNbjMgH5bc/jV3SNSOraYt35BjLFwVY8qAxHPvxVjVJ5bbTpZoIRM0Y3FS23IHPHvxWR4Z1P+1rCa5js/s0DMxUb87mJJY/n/AFrKvBU/hWn/AA5cG5bssanqV1bXtpa2ll9rklR2I8zYFUbeTx71Rt/FGpXOqXGmw6Qn2i3QO4NzgYIGMHb7ium2ruDkKMLgHvXHaP8AL8RdYz0+zp/JKui4wl8tfwJndouXHijU4NKnvW0U5tpCk8XnfMmADnpyMGtLRdXm1jTIbwxxxLLkqFffwPXgYOc8VeZVmDRlF2uPmB/iz61wkKX3h3XZ9Cs8NDfZezYniEn72c+gBP4D1rSVX2qtT/ruSo8j946LS9Wv9RvbuJrFEhgkMbzLNkFgOijHPat8OFGQmAO5qLTrGLT7GK1hB2RjGT1J7k+5OazPGM81r4Vv5IT83lhMjqASAf0Jqlh4xd46f15g6ja1KsXiC61OeYaPaLPFG+GuJJNkZI/u8EmiLxDe/wBr2+mXdg0EsqsRIH3I2Bn5T3/HGKd4UjWDwxYCJhgxBvxPJ/U1pTW6ytFMVzJEWZD/AHSRj+RNeZUqpPkVzojFvUzNT1T7VdS6PYxyT3O0GZkk8tYh6FucE+3PNVdNu18OXC2t9ataQXT4jkE5li3+hLcqTVL4d/vbS/upDuuZbo72PU8A/wAya1fH0aP4Ru2IBKFGUnsdwH8ia9KgldpK1jmm3a50ucjNc1rPie60nVLey/s4S/aW2wsJsbunXI461p6BI8vh7T5JWJdraMkk8k7RzXL+MZH/AOEk8PukZkKzttQEAtgp0zxW05W06kruaUHihU1aPTb20ktLiUZiLsGVvYEVG/iW8Gv/ANlHTV89l3q3nfKV9c49qpXemahrniSwu5bRrS0sm35kZd7tnPQE8cD9abdtPF8RIHih85/sPK7gvG4+teWqd5cvlf0f9dDp5rK5s+INem0O3W6NoJ4CQpIk2spPtjpWzYTzTWqSXEKwyNzsV92B9cCuL8a3F3J4fdZrHyU81Pm80Niu0EyQ2gkdgqIm4k9AAK7cNBKPM9zGpK7sc9fzad/wmVraSPP9slQusolI8sjooHTBAPX2rpbl5kgLW8aySDorttB/HBrzXVJLS40j+247yD+1BdfalQyKXCZAVMZ7AKcexr0Czvk1HTLe7jPyTKG+me1dM5csbmcVd2M7SPE8OsXM9nJEbe8t3IaJmBzg4JBHXmpdY1a502S2CWKzpPKsIbzNpDnOMjHTjrXKPok1wl7qumkpqVpfzFNo/wBYu77p/wA+1aH9uRa7ZaXMo2TpfRrNEeqNhv8AIrhqw1cnqbQlokdZEztEodQGPUA5wfrWBJ4ivYta/sv+y98xXzAROMFfXkV0eORjtxXK3Bx8SYOOtkf5msKFGOvP0LqTfQuy+KTptxFHqlhNaRynas24PHn3I6Vd1vW5NI0w38duLiBcFyJMEAkAY4561B4ptYZvCt8s38MLOM9mHI/WubaZ5vhNulJLBAoPsJMD9AK9OlFKKsc8m7s66y1cT6QNRuoltoTGJRl92ExnJ4qpa63qGpxC5sNPX7KfuvPLsLj1AAP61zfiWWSL4f6TGhwkqwq/uNmf5gV3EEaRxJEgAiRAAB6dhTnLlQlqzIttfur2e7gGnvFNahcxyPjcTnoRnjjr3pmha++vxySrZmGJGKFjJk7hg4xj3rYNtEZXuNoWRkCkj0GSP5muL8E3N3BpF2kFoZV+0t8wkC9l45rjqRUouTNoyaaRrv4hu4tdXSfsAaZlLq3nfLt556e1dCWcRNsALAZCk4yfrXHI1xL8Q4GmgMLCzJ2lg3GT6V2jR4wexrD2LVn95ammc/pniO4vddl0uWw8iSEbpCZc8ccjjnqPzrQ1vVJtJgilgtfP3yCPaH2nceBjjmsPXx/Y3iOw1ocRM32e57cHoT/nsK15SNS8RQwggwWKec/vI2Qo/Abj+IruowildGE5Mral4lvdMubO2k05XkuyFjCz9G44PHqRW48t0LTesSGbGdm8hc/XH9K5fxcP+Kg8OccfaT/6EldeQNv4V0EXM/RdSuNUtTPLai3XcVUb9xJBIPbjkVD4h1qbQ7E3gtRNAuA+H2kZOBxj3pfD7j+yh7zTYA/66NWd48Y/8IleZI/g4/4GtZuavZFWdrj5Nfvrew+3XGkuLYpvby5QxVfUjitax1GDUtPS5t5A8ci5U1yt9f60vhbZBpJZGtQDIJQdqleu3qa0fCItE8N2i2s3nRqDuYjB3EkkEdua4a7cFzLrobQtJ2JfEOqWVpHZ2t2odbucKQTjAznJ9s4zW+m1VGTxXn+tNYa1/arS3cCSxjybUO4BBTknn1bj6Cuh8K6odW0CCcndMg8uX13D/Hg/jSptpJ2u1/Ww5blm715P7QOm2UJubsDc4ztWMf7R/Koxrc9pewxarbLAkrbI5433IW9DkAisfwOPOvdbuJcid7rDKe3J/wATWj44jRvCl2SBlCjL7HcB/WuyNNt+8YuWmh0wCnnAp46dKy9Akkm0CwllyXaBCWPfgc1p5rZRSJuNwRnBB5o3HPK8+1KM0c/hUcltnYq/ca0g245BNKHH/wCsUwE7Qe5NKwJOD36VzxnK/MW0tiTP/wCujnp2qNXJUYHPrS78gfyraNeDRDg0Kc0DgZpo3egpwYHqOatVExWYowD70jc9RSAAnJ/ChgFxg89hUubtdrQdugoIBIpwyRTUBGQfzp3NVDYT3An3pyY3J9ab1NKv31+tU9hIsZp9RdBUtZjYUj/cb6UtNf7jfSgRAtPHSmrzS9BVDInukjuFiZWy3Q44/wA8U+YholI6Ej+dK27K7QCM859KJ+Ix/vD+dJANwe9JRzQK0EHvQT7UZ5o9+9ADTmmY2sQfut3qTrS/UZqJw5loNOwwbkXGNwpCyN1H40kmFUkA/nUZ2KvzNk/WuOcpQ93S3nsapJ6iSNzgHOeKacjCHNABduAFwM0iEvl+pHUV58/i06/l18zZbE4OOFT86cpAOSefemx4ZQcndjtTiGXvuHvXoU4ySUlqv69DGTT0H7s80v51EMY3KPqKk3DFdVOpzaMzasL9KT60cU1pADg5yelW5JK7JSbHEe1QYOGHUhskVJknov4mk8sk5zg1hV9/4UaR03BvmxwcDmmqoCYPAI60oy/BJ46ipRxURpe095jcuXQiGVAB4PqKdgnqwx7U8c9aTy1J6VfsGtFqTz3GMW3FhyAMU47sZyD7CnnpjHFN2sOAcCh05J31YcyZn3GjWd3eR3zrIbiP7j+aw2/QA4qSSwt7m6t7uUM01vu8s5I25GDVggofvHB9KCm05ySD1yazc5N3kttHqUkug/y1x0z9aYoXO1gMjpSsuACvUdqRsFQwIyORTlyrdK6/FArvqSjgdhSe5FAYMufWl6joTXVFpq6MzkfFWnalqU9otlaBlt5hMXaQDdjsB+dbc1odR0uW3mieHzo2RlJBIyMdsitEAc0tJ04tbCTad7nC6Za+K9MjGlLBBLAhKxXbv91e3GcnHpVzUdO1Ftb0m5gt3mhsFYO7SDc+QB3PXiuqbO9QCAD7UBSr43cHkVzzl72i8jRLTVnM/Y9RHjJdSFofsot/ILb1z97O7Gen61qa5pi6vpM9oW2+auN3oc5B/MCtEKQxTdx2pFXkoScf0qOeT0t+PVD5UcW1t4ik8MS6M2mxl0i8pZ/OGHUcDA9ceuP6U7XtO1CfwlaWMqQpPGyBnMwCfKMdTjk+lduAAoANVNS0u01W2+z3kYki3BsZIII78V2xaaMWjntUsNUk1jTdTtbVJ1ijKtbPIF2Mf4s9P/1Umj6ZrNr4i1C6uYbcQXexmdWzjAPAHU9epx0rrlVQuAOBTZQdnHGDmoqJKD0Kjfm3MPxBo763o01kHVZFIaNiP4h0/wAPxrntZg8Saz4eWyk0xUkDrvfzV+fHcDt6813bBVIOTg8dabhCSu7jtXGpuHu/r93yNXFS1OW12x1W/TTBHZKzw3CXEirKMDb/AAgnGT+FLremasmrWuuaTEHnWLyZrZyBuXOevrz69hXUpzyW6HHWpRjPrXRQknHYznHU5yBdYns5rq7tRFO0ZSK1ifP4sc4z0+g+tZdlpmqWvgqTTXsn+07JIgBIuDv3c5z2zXcYAoOMHgVU6UGnoCk09zhbuw1K48ErpIsmFzsSPBkXACkc5z0OK6TSBONKtluQYpkjCuhIOCOOoq5lm2PtHXFKMAuhTluRiuD2j0XT59de5typf0jkNV0O61DxjDcSWDTWAgMMhLqM53cgZzjke9TaDZ61pJl02e0eaxRyIJxIu4KDwCM9K6tCW2YU5BwasY4xXRThTqxaa0IblB3TOL0Wy1OxvNZmuLB8XMvmxYdCT14PPHUfrUOk6fqdr4OvNMksHNwyyIm2RMHcDznPau4KAkbgDULxsC+FPPTFEoypPmSuv8kJWlo2cJe6Jq8/gux0tNPb7TDIC/7xMYGec59x+tX/ABHZ6he3+jzW9hKy2somlBdARyOPvdeDXWF8lTkjj0pGBLKcgg8cUVMSpJqKCNO27K7BiFyu0kfdPauT0iz1bw7e3dlFp5u7OaUywyI4Xbns2fYD8u9dq8RIPAyeKAuQCQc+uK44UpQk79TZyUkjg9N8MaldeGNT068t1gkuJ2nicvn5uMDHYcdferdyms6l4fXR5dOlhumRYpbh2Ux7RjLZB5yB0x3rtVOVzQVyMY4r1dJxvY5knFnD3mmalYavpUlvZm+sLS38pYt4Uq+MbueOmOfrTtKtNbsta1m5n05THdbXHlyjqFOFGepyRycdD7V1+NrMCOP71NTk+gxya4Y4pwtCxs6V9Ti9L0/VLXwRcaXJYS/aSJI1QOmG3A85z2zzUd9p+rT+E9LsItOk+028qeYpdMYQEdc9+K71BlT8uVpu3AXIyeTimm/jS3BrTlucprFrqF7quj3NvpszR20pklBZQQDjgfNyeK2hPfJrUdqbL/QnhLNOW6Nnpj8vzrViAwMAgelSsgbBHBrT6vGUE1qyedpsjhwCQetSEj1zUaHa5B9cZqQsACe2OtXQaULPoKeruQROAPbNWMg9DmqZYgHjgn8qkRsgYP4Vx0MS4vkZrOnfUdL97jkjtWB4q0OTWrWCazcR39pJ5sDt0J9P0H5Vvsflz3z+tIORgH2rVVJKo2upLinGxzEOvansAudBvRcqADsKlM+zE9Kmn0qbXNBubPUnVJLjkLHyITwQAe+COfXmugmT5CwHI9aZGo8zjpgHHvXPOE411p/TLTTgczpl/qml6alhqGlXMstsgjjmtsOsoHAPXIOPWnaPpF1da/Nr2pRrFOU8q3t9wYxJ6k/3jz09TXTTywxAGWVI8nALEDP50IFLHH4e1dVSElPTqZxd46kF2rtbSYy2YyAAefauZ03UdQg0uK21HR7x51jCHYA6ycdzng+ua7JgpUggc1XVMlAOOvGayrYe0kt7/mXCd0ctpHhVh4bvbC+iWEX0rS+Upz5OcbQD3IwKNGm1TRbJdNvtPuJzB8kU8GGDKOnGeOOOa7ErkYrB1zXoNFKK0E1xI+W2RDJCjqx9q3rUpOy3M4SS1KdhpN1d6+2u6hF5Donl20BYEovcsR3OTx71t3MzxRPJGplcAlUHUnHTmrNrPFcW0c8Th45FDq3qDTCoO8HnB4FcuLpzsrf1Y0pNanGWlx4jgvpbu40Hz7lxtjP2lAI07KB/M9667Tpbx9PQ36JHdPksqHITnge5xVpYh3H0pp6Z6ED8q2cpwp2tYlJOVyrNo2m38nnXlnBNJtwC6gkCrcFtBY2ywW8SxQpnaijAHenK2MYHfP4VEz5TJP4Zp/WfZU7C9nzSuc34i0a7n1S01nTVVr224MbHAlXnjPryR+NXE1rU5U8uPQrpJzxmVlEY9y2en0FbCE7wegxVjitMJU9pFt7iqR5Xocxrnh6bV9JjgkuM30TeYk2MDfycew5x+XWmw6rqiWypNotybwcHy2Uxk+u7PA+tdIcM+Bjn1qVVAGMc1CoqrLXZMrn5Voczo2iT6a91qV6PO1C7JeRUwdo7IuaPDkd3C94l1Zyw+bdSzJllI2senB610kgHGck54xUIXlSezHpSrJqXKu6/QUNrnJXvhZovE9hqtkpEbzg3Ma8DI/j/AMf/ANdXvEPh+6uNQtda0xkGoWvGxjhZF9Ce3Uj8a6Fj8yj7oHNNdiWwSQcimsT7KPK1fp+AOlzO5h3OrX13p72/9iXiTuu3aSm3J/2s9Kn8KaRcaV4fitLsKJRuJCnOMknr+Na4wzYBp01zBbBfOmSME4G9gMn8a0p8tRuT/rf/ADFK8dBfLVEJwWIH41xunWupQ+L77U5tPkW1uYxGp3puXG0ZIz7E12jONuRjJ6VCFUZI+8f0qK9oe7BdBw11ZEhK+mcAE+lcxqNpqc3i+w1GHTpZLa1VkY70BbORwC3uK6tflwV9MEY709Cc5C57Vy4VOnJORpV95aEqZKKxUrkAkHqKqalax31nLZyjMcyFWx1xjtVjzTlsgfKM01dzyLhsgDJwOldlWupLlhu/8zKMLas5DSF1bw1b/YJbGS+tkY+TPbkZAPOCpPXNa1k+oXtyk0tu9nBHk+WxBeQ++M4A/PP67wjGcnnHTjpTsADOKn6q5+9LRjVTl0Rxtvpl54e1y5nsrZrqwum8x4oyA8Tc9ASARz/nFSatBfeJkjsmtJ7KwDh55JcB3A/hUAn25NdQD88j4HAxSPnA3OcnqB0pe0cE2t/6SDlvp0GxxJbxRQRKAiqFVRxgAVyWv2Op3uv6ZPbadK8FjMXdtyDcCVzjn2NderIXJLHA6VMq46VpTl7WXM9v6RMlyqxWhRmjVmUoSPuEcr9a5OW01T/hM49TXS5jaLD5JO5N3fnG71rt8DPFIcZraNGCWxLlJnI+NLC+1LTVsbG0eZ2dXZiygADPqevSk1j+0r7SorSDT7hBKQtxmRAVQH5gPm5J6V1JJUuWB9vpTSCECAZJrllNLRL8H8vvNFFvqUfIi+wNm1B3If3WBnp9309utc94Vt9W0u0ewu9OmMKuzwuJEOB12kZ9f511/wA5cDaMLzUqZZQTVU/f9yW3oJ+77yOf8O297CbyO6tJYFluZJkLFSCrHIBwTzVHUvChj8TWWqWK/u3nU3MYPH+/j/P867MLxwKMY9DXWoRTdkZO7GBAFxiuKuodR/4TNdTj0ud7eODysBlDE8nOCfeu4JwCT6VWUgAk9TzWVSUItJlpNrQ5jVLTVfEUQsfs5sLJmBmeVwXYA9AATSeIdNmTws2k6datIuxUU7lAUAg5JJHpXUgIqepxVe+sbe/sJLSYEpIMNgkGslUStsktR8r1OfOkPrPhKHTbmNoJYoUVS+Dh1AGRgnj/ABpdP1DV7KBba/0u4mkRQnnQFWV8d+SMV0VtZw2tnFbR5EcahFyc8Dip9oA28YxWsYuWsiW7bGPC16Y5Lua3YAriO1Qgke5OcZ/lWR4N07UNNs7i1vbJ4y0plD5UgggDHB68V2CqCoHQClOc4qvYxs13Dmd0zjpbbUz4zi1NdNma1SHySdy5PXkDPvXV54BwSamHCg9QaaFyd2OOwrOpTWijuOL3bMzW9M/tTRrqzK/PIuVPow5H6gVD4X099P0eNbosbqT55Sx5zgAD8AAPwra3egJHrTScnHfPNT7TkjZP8B8t3doxfE2kXGo21tPZ7Td2kwmjDdGx2/l+VR/21fzJ5MOkXAusYIkZQqn1Jz0roGcYwOKpRaZaW2oz38aE3E4Cud3HHStPbJ7dCeRjNIsDp2nRWu7c8a/M3qx5J/Mmsvxda3d/oktlZ2kk0sxX5gQAMMD3PtXRhSAMdaCpPepjGW9v6Y3bY5gXesR6XHaw6NL56xhMvKmwHGMkg5xVXTtJvvDnhd7e2iNzfTMWwrAKjEYzzjgYFdkY/lOByaYYtwycZqKlOburXuVFruZWjadHBo1vFJbeXIiYYOAW3dycZ6nmsLRbHUdM8QXzLp8o067k3L86ZjbucZ6cn8hXZcHPJB70qjcQAPlHNJSTdgtbU5pNKu9D1u5vbGA3NpeENNErAOjDPzDPBHJ4p2pW174jEdk1tLaWO8NM8pAaQDnaoGe/c11GMijFdqsjGxHFGsMaxxqFRAFVR0AFSdetBBHP8qQelAx/HemMxBwBk0hYngDj1pp5PJ59hXPUq6e6XGOuohbHHI7ild/lB96DvOMrke9MUBiQeBXFKclouvfQ1SQ4nCBR1NKqnbjoKajAfX1NO3kjGcfhVUpwer+4Uk9hWAUcHmhhlhQOOgJPvT1BHJrpUebS2n4EXsJtcd8/UUgHOT1p5z+FIT7VuoIi4oJNL1puSaM84NWIXgdacPvL9abyO1KpO9T70nsCJ+1SVHmpKzGwpH+430paa/3G+hoERjpTscVCAQD39KyNH1W9utSvbO7t9nkN8jgEBlzxTGbf8XtTbjlB/vD+dSDqajn+4PqP50ANwKKXGP8A61IR6VoIB0xRkcjvQB9aPxoATGfWg8daUDH1pMk9aAEPTmoGA8zGOAM/jU55P9KjZcNuHXGDWFaN4lQeo1fli3HkkZpsalHxjjABpylTggMfQVIiHksOTXNGHtHG3Q0b5b3I1Ta7DnHX6VIM4++DTwigU0op5xW0MO4rQlzuM4C7RyTSKpHBJyKkAA6CmsPTINP2L3/AXN0EPyHjoetDkY64I6UnljOWJNIoCsR26g1MlKKs9E/wGmnr1FEhI4BJpQ5zg8ZphZQ+Qc+oFBYOPlBNJVP72o+XyHkYO8c+tPVsiosseCcEU7YDGydjWtOTbuloTJaakoIpQPWool8uNUBJAGMnqaf09a2IFJGKOxoz60Eg0ARKpYHcx9xQqryG5I9aVvlO786GAY881yezV/Nd+qNOYbgBiG5HakBRWIyMUrBMZyARSjDx9MVCh71o2utSr6ai70GKdnNRhsjDDnvgUxGJBySADj3rVV7aPUnkJ88dKKjDkdDu9jwaaXPzMD07e1DxUUg9myRwGUjIz1FKNrKCTzUSjK8YPck0seD2681kqjnLbcrlshWCYznJpWVdoYDpyfenhQO1L1rZUFre2pHOQllXDDjHUYp+8dwRmiQEqcfWmHBzluvINZSc6crJlK0kPLqAPQ0hkySAMgVEcqRn7vrQjAISex71k8VNy5XoWqatdEqNldoXIHrRtJcHaKZG2H5OeMVMDWtBe0hq/wAiJvlYwptkJ25BFIrlQRjgHvUoaoZAc57HnNOtTcPfh/X9MIyvox/mZznjvSGQEcZ+lQkqwwDg/wA6asg3EsePSuaWMkmo307mipLclBBVkYnr+NIQu9drk84NJC43ZPy+xq0AOv5VdGHtoJ3X9fMUnyMhQMpYBs85wRUocFQfUZpHUHJ2jNQoPlC9MDv61p71GVlsTpNXJ857UyTmRefXpURkZWIJ5ApTncpJ5/OpniVUVrAqbi7icgLyMhsYNKAxJXA+8D1p7Ruw6D601kKOx5AwMYrJ05QfW3/A+fkVzJk+OOlMZA2T3pFcMBzyR0p4P/669BOFSPcx1iyFW2YGD0705HLLnAP0pvQA7u5HNICBt474yK44zcdOn/DGrSYxsMpfBPFMUE59sZqzGoMfIx9etIYwhyufQ1lLCyklP7y1UWqFjxtP8j2oblc4z3pqEAkE84HWnk8E13UmnTszGWkiJH27Qc46VOHBGM/hVPDKp9CfWpFwcAZznrnvXBSxUovlNpU09RxJyDjpk8UAfIQG64HHenvGcYGCfX0FJGAHOfXitHCXPaXUm6toRyRELn7wA4p8YAY/pU5wVIpipg5PWtlhFGqpR2J9peNmDAEg457Vyvi3VdY0Gz+3WK28lupCyLIhypOfmyD06CusIJqnqdlHqOnXFnKPkmjKHjpkdfwrq9nHmUjLmdrDdOlludKglmlilaRA++NSFIPIwCT2rC0a61+/kvzJNZpDBK8EUggbLsp5ON3TqOvWsfw9r09h4bv9NmydR0+T7PEnUuWOEHvzx9AK7LTLAabpcFop3eWmGb+83Vj+JyfxqnCLd2tUJN9DkNKk1XxYlxPdRaSWtZntwJbdn7DJHzY5zXRaH/aMN1c2V/Hb+XCkZgeBWCsp3DHJPI29K5jwZHqzwat/Z81oifb5M+cjMd2B6EcdK6rw3FqMVlOupvuuftEhJGdpGeNvtjpVNCTLGtS3lrpc9zZPCssKNJiVSwYAE44Iwfes7wnqepa1pi6hem2WOXcEjiQg8HGSSfY8Vqa0caHf/wDXvJ/6Caxvh/z4NsvrJ/6G1Gg+p03U965jxRrVv4fntZ/KRpriRUlYqSRCDz/MfnXUbgvfmuBvbiy1ltXa4juH84fZrZ0tndVVf4gVGDl8n8BQDO2tYoYLdY7dFWPlgFHHPNcgvie9svGQ0bUPs7QOQFljQp8xGRxk9+KveBdUbUPD0cE2RPaN5EgPB46fpx+BrJ1zSf7XvvEUcQ/0iFbeWEjg7grfzGRUuEZfEHM1sd08qxRPI7BVVSzEnGAK5Dw14h1HxFq95jyY7O3YFQYzuKnOO/oKSHW/+Eh8PafaIR9ovm8m4AOCqr/rD7ZHT/eFHhEKPFHiRVUBRMgAHQAbqJQUlqCk09DrLqeOxsprh8+XEhdsc8AZrmLe+13VLAalbNZJHIN8duykkjnALA8Hj0rqbpIXtZlnK+QUIk3cDbjnNcBc6RrnhFnuNIkN7p2SzW7DJQf57j8qxrUOeNo2LjU5XdnR2OssvhoanqZEBXd5igdMMRge/aorW71rV7NL2J7ezhkXfDG8ZkYr2JOQBn0rnPFOqJrHgW3vLKNo4muR50Y/hPzZzj3wfxFdxYiM2NuIP9V5YCemMcVhVpKlH3FuXGTk9TmtPu9QuvFU1ve3K293bQlUjQExSBuQ+Cex7frxTrbxdc2PieTR9ZMGDgRzxKVGSMgEEnrmoNSVj8T9L8vIb7Md35P1ouNIg1nWNftbgYOICj45RthwRTdX2S1Wn5CUeZ6bm14l1K+0/S3vrN4gYiCUkjLbskDrkY61s2QmS1Rbl0kl/iZF2g/hk15tcatcL4fvtC1Ztt9bBAjN0mTeMEep/wA+tenp9wfStMOnZuW4qm+hyPibVtX0zWLG1tntWjvn2R74zlDwOSDyOaXUNQ13R7c3M8FreQp80oh3I6r64Oc1l+MVvx4p0Q+bAQbj9x8h+Xlfvc8/hiurt7e8FtcHVJreRSvHloVG3BznJNZV6KqPmSuVCbjpcZB4gsZNEGr+bi0CbiSOVPTGPXPFZ0YvfEcMeoNb2kETgiBbiDzWKHueQBn2rg7dZ/8AhXV4Vz5X24A59ML/AFxXq2neW2nWvlDMXlrs9NuOP0o1opxj3/yDSerMjTNYma7n0K5jitb2BAYTGCY3XsQD6elVIfFF1p3ig6TrLQFHC+VcRKVGT03Anv0qrrAYfEnRjB/rTH8wH93L5/TNXrrR7fWta12zuB96K3KP3RsPgit6UFJc8upEpNaI1fE19e6Zo8t9YyRBogCySR7t2SB1yMdahv8AWTomircXzia4ZsBYk2+Yx6AAk1yl1rFxD4e1PQNWbF9booikP/LZNwwQe5/z61c8WvIPFPhxZT/o/nAjHTduX/61TWjzNK4Qla7NuCLX7mDz5ri1tpGxiEQl9vsW3D9KuaHfX1zdX9rqEUSS2zqB5ecFSuQefxq2wdrZvKbbJj5SVyAfccZrnfDGs6nqOp6jHd/ZlW1k8pvLjILnJHXPTj9aww7UfeNKl9jsu9BbauT0HWoPNJ4weRxSNkqRk5461vPEqz5NSFTfUe+w4+U5JzQpJdiE4HH0pQrZ3Hk44pVUjPzEZ9Ky9jNvm/yK51awxlxGq92bn+dWQKqvjf3IGMZNLvIbbnAxmpjW9m3deX3f0xuPMWCygZOKjeTgBCMseKiBJG5z+NOUbnG4ZwOap151NFpf7xciWrFIZjtLdOTxTRkux3g446VKoA5HFGxTngflVvDt2d9fVi51sMJAU4OWJxxUigDGO1QsF3HHGMUv3WwOp71nGq6crteQ3G6LOR9KQEEfzqDJJIB4FL04447jtWqxLlqloTyWJCxycCoixLfdPBp67gvGOaQAquBRadTe6+4LpDNxL5wQB7d6cMM+ccChQwAGB+dNJJJUZ/OpXuxvL8uo93oKoBJb8KdnPUflTQx24wMUme2a2pTio2JknclToDkGlJB5qJZOOAc/SnF8g8cnsat1YLqLlY513LgHFNYOvHf2o+Zed2OPSjD/AHvasKju9E0/0KWiAsVXaFNIjbV+YHJ60mWzuA7YApMlzgggDrUK71TfloU7IUMuST1P6VJtUcjH1qLO5tv51L/DW9KPR62Ikwxmg4HJpMUmCa3IHDJ5/rS4Pr+VIP1prMEzzk9KUpKKuxpX0Bsk7Rx64pdq9hihRtXPfvTBufLcgdqw03au2V6EmD6/nTkbJOe3vUeWztHJPWl3BRjBFSppS7IdtB7OAajdxtJFC4J3E00qC3A6d6cpylH3eoJJPUUnhfSnB8Dj9Kb8w4xmlAYjoAKSunovwDQY7HHOfpTMYIB+pqU4VhnPr9aaRuJI6kd65qlNyeurNIystBACrcHrTsqRnBB9qCQwAHWnDHmEHpitIwipWjsS27a7j1ztBagtxSZ5wKDwPWu6KsrGLDOe3PvR/KjB460nWqAUEdjSYFJjHQ4paQDh64zSocsv1puKcv30+tKWwInqWo6krIbCkf7jfSlpH+430piIPuqSBmlTLc7cULxT6oYc5pk/3PxH86fmo5z+7z7j+dIBM/hR0/8A1U3OQaXJxWghpLL9PalDAjNIfve2KiUkMR71hKfJL1KSuickf/qpjMoGSelI2RyD/wDXpAwYZ7VfP02YWDLMPlGPc0BBnLfMfem5AwvUdqdtcgndj0xWKae6uynp5A2VO4DjuKeDkZpqtuyD1HWkB2vgdDVKSi+ZbMVr6EnvQTRmg10ECHpScd6M0hzQA1wccHjvSbAV45z3p46UwfI2Oik8fWsKkFzXlsy4t2sgU4Xnj1pm8K3GSD6etSEAnOATSMVxg4qJRklutBprsIdx+bGCKXJYcHr6ChCSOQeO570YYE44zSUbpSV3cL9BUJX5W/8A107zM9MkVG4O3Jbp6U4tgqAcL60uecdOw7J6jw4P1pol4ywwO1NKkjPBqMnGVY9fWs6tacN9BxgmSHnrkn0B4FNUDPqDxz2pFkCxlj1pFJJHB45z71kpQk01uVZq5MFX0FLxnpTVYMSO4p9elBxavEwd+oGoimM54BOQfSpcY60m481NSmpocZWImkQjDY56EUxyAdwII6GnPtVixAIAppBkOMBQOtebWjNvle/Q6I2SuCsVXbjkmnq20Hp6ACoN2SWJzjiplUMNykEVlRcm9PkOaS3J1OR70vFQBiDjnPpUqkEA16tKopK3U5pRsOI/CoZE7gcnripMgdaRjlG56jinWipQaYQbT0IMAjC5BNNK7unHanq/Jx6Y+lIFwp4JB6V5EqSlZrU6k7ANwbDdPyqwj5z1GKiDcYP5GjftK85PQ47V00Z+ye+nnuZyXMWO3Tj0prfU0gkz8pGDUfmM3Qfma7XVjYxUWRbSfkXGM45FRbfmIz8qnFTBSH5AwTmn+RkHkA9DXlSw0qmy2OlVEtxgVlIJOV7elWEfeD2xUO0qCmSRjtzSoxVjx2rooN0pWtZPcidpIsD61FOoyD3Hasy91O7ttRtIYbVZIZ2CsxfDDrk49AB+oFaUjMy528D3roxEozp2M4JqRCwJIJB9qegKnnr/AHqk2E/MTkjtSAFflPHua4lh3GXMzbnurEoOe+aRs8imI68gEYzTtwzXpQnGUTnaaZD1GCQD2FNVmLYyc85p0mC/GMnjmoNpztHc8n1rya0pRlZbXOqKTWpZXPIyCOvrS+WQM55znikh446e1Sk5OK7qFOM6eu5jOTTERudp6g04moJCFYgnrzmmiVsnJ57k0livZvkmHs7q6HSYDHHXjJoGcH5uuaB865Pt0pQvTIOST7Gpd2+dbMrpZgkPyAg84zimoCuDjnvVlSNvtSbV3Z28/StfqsdHEj2j1uGSe9JtGc4p3HfFIcV2WMx3GKQDmjcMdaY0qpwSPpUynGCvJ2BJvYf70jY7moDKzD5FNMMbMcs+B6VzSxd/4cb/AII0VP8AmZz03hqFvG6a3uXyRFlkzyZRwDj0x+orduriUQP9mhEsuPlRm2g/j2p+IlPHzGlMm3GExWE8TN6uSXorlKnFbI4XR49a8KwzR3Ment9sui6s9yUy7Y+UfL7V0Wmw63LqUt7qSwxIkXlwwwyFgMnLFsgc8D9av3enW+qLELqCOVYnEiBhnDDvVmNTIOWNJ1ZT0V7vboNRtv0KGrLf3ek3EFpGjyTI0Y3vtC5BGen6Vg6Hp/ijQ9IisEtbKRYy2HM5HUk+nvXYrIAxXHT0qRjtXJ/lW9FQ9m05N233Infmukck1r4i+xXrn7P/AGldHYpVyEijAOMccnJY/jWxpFvPZ6RbW8tukbxRhCqtuHHGc4H1rQJE3C8Y71m6zqUumWEk8cZnkBVY4x1diQAP1rnlUd9G7N6NflqWo9zn9O0zWdN8TXuoR29utpeNmSESnIP97OOucnHvWjpsGox+IL67uLeJYLvyxxLkpsBHpznNa9rNcm2ia7iRJmXLIjZCn0zVjfGeSv6VX1lp25rNd0L2atexz2jeF10fVdUv4drmYn7PHuwFB5I9snA+gFReH9F1bTdb1C7uY7Zo76TewSY5j5J/u89faul2xucq2DTwroPWuiOJn9qN13WpDproyDVLZ7zSby2ix5ksLouTxkggVjQJ4ktbNLP7NZXDIgQXBlK592XFdEJQfvAinKQeRg1vCtCeiIcWjntN8KW1r4afSLkiUTZaVgMfMe4+mBj6VFpljrejWgs0jtryKPiGVpSjBewYYPT2rqPzpOtaNKW6EtNjA0vQ5bW+udXv3Wa/nG0bM7I0HRVz9Ov+TV07TtVi169u54IBFdlM7ZSTHtBH93nOa6nAPB/KjaqnIH51z1qPtHZ7FwlynK+KfCia1aJLFtS9hP7tj0Iz90mujBYY5z24FSSYKnJI+lR5weeeTjNYVf3doR20Liua8mcnrmiavqetWF3bR2ojsX3qHkILnIPPHHSrl/p/iDWYDaXElpY2zjEhiZpHYdwMgAV0HKEEAngCgyE5GfY5pwxEaUFFrVClTcndMzDoNhHoX9jrGBalCpB659frnmse3/tLw3aQWcz2txblvKtpJJjG3PRSMH9K6yMbjuxwOKZd2NrfeULmBJRE4kTcOjDvWkF7Zc0tmJ+5ojE03Q5odTk1XUZElv3G1AmdkS+i5/nTbC11WPxBeXk0VuILsImFlJZNgP8As85zW67ZkIGfwpgyxPPPeuGdZxk4x6m0YKybMLxT4XTXrRTGFW8iP7tzxkd1Pt/WtHW9Attc037NLlHX5o5F6o3rWlEACTmpScc9K9DDu8E2YVFq0c/bf8JDaWqwS21rdug2iYTFN3uw2nB+lVvDuiz6S99cXMsTS3kvmMkecJyTjJ+tdLI2TgHPGajK4U7R25NYYmbd1EunHZsYpxj1xipIxkknOaQAKCD0PTJp6MAp5HXiscOuWS5mXN3WhIOR2zSFgFyaMjBORiomIZ+CDhePrXbVrKEdHqYxg2xrEt13ZPt2pMliOpNZ2oald217a20VmJI5mVC/mc5Oc4A9ACTWgisNrcgAc15dWDbT7/1+HmdMWrCg55yT7VbA44qshG/PbP5VYDKeARXXg+SN23qZVbsXOAaaxwPSnHGOoqDJJz74zXVVq8qstzOMb7ifUkGgsSM9xwKcSAPlFNwNwOOcZNeVNO+/qdCFVm24xxUiJuHJ4qNtoJxzjGKsKVVOMV2YaneXva2M6ktNA4zjmk74pc/rSZxkniu9tJGA/oDkiqxxub5gd3IqR2LLgcA+tNAYjlRj1NcNeq5PlibQjbVjWHQr0PFAXccDoKABkjv7U5AQNuR+Ncqqc0teppayExgYLHPoKeFJ2+o6kUiod+CeanChR712Qhz+hk3Yj8vD8nNDjcuBwacTTCDg5rq9nG1jO7vcjIfHQUm8gHII96kB9MVEcEkk98CsKt4bNlx13Q6PA4DZNTZ4+gquRjI4zjg0pdtoPaiNZR919AcG9SYEGmrxgE0zcQMbgPrQCcZyGFae3j0FyMmOFGcikyp9DUaMGbJI9hSvgkAAZPeo9s5K6tYfLbRgV3NtHAHWlIZSACKQqVGVbAoXcDuI61ny2drWfkO9xyhlzkZz3ppO5uelOL7uBketBxj+QquXs9EK/fcdtDUbccCkUBOO9O4I610RWibWpD8hB16UZwc0cfWirELgN701k49DThg80jMFFTK1tRq99BnzBucZoUcDHPNOReMnGe9KQp5I/EVlGEl7xTa2ExjrilIycf1ppO3ryP1p2M4OOtaRnd26ktWE5oxx0NBOKa5JwAeTTlKyuCVxRgk46ilx70gwDgUtEXdAxcGlT76/X+lNAzTlGHTnvTewixUlR1JWQ2FI33G+lLSN9xvpTEV++RUgJApgp4IxTGLxk1HPzH+I/nT178Uy4/1RoAaR6ZpO/Wl5pOnetBDTnoPzpCvy46Y6U7NJg+5+tQ4J7juyMb8AMRuxyQOtIyleRz61Jg9cYpgJfoAMcc1lUjFKz1ZUWxxIK57e9NWQ9CDmhU2EE9PWnPgjB49KzvN+9ezX9f8ADFabbjSG+9jBx0HenoFxkYpiuW4A59zSFSvOflPXBxSi0vfir/1/VwavoyXcM9qDTCuRgce+aQOWO0YyOtbe1cXaXUjlutCTPGKQnHWmElTjeM0x2O35sZFTKvZN2GoakjOAM5znpimNyOWAphIBDDpmnDHlEnqRWEqvtG0+n9fiWo8tmKq5+9kmn7QO1Rg8jJxtHNSAhhxW1Bx26kzuO6ClAJpv4Uv610mYuBj2phTHQ8ehp4wR6UY5qZwUtxptEGX3FV7e9JJnbhmBP0qWRQqlsc0xUAfGPu15tSi78nfz/Q3U1a5E2DgDI9c04Bvc/Q0h/wBYT2JoAKMcHg881hCmlJuW39WLbdtCRWI44+hp6uCcdD6UwsSMbc0jHai55YGu5TdNXT0RlbmJj0qC4TzoHTzHjz/EhwR9DTy7DnHy1BfRfaLVkWV4wcZaM4b8DXQ6qs2Z8rON8OR3+rQXj3GsXoaC4aJQrKAQMc8g1K+tah4e12Cy1G4F1ZXZxFOyhWQ9OcfUfn+FUvCGnJcwagzXl3GVu2XEcmM9OTx1p/j3Ze3WkabB81xJNnjqq8DP+fSsmlKe6/UabUb6nSTJA2uWsxvmjlVWVbUOAJRjrjvj/CrU+pWenlUuruKJm6KzhTXNX8MUXxD0eSNFV5IpC5A+9hWHNOlSGXU9ZSyj+1zSoFuHmcCOHgjaOMk9TihYaDSaY3UavoddHMkqh0beCMqR0IpJJktomaaVY0XksxAArD8Euz+E7LJyQHH4BzUGuzK/ivR7K5x9lbfIVb7ruAdoP0OPzqvYdW9he00Nhb+21SzlW1vVY4wXhcEqa5zwdq8MWhyzaleDLXLKHnk5PC9zWuumWdrrTajFujnmjMbRgjawGOcevFcjoFjbz+D9UuJ4EllzMA7jJX5QePTmsbppu99un+Zet1/mdvqzxtpryi5MUZAcMsgTdjnG7sD0zVzSww0u28yf7Q/lrmYdH46iuCmC3PwxieYBnjQeWxHK4kx+HFdroTA6Dp+CP+PaPv8A7Irai1r6kSuWNRvEsrKSdvLyoO0SOEDH0yelcNomqajceM5lOZ4nhBKC5DLGpK5YEDBx6YrWFx9u+IM1tcYaKzt90KHpuO3LfX5sVW0+CGD4j6kIlVA1qDtUYHJXP+fetnCL3RF30N21SCPVL6WPUXnkfaXhLgiL8O2f6VL/AGvpy3htmvoBMeNhkG7P0rm/D0UNn4n8QRRqI4FMfA4C5BP+NZOppGPBM4sYPMs45dwu5iA8jb8ZAA9yMnFcsqV5u35f8E1U7RPR925SoySORxUGqaiLCwaceWXAG1JJRGD+Jplk8j2FtKzZJjXcfwrBspUvvHGoi7w7WkapAjdACMs2PX396VGVm+b+l0HNX2KPhfU9Sm8UX0U3m3EZVCxe4VhECMgjHBzntXT6dDDDd6i66k92zyB2iMgPk5HQen/1hXP6Fa28XjLX4I41WJkjygHHIyf5ms/QpP7PHjCS0UJ5LOYwBwuN+OK6JuLi0ZRunqal6922tm4XUoYZo3AgsDKMSJ3z7t1Hpx+HTm+t4njV5FRpflCMwyT6D1rh7HQX13wtbr9rs1EqhzKLYtIHzkkvu65yDTdU0uGTWvDqtN57SqyyTqcebtUc5Hrz+dcLjquV/h8/80bp6aneW2pWk4dYrqF2i++FcHb9fSpbe9tbsM1vPHMAcEo4bB/CvP7rS7GLx9Y2kcKx201qTJFGNqvjccEDr0H5VoaVbw2PxDvYLaNYYHsw5jQYXOVHT/PU120pLkSuYyvfY6XWkc6Vc+VcPA/llg6YzkDPesfwjebvDNpPd3AZ235eZ+Sd7dzWxq5H9lXLA8+U3/oJrzvw3cpe22maRqSbLPDSQhvu3D7zwT2x6d/yzz1OV38tS430O61dIL2xjI1L7EhdW86NwM4PTNaMjQRMiyTIrMfkDHG4+3rXF+PrO3h0O2ZII0ZLhVXaMAKQeKm8U2FvP4k0FnyrSysjsrEEgAYGR0/+vV06UZx95ClNxeh1i3kExdIpkZ04YKwJWub8OX00Gt6/HqF+8kdvJGFeZgAoO4/QdulV1sbbS/iDaxWUKQxT2bb40GASCTn9BUGm6baaj4q8Q/bIhKqPGQjHK9DyR0Jp29jfW4X5ztTLHcKrxuHjYZDKQQabhVOWOPrXL+A/3Nje2ysWSG9kRMnouBUvja7ZV03TslI765WOV1OPkyARn3zWEsN7WblfqWqnKrEOv6lJ/amjmy1P9015HFNBE4xye+OfUYNdfPdQW0XmXE0ca/3nYAfrXF+J9Ms7S/8AD88EEcTrfRxjYoX5c5/pU9sY9U8eajDehZFs4UWCFxkDIBZsHvzjPoa7aULQSZlKV5XR2EVxFPGHikV0I4ZTkGov7QtDcfZxcxeb/c3jd+VcbYodJ8b6hptu3lWFxbfaNinCxNwMj07/AKViavDFD4QV7CBpIre4DrqMhCtI+/quOT1xk46VoTc9Se5ijdVeVVZzhQT1+lQNewSrKkNwpdRtOwglT9K4jxNaQ3PizQ8blacuJGViCwAGBnt3/On2djbaR8QRb2sQjhlsN7Ip4Lbuv6VyzrNr3H8+hqoWfvFvw1qU7TawL6+Z0guzGHmYDAHH0H4V1AmgSLzS6soG7dnjHrXD+HtHs9Vv9ea8j81BfSBY26DOecevvVrwjDHf+DxZ3GXiLSRkA843f/XrlrrkXtPTf9EaQd/dOy81pYg8ZXYRkFTnI9a4/wAYXOqaXbRahp95KS86x/ZiisrZHbjPUeveuntLeKyso7S2UpDEu0bjmsPxTtCaSuS3/Eyg6fU1nKUXUXVef6f8AaT5exPoOtQeINO+028hhcjbIowWjbH+SDiqFj/a93b60jatM0kM7wQExp8oABBPy9ecVm6zZXPhXWD4h02ImxlOL2Be3+0B/nn61peHbuK+tNXuYG8yGW7d0PTIMa0rezptx+GT/pf0h35pa7oseD9UebwrZS3t4PNkL5eV/mY729a2r9El0+aI3bwBl/1yNtK++a86stGsbn4YvdyRF7pIpHSQnmPa7HC+g4/Wty5kt5tI8OTX8kssrKkq2iLuNy+wdR7E5yeK3lD37xenz08tCFL3dV/wTe8PNcHTokurpZ50yjSq2Q4BIBz7jBrZkJCcHoK4Pwwzjx5rUJt1tkMSSeQjZAOBzx3Of1rrNetZ7zQru3t5BHNJGVRicc+mffp+Na0cPaMtdHtbQmc7teQ+3v7aWTZHcxlskbVYE5rG19b+6ukjttQisVRd4kYjMj9hg9AO596xNEu7Jtasba9086dqtoGCgJhZgVIIBH51L4big8QJql5qMCTSvctHiQZ8tABhR6dT0rncPYwvvb+u9i+bnenU6yyluJ7KF7qER3GMOobIyPT2PWs7xLrclilnZ2zBLu9mWFHZciMEgFsd8ZH51meCbiRf7V0yR3kisbgxwux525Ix+n61e8SaFcazBbTWkqpd2kolhL9D04P5D8qFeFblTvzA7OF+xUe7vNB1ywhuLyW7s71/JJkUbo34wQQBwc9K6syFX2hj+NcDq7anf+ItF065hgjkjlFxIsTlsKp6kkDHQ4FdxLGJUKt8wKkEZxwetZyi4RS2l5FJ8zb6EjX9qEcyzRgIdrEsMA+hNPGNgeNxtIyDmuE0LRdPvYtZjuYgyxXkscaMTtQAAZA9feo7UXs3wtb7K7tMFYfKedgkOR/3zmulx53bd99mjO9lfY7mLVrSSVokuYmdfvAOCR9apa7c6ksStp1xawIFLNLcHgnjC+2eefauMvodJ1kaDBpcEbyLInmqi/di/i3n/H39a0o1jufHR02SNXtLKzBhicZXPy/Ng9Tg4/CtYTlFb8y9NSWk/JnR6Be6nfxvLfxQQqAFQRSBw55y2R0HTj61s5P1rhrInSPiD9itFKWl5B5rxKMKjDPIHb7v610XiLULjTtGmntYXlnOFRUXcQT3x7da6oTU1eJm1bcxvEmvXCalZWli5WFbyKK5lH95jnYPw5P1FXPEmqyWD6daRztbLeTbHuAoJQe2eMkkc/WuP1XWoUsNKtodN1FPIvY5naeHBlbknnPLEnNdFrd7BrejWVkbN1m1JykSzrhocdXI9hz71Tgr3sTzPuT/AGi6sfE9ppqXUt5BcRM7rLgtFjo2QOh6c0mpavcS6yujaay/aiN80rDIhT1x3P8AjWToMV54d8R/2TfKJxdgm3vP4mCr9057ADp2P1pnh7SIdW1zxBJeyymRbkptSQpgZbB4+nH0rhqYX2lTmaNo1eWNkdrptu1rEwe4lnc4y8h/kAMCqOn3L3er6ncmY+REwtol3EDKjLnHTqcZ9q5zQdVudNh160upWni01z5TyN8xHzYGfwH51bv3utE8L2tvDFPLPLhZmhUu6l8s7D3znH1pqTjH2a32/r5Dsm+boNvteupfFOnW1qWWxaZo2cDHmsByPoM4+ufSumvbiPTbN7mVjtjHAHViegA7knArz2/12FdT0H7PpF/DDZs+InhwzjA+6M8njmtnUNfd9ahluNI1KS1t41liRIMjzGXOW91BwPQ5rR4WDs2tiPavuT+EdUv77VNZGoOQ0UiKsIPEf3sgflWlezzXXiO0sopHRIkaeYBiM/woM/Uk4/2a5Xwjqu/xVqwNndqLmbdkpjysbj8/oa6jQEF3Le6ow/4+Zisbbs/u0+Ufmdx/GsJwfNypW/r+vuLjJWve5V1W61G28X6Rbi4VbS4Z8xIuCdq/xHv19q2tXN99mSDTQqzzPs85hkRDBJYjv0wPcisLXTjxd4bJ5y038hXWGRVBLkADnk11U4wUVKxnJttq5xjzaz4d1yxt7vUDf2l83lZZArI3A4x9f512ZOFIBHyjvXPxKNd1mLU2GbGzDC2yP9Y56v8AT0/OtzuqlRknJrnryXNeP9f1+hpTTtqIzeXGN7KFHzMSen1qhoutW+ri7eIqUinMSEHO8ADke3Jq9cRRywOkkasjjG1hkEfSuI8P+XYeF9bvreCP7TBNP5b7BlcKMDPpRh6avd/1/X6iqSfQ2L8alJq/2m3voYWgcCKyZl/fL/ESexPb6CunRiYwxG3jJBPSuLsNJstQ8CiZkSS6lgaU3DAb/M5Od3Xg/wAq1fCF7NfeF7SS5ZpJCGVmPJIDED9BXVNqMTON2y9q8t3b6RPNZvGk4Uvl1yMAelUfCl7cah4dtZ7l/NmbeWY9T85A/lV7Vdp0m8JJAED4/wC+TWX4JX/ikrLafmJf/wBDauK7lD+v61ZttIrvY+J76Wa6/tRbOFmJih8lWKp2B96u+EJb660qSe9uzcb5mEUmAu5AcZ49wan8R3ktno04hJM0gEMQHBLtwMfnmtCxtU03TYLcEbYYwucYzgcmuinTjJc0lqZuTTsmc94t12bSZ7OO2DsEcTXRUdIs7cH6k/pXURPHNAkkTAo4DKw5yDXGKt1qdtqcsmlTzpqJxHKroAIgMIQGbj+99TV7wPfyyaPJYXAxdWDmF0JycA8f1H4VrKnBK9iVKTe50hU78KenXjiub8V6re21tLDZhldYjIZY5UBXAPGCc+/Fa2sXrafol3cRDMscTMMjviuZGnWdz4CkuJFWaeS2a4eZhljJjPX2PH0FctOUY6r+vI1ld6G74b1SWbQrSS9DRP5agPK4JlGB834+/Nas15AjKJJUTuQzAcVwGsxxv4D0mVgCyeSFbHIyOas+NLOO51LQw4AMtyImKjkqStay5qmi0X+XzITUdzp9WU3+kyNa33kFhvinR8L7ZPpT7XUVOlQTXU8SuVUOd427jwRn61zRtLf/AISux0R1/wBAt7QypC5yHfJHPrjrVbVNHtk8Z2diqbbC+QvLAnCllBIOB06Dp70nhnKLVx+0s72O3+1wRuw81P3Yy3I4+tWFlimCvG4dSOqnIrgtP0SwuPFetW7xMYIxERGWJUkrnJ9ad4fS5TQNatbJn3w3E0cA3dOOAD9ay9g4XW+xXOmdyl9aeZ5fnx+aOqbhn8ql80OMqcivLLlbK/8AC2n2lnEH1QSgMgH7wNzvLd8fX2r0eytobS0SCFQsaD5VHIFddNKKSuZN3ZYNzEsmwyLvxu255x60R3MUyb4pFdfVTkVxE2mWs/xAmidWMUln5jqGOHO7v7e3tTvD0f2bVfEFnakpDG6GJM8KxB/+t+VOcuVXCOrOtl1C2jmWFp4hI38JYZ/Kob+eVLKWS1CPJj5ctgZ9T7Dr+FefeXDceD5rGRFbWjOQ0ZGZS+/r6/d71rahbR2txoGkOix28rF541+67gDj6Zrkqxb1kzSElsjY0U3sdy8U2oLfwMoYSgjKN0K4HY9vpW8WzyeFHvXGarANK8S6Tc2MYi+0yeRMiDAdTjnA9Mn8hXT3ySPplzHCSJWiYJ/vY4rmTbak9n8tjTS1uxj2d9deIbm4ezuHtdPhfy1kjUF5mHU5OQBT7q01awuLV7a/muIGnRZo5FUsFLYJBA6etVPh/Mj+HxDjDxSsrjvnOf6/pS+KbvULHVdMitL6SKO8nETrsU7eVGRke5613Qg5O2lkYuVlc37i3Z9RspPtpiWPcGgHSXI/p1q7Jc29sQJZo4y3TcwGa5S/tli8aaDICxldZVkc9W2pwfTv2p93DbTazqixxG+uZIlDpIAEgXB43ds9cCt1CKsRzM6skSAMjAjr7Gsu+g1S61JVgu3tLVIssY0Vi7EnjnpgD9ap+B5Gk8KWRZskbxye2810bdKThq2h82hxWlTarqGq6tZvrEyLaOqowiTJznrx7V0OkyTxWqR6jcLJdBmXccAsNxwce4xWD4bwPE/iMkf8tkx/49R4shQavoMmwBzeKu4dcZHFZNy57diltc62W8t4AxmmjQKMkswGKmUq6hlOQRkHNcRrdhbXvjDS4pl4lhkEhXqwA4rsoFihgSOMbURQqgdgK0VSLSdybO9icD1opvmA4o4x14qlOL2YWYo603ILnccegoDDGSDihmGM9aylKMldPYpJoVyRhQeaNrY4OPrSKpHfmm7iwwRx3xUOXWS1Gl2Ddkgt0FOZ8Lx+FBYbePyoWPueDRHm2g73B23YhQnknmmZO4ZwQO9SsCBgH86AABgVXs29FoLmsAAyTnrTiKaqhc46UpIHrW8VZEsM4NOzlk+v9Kbn2pQfnXjvQ9gRYHAqSo6krMGFI33G+lLSP9xvpQIgGCeaeOlMB5pwqhi0y4/1RqSo5/8AVGkA0mk60E0hJx2rQQUmRRyTRjmgA55pjKQd6/jT9vvSkqo5ODUVEmtRxeomA6+xpBGF+vqaaGCt8uDntS4Ld8ewrKM1LVK7RTTXoI4AIIPI7DvTsZpQADxR/OtIwabb6ktjAnbJIHakACyEdMipMdqGUMMEVLpK3u7jUu5EAqghhz60hUYwDinMpUfeOPpmogueSRiuWV4JRcf69TRa63GyDb24NG4javTHNOwGIVQfqaACWPcjj61wSjK+nX/hzZNW1FXA+6Cfc04MFyMnJ6kigbccjFG30PFd1FSSvFp/120MpNbMeGBHFOGKiHTIGCOop+8Y5NdUKq6mTj2HY9qX8aYrBuP50hJ3YzgGqdVJXQlF3sK2GUhsYNR5yehJHcU8hV5PP1pGG4BlxkVjUi5u5cXYFXLZIIA6CnBFGTikVtwz+lPHFawhBq61Jk3cj8tf4cr+NKEA/wDr07PekzVKlBO6QuZjCCBt3cdqr3MRMZRJShIwGxnH4Gp3btkio0UYIPDdzXPVpJNKK+/8jSMnuznLDw1JpglW11e6RJWLvhEOW9eQat2Gg2un3z3zNLcXTjBnnbcw+nHFa/JUoVzx36Ug3HKMR+VRKU/6Vtew0kcxqFnGfGthI01wLgxsYiqAxqMHIP1yf0q0PCsceoXc8V9cxQ3bF5oEOAxPv1HU9K3sYb5j9DSo+OOvpW0ayikmrEODbuZ2g6FHodp5EdxLMO288KMk4A/E0a9oFvrdvGkrvFLE26KVPvIf8/yrUD+ox+NNZyc4x7GqliILUSptqxjaZoDad5kk9/NdXUiFBNJzsHoAT9PyqCz8LJYaZc2EN/MYZ87gyAkEjBI/Ct8j5c5OPUmnRn5eR+VYxk5y5dO5bikrnOr4VDeHTpAvJBBuyGKDdjOcfnWvY2rWGnw2+9pPJQIGIA4AxV0oHGDn6g4oKYXGc9s+tbSpNxtclSSexgav4fF/exX9tdSWl7EMCWNc5HoR3qvZ+GnttcfVX1K4kmdArDao3dODx04HTHTrXSFTGu7j0pr5IyVAb2rgq1qkLq+v9dTaMIvU5LSrGNvEmrL59w7uFFwJIgEfI42ntj9alTwMjaZJYPqd01sSfKj4AQ5zz6/yrp8c4HQelSoQDnpiihiE53f9PuKdP3bEGnWC2FjHa+dJLsXBeQ5JrI1Pwv8AaNXTVLG8ezux8sjKoYOMdx+X5V0gxwaMV6dk1oc/qctYeGXsdWuNROqTSSzABg6jDHGOfx5GMelSaP4fXS7m/lkuGuBetulVowATz09vmNb8g+fA475I6VGVAJ4JCjP19a8mtOpGWnodUIxaOXtvBLW9w6W2rXUGnytua1T9RuzxWjf+GDd3tjcRXn2dLHiCNIxhRgDB556VtgALlDipg2Tjv3ruw9RtWluYVILoc5deGprnXYdWF8UmgXYiiIEbec5556mhdBdNefVhfHzSnlsnljBT0+vA5ro8DPPSonALHsM/nU4m61XXQdNIo38D3lhPbpMYTIpXftyQD1wKxf8AhDI5dDh0s3hHkSeZFMI8OnJJ7+prpcfMN2eTj6VIvyPx045rkwlWUX72xpVgmjntV8L3OsaXFZXep5EbBt4hAZiBgZ59zTNQ8PXWoXdhctqQSSyO5AsP3jxkn5vbpXU+uKilUBscZPc124m8UpR/q5lTSbsznpdDup9dh1c36+ZCnlonk/LtOc5596bp/hu8sL+9vU1FXe85kDQd8HBHzdBnpW+q89ee1SoQQAeveufDVJVPdqGlSCjrEwdB0GfQmuAbzz0ncysDFg7z1Oc9Kta9oVtr+n/Zp2ZGVt0ci9Ub1rYwDSAc816EI8rujF6qxyFz4S1G9is1u9ceRrWUSIwiA6dCfVunJq5eeGXbVINVsL3yb5I/KkZ0DLMMfxAY5+noK6LGaR3CLk9qqU1FXewlG7MKLw7F/p1xez+fdXsXkySKu0KmMbUHb8zWL/whNzNoraVLrErW6HMQ8sAL82eect+ddkFMjbm4Hal2l/ucL6+tcLrTqNNaLour/wAkbckYrXc5m58N3c2o2FyuqZezyU3w53FvvE4I/IYxT7nw5dtry6z/AGiiyInlCPyOCvPB+brzXQJ8spAOTTiCzYPzHsBWHtXKDVtdV5IvktJO5zWk+H77THvZYtSRjeOZG3QcK5PUfN7/AMqk0rwzdaXo11YQ6gT5mTHL5W0xk9T15roWRgNzEcdhTvNbbnbQpW92rf8AD+kFusSjp8EtraQwXM7XEkahWkbjcfWqWvaVcavJarBepBHBKswBh3Heue+4cc9MVsxKGyz0yQoXO3r7VjCU4Q5ote89upTSk7PoNW23WPk3BSTcu2T5Plbjngk8VhaZ4dXStJvbKxulj8+ZnjZ0LeWCAMdRnoea6Mx7x8zUn7lDgkE+nWuiSkrOyjFd/wDIhW9X5HIW3ha9g8Oy6ImpIYGBUSfZ/mCnJYfe9TUkvhO7uLXSRFqgiutLBSKYQ8FMAYKknnArrVcnohx78UvluX3jAPfFVH2kNY63d3pYT5Xo9Pmc5YeEpLHxC+q/2pNI0sYWZCgHmEe/YcDgD8a19a019V0mWzjn8h3KlZMZ2kMD/SrxDcfMPrTVViflkBx6V2KpJaKH5GXKu5z3/CPXN3qdlealcwymyyYxFEVLse7HPt0FQ/8ACP3Gn6nd3WlXaQrdndNDNEWUNz8ykEY6muo2ybTyM1GFK5JXd71jVlN6RjZdepcUt2zM0XSYNKgkjDtJJK5klkbq7nqanuY70jy7OSGJieWkUsAPYAjJq4SjY3IRSCJScq351x8jTTVm18ma30Zm6focdhLLdPK9xdy8yzv95h6D0HtV+UK0D+WwVyp2krnB7cd6e5YDDDI9aSPy2HJyapvmqOMVa/cSVo3b27HO6XoV/p4vvK1CNzdSGUlrf7rk8n736fSsjUtPPh7wo2ly6ixjuZBFG4TZsLHJ3HJ+Xrn2zXcg+XMQBkEVDqEVteQGC5ijkjY8rIARmphUtFqpLVPt+Q3HX3UcTPb6rp1r58PiWGUIvyxvCmHx0HHr7VuXGgXF9NY6xFN9j1OOMBxt3KQRypGeepq9a+HNLspRNFp8CuOQ4XJX6elaYYqDxkdjWkGou87372s/u6ktNqy29TL0/RvLvpdSubgT30iCPcq7VRfQDn+dayOSdrjkd6ZErEtjrT8q2Q3ykU6dSU0qi0f4MJRUfd6FDWNGXVlswZvK+z3KT5253bc8e3WjV9FTUzbTJK0F1avvhkAzg9wR3Bq4kyqcFgR65qfeqjLMBk8ZrupVlNeaMJQszHi0eaXUob+/uVmlt1ZYVjj2KpbgnkkkkVFLoMsGqz6jpl0ttLcKBOjx71Yjo2MjBrfUcYpO/qK1exNjnF8MqtqsSTbmluluLqRlBMxB3Y9hkCtxxtxkHHXk1Y4AqGVyTtXk1x1aahDmb1/U2g7u1jJ1HSxfalp96ZChs2Zgu3O/OO/bpWpt34U5ye1NwxYLUsQPJrlpTnVlyyehpKKgroxbTw41lLrE0F0fN1DkEr/qzzj69f0rQtbKPT7CC0jPyRRhAfXA/rV87Rz0FVncZ3FgoA6muvEtKNktTKktTn9T0G6v9Xtr5NQWM2pLQJ5GeuM5+bnp7VZ1vSLnVrBLMX5t93+uKR5L+3Xge1agIZsLjB6GpUGGGODXJRqSnJKxrOCSZzMXhC9PlpPr91Lbqyl4Su0Mo/h4PSrF5b3Z8Y2clveu0YjxNajO1UwfmPbk4x3/ACrpR9KjZlV8cB27Dqa9K0Ix1Rz630ZFIgBGTx2zXP2Ph1tPub1Tes9nO7yfZtgC5bggnuMdq6LBbJIGD3JqPaxP0HWvMqVHFvkVrnTGKe/Q5uDwve2llLptvqQXT5SQEeLMiK3UKc4/Sui0+wisLKO1tvkhjG1RUqgswHJ+oqVSM4BFddJe095mUvd0RT1OymvNPe1t5kiLjazMm75SD7iqug6TcaFpws3uEniQ/uyI9rDJJOeTnk1sAmmSNzgZPOautaEW1oTD3nqZl7pzX17YSySL5FtKZXjxks+MKfwzUusWM2padJawXYtxINrts3HaeoHIqySdvXBHWgY3ZJwOmK5IYqStFW+Zq6SerItOt2tLCC2kcOYlCBgm0EDgcZNY9r4cu7bXZ9XTU1UzH97EIMKyjH+11461v9QQo68VIsfqK6Kc6s9mZyjFENxAtxbyRTIHjlQowPcEYxXLQ+Er+2sLnTYdUb7DKrBI2iBZc9s+n+eK7B1HBJ6VEzlcfP1PcUOEoXu3b5DupepzreFBJ4b/ALGe8aQrgrKyD5MHgADt+PeobjwlfX01lcXers89tJvDCIADGCMD1yOprp1bDE4+tSI6nKhgSK1o1I6sicWYmq+HTfXFpfW900F/bDCzFQQw9GHHv+ZqWz0WQal/ad/Ks92E8tCibVjXvgZPJz1rV3oG5Iz6ZpwIAzWvtI23J5Wc5baDeWerXd8L+J5LsAMpgIAIHy4+bt+tUZdPl8M6Pqk818ZUudzny49jLI3GQcnHUV2DFWGe/aoZoI54WSZVdGGCrjII96wlVbk7a/oi1HQ4m2sNSsbGOSDxNbiFEGA0SlenTPpXW6RPLPpFvPcDbM8YZgPX1xVeHw5pNtOJ00+AODkZHQ+wNaium4lsYxxUSm776+aGomF/YV0niFtWN8m508vy/J/gznGd3X3qqmlSaJLqWq3F55iypvlRIcH5QcbTmuqIj4bA4pzossbK4VlYYIPQitVTb3Fe2x55plhe/wBnRzW3iVYo2XeVdEfaWOSCxPXJ5rXXTH8QaLay3U5jvIXLxXEa9wxAbB7EAGthfDujRXAlFhbK2cj5B1+nStUIoP3Rx0onRu7p6+goysrM5+10edr+G+1K5WeW3BEaom1VyOT1OTW0VBY/3cc09053A4J65pmc4GRz29awcZR91lqz1MSTw4YtQbUNLujZzS8yoV3RyH1I7Gkn8O3Oo3lndaneoxtH8yOOCPaM5B5JJJ6Vvq/zcgjFPwD6V1wmtupk4mFf6HcXes2uoJepF9l3eVGYdw+YYOTnmoR4YkTV7y7g1KSGC8wZolQZJHo3bqfzrpNpBzUfnIF3ZHP4VblZaglqZfh/Qjodh9lN286AnaCoAUZJ/rWlPvKFYyFcg7SwyAfpSgseXOM9AKz9Ylu47HFhHm6kdUjLcgZPJPtjNc1SrKWkUaRiluZ2meH7jTNSurw3ok+1PvmUxY55Iwc8dam8UWC3uli485oJLNxcJIqbiCoJ6d617eOeO3RZpFkcDDNjAJ+lLhWBBwfauSdapGfr3NFCLVjl7bQ5L+707WxqcrSCPOTGBuB7AdBwT61eEN6PFSvDevJblcS25X5Yht4OfUnHv19K3Y8KOgFSKeSQAM9cVVOcG7v5LQUk1oheRgNzn0phGG287etL3zjNPUEElutbqLnsRewmVC5yKaEyM8in7ATkjmg9Dj8K1cL6z6E3tsNyfu4+pFOBHAHGKRDt4PXvmggHt1qYJ7p6jdthoG87u3anZZSB1pWbav8AIUKpxk9TT5NbLfqwvoKT2zQSD160ooIHWtyBoyKU0e9LyTmgAPHegH5k+tJjPTFAGGT60nsBY7VLUQzUtZDYUj/cb6UtI/3G+lMRXxTsdqQU7qKoYpx70yf/AFJp4HrTLj/VNSAZx+NIT6UuO9I3HbNaCGk4xTgeOKaQQeDtpuT2YGspVOV2sUo3HF1DEc1HuG5nPJ6Cmk7WJI4PUU0kK2DzkgiuOpWd9f67GsYEhOSAwHNOjPGCehxUcrZZRzxzSjIXPK9z9aqNTlqO2thON4kuewOaAT3pFzgZ4Pel68V3J3VzF6C8d6KTmgZpgKR75qKRR2HXrUhzTXxjk4rKtFODuVF2Y1MB2yMEU0DkMD1JpST1Kg+9LglgTjjoK5OX2lo/1uaX5dSMnc/Hccg0uR3yPpUuPajFbrD92TzjM5G1QQM85o5XkDjuKk/CgCq9ireZPOR8swIByKMl+pxjtTmYKCajIJwwIz6CsZxtKy17otPQVSA2D19aC21sjp3xSYRl5601Wx8p59CO9ReySul2HvqPBJYMMAd+ak3jpVc/IM9B/Kghh8wbOO2Ota058qejv1Jkrk26kyKiDlug496cGPQgfhWnt4k8jHMAeKiZ1+8ucj27UhJKNzkdDS8FCwOAOBiuaeI9orLTqaqny6scCzfdAx70eWdwJYnHpSKQCc8DqfrUhPORW1JKoryd2RK8XoJsVhytNI2kEdMflUnGKMVrOmpIlSsQgAdR+IoIwTg5BqR488jGKYPmPYDrXn1ack+X7jeMluNJ+UDjAojYA/e4pBkknjI7etPAQ8gYNY0nK97lSStYlXHbpUg9uKrglQDnvUofJx0r04Vk9Huc7hYcQCDUCr325IzT8sSdzBQKUhc7sk4689a56rVRppbGkfdViJEZVPPOe1Pz2wAfXNTLjaMdPalwD1AohhLR92QnVu9URK+1iADTmkIQEDvT2QNjnpUHDNwCV6c+tE+ekuW+4LllqOILdxnHQUqqrJz3poDDjABUdfWnRnGTuHzc4FTSlFz95b9/+D9w5J20HhBngkD0prr5Z+vTnvUoOKbIN8ZFdNSlFxdkZxk7kIJZs7Rk8YJp3BII4xwcUbFZcrjkflQo5ztXHQ/WuNcy0Zq7dB5jTuPam+XyeTTvMHenb1HUj1rr/cy10MvfRHll+XByR+tBwcZycc4NB2klvWkHU8DAPpXM77LVf1/w5roTGNWXpTBHg5z0p6tlaT613RjB2kkYttaAMdeKKAMDikJ4zWjdiRCdqkngCq7Zclu3YU/mZj/cFPKZUbcADkV5tVyxD934V+J0RtDfca6kQklsYFEW4xADj3pqq7qcngnrTo/nHzHIHaognKonZq67jekSNUPmttbjuaUho5AB1NK6YfKKSB1xTkfq5BPvWUacIy5Xprv5FNtq4x924B+napHYFdq9T6U0BpG3Hp0p4IXIVQTW9JS9530fff5EStp5DBEAPm/KuL+IyCHRory3aWKcTLHvRyuVIPFduEPV+Sa4/wCJuD4YQEf8vKfyauqjQ5dlZfiZznczPFMMnhWzstS069uQxmVHgkmZ0cEE9GJ9P1qzdPb6f8R7a5mlMULWLSyeY52qckd+nbgVvL4XsLia3ubyS4u2hw0azyFlU/T/ABrI1GCGf4nacJUVwtiWUMOAdzc10RpxjqtzNybOgsvEmlahbTXFpdCaOA/vNqklfwxmnReItMm0x9Rjule1RtrSKCQpHXPFczpBEXxM1yGMBUe3Ryo9cL/iag8LFE8Ea4r4ASa5DA8AfKKqwXOqsPEelanPLDaXSyNHGJHbBA2n3NZGjX2kaVqNzBb6jH9ku3EluhyAH6MFY8EdMYNc6IY7b4TfabRAs0sarNKg+Yr5mCM+nJ49zW54pt7K5+H5eNUEaQxyQN/d6Yx+Bx+NMVzYTxdospUC9j3NL5Kqcgls46envViz8Q6Xf3z2dteRyTpyUX9cev4VxWrWMC+HvC6SQKrSXUHmcYJLDLZ9yetaeqwxQ+O/D5ijWMlJVO0YyApwP1pWHc6S+1qwsJfKuJv3m3eURSxC+pAHA96LPV9L1RzHZ3cM0gXcQjZIHrj8a5yGSXTvGerM8UlxFcxRuDEu4pgYCsO2efyq/wCDNFl0jTJPtEapNNK0gQYJRTjC5/CplCMlaQKTT0E8aW4/4Ry6m8xlkhTcjK5BHI9Ko6T4fsLvQrOXz7uG5mgVzKlw+dxUc4zir3jizt5/DV3NImXhjJQ5IxkjsPpSeHNG02PRtNvfs6ib7OjF9x6leT196ydHlXufiVzXepmaJrd1Ya3e6LqkpuHtl8yOYLksmAcEDvgj9au6jLpfiGC31D7UJNNsmZpUCn5nGMZGOgBP51k6VH/a/wAQb7VLXMlpbx+WJR0ZtoGPf+L8hUvhJETw/rCPtUpdTblPAHyjrWDpuClyrV9P8i1Lmtc6LTvEunajP9ntZ/NYRebnaQNudvU+9Rx+JNLku0hS5AaVtsZKkI59A2MH865CzjSD4XTXNvGFuZFKvIo+Yr5uCCfTGa6aY6JdaDaTyKrWkISWEKSCrAYAGOp7YrCoo2XNJuzt53NIt9EdCjHccDGOorj4rqTxXrd3EZXTTLNvL2RsVMze5Hbg/pXXogePO47sVw3gzdpeo6nolyAJlk8yPPBcdMj8MH8aIxkqDkvX+vMG17RI1NY8LWv9mSrp6Pa3G07fKkIDn+6wzg56Vb1qbSHgtrTV59h8xZI0DEMW6Dpz3NZHxDXGjJcozJMkiqGRiDg54qPxXbQ23h/SIUUgpdxAFjkng55rWlLmfMm/66P9CJKytY6++1ey0wxrdTESSZ2IqlmbHoBk0yDxBplxp8l8l2gt4ztkd8rtPoc9DzWHqM8b+J7SG1hVtVW3bEsrHy44yeuB1PUY96zfCoY3XiiGWRZf353HbhWPz5OK7ac+eKkZSVnY6OTxjoaQRStfx7ZSQnBycHGcdQMjrV65vrW1tTeSzoluQG8wng56Y9a4fSbWD/hVlzJ5Sb3ilZmxySGODn2wKsalFLL4K0GaIqzQG3kETHHmnbgKPU80TpxmrMIza1R0f/CS6Oshjmuvs8nULOjRnB74YCtZXCICpHIz9a5WSzl1bxVYagbVobe2hZWMoAZ2II249BnOa6RJUaby9/zAbiu4Zx2rjqqMJWgtTaF5LUZqV+ljp9xdOMpDGXIHfA6VzPh/TR4ksRq+sEzmdm8qHcQkagkYA9eOv0ra8R2Ut94ev7aLJkaIlVHVmHIH6VQ8B3ccvhW3hziSAvHIvTadxP8AIitaUeZc0tyJuzsjOu2bwfr9ikMkjaXfOYzE7bhE3AyCe3I/Wujtda0+51CSyjnP2qMFmj2MDgHryK5vxyn9qaroulQfNLJMXcKeVXjn8t35VLHhPiVJgFc6eAv/AH0KmtCKfMkODezOisddsdQlnjtpi7wYEishUqT65HtXJvNZy6sup/2qf7QabbE+1vII6eUGxg5HU+tSaZPbQ+IvFc8j/uYwjPjuArbv61j600kvga2kgEVvpwkX7PB96RuT8zN2PU4H51VOLbsxTaSud7c65ptreJZXF3Gk7cCM8kcZ59Pxpun69pmpzyR2d0sskS/Moz09RnqPpWF4mghm8TeGlkRXVpH3Ajg4C9aLoJH8TLUJhVey+faPvct/gPypVMPBRcuoRqO9jrJIopoXjlBKOMEZIz+IrjvBtnHLq2rvI8kgtrjy4Q8jEKMt789q7EuNhIP0Fcj4L51LXl3A4vCT+bVFKraLUdRzjqmztHfGAD2JJFZE/iLSrWV45roZjOHIUlUPoWAwKdq10YraSCEk3ksUhhReeVXOT7ZwPxFZHhCKzuvBixyBXD+Ys4PcknOffGKfspVHzTQcyjojWvdc06wt0nubqNI5RlCDu3D1GOtMTxDpb6iLBbuM3JOAvPX0z0z7VwhSWT4Yl58MFucQE8kLu/x3VveJLaG2m8OmKNUCXsart4wMjj9Kw+qKLSluX7a6ujrLrVbXT/LjnkJlfOyONC7NjrgAZqO08QaXfzrBb3cbTnOI+jcdRg1g3rPaeOoLsIZ0lszG0a8vGA2d2PTP9ateG9Mkt9Q1PUZ41i+2Tbooz95VBPJ9Cc9K9GHLy6Mwd7mtrdvHcaRcrJkbY2ZWViCpwcHIrkfDGlWuo+HIbq5kuTO7PlxcODwxHHNddqjE6ZdHPHkvgD6GuO8LaBp+oeFoJZzLvcvu2zOvRiOgOK56lXni7aFqNpFrwlqs8v8AaVrcXJmgspdkdw56rz1Pfpn8a1tG/sx5b2XTZzLvlLTMGJG488fn2rA8JGSy1zUtCjKzWcOXSTaMgkjgkdTz+lJYeZDpniowHa63E23H0PSuWUbt9tDROyXzHXT2Z1hb4aqBqHn4i4byNo48vdjHTqfU1076/p9vd/ZZLuITAElC3QAZJPpxXNWWlWeseE7cT6rKLRYlLoBGBGVHPO3PFPurS1fxd4fDKZFNu3Mq8thSRkeveuxUeazvYy57HT6brNhrDSfZJ1k8o/MBnirwALEdMe9craKsXxHuwgCh7EE4GMnctdWrRyAlSpwcEg96qdFPzBTM7V9KfVPs0ZmZIEctJsYqzDaQBke5rmYNPhXxzLp6yTm2FoW2GZzycD19DXbngkAkADmuQjbb8SZvay79+RUKotY20Q3Hrcg8SaOdM8N37rcTtEJEeHdKxK5Kgg+o+vrXQWXiDTDNBYfak+0lANnvjpnpn2qn44cN4Uu/cp/6GKp69DbQWegeTGibL2EDAxgc/wCFbqpBrRmdmmaXiaTTbiAW9zM0d0g82Jo0LPHj+LA7Ve/t7To9MjvpLqIW7DAkJ4J9B79eKyLidJ/ElzFp6xreJAq3FxLyqJ1AVe5OfpXPaRsk+G+pRudwVpNoPbGCP1puStuFnc7AeKNJluoLYXke+YKUGDzkZH0zxWNrTQ2XjfSbkybVZJWkLudoAQ84PSs/XI4YPAOnSQoqOohcFRg7sdfrzV7WYY5PGWgJKiyLtlO1hkZC5H61gm02/vZb1Oi07XLHVfN+yTrKYzhgARjP1q1cXsFjC1zczRwxj+JjgCuYs1WH4jXmFxvswxA9QVFbPiAK/h3UeBgW0h/8dNS2+ZXd+w+hE3i7RhNDG19GPOAK5BAwemT2/GsXxaUj1/QZtxXdcfNlztwCMcdPWo002xf4b5aOMH7KZd2Od4GQc/Wql/D5sXg5Lob2dl3h+c8L1rT2cn1J5l2OwsNd03VZnjsrlJZIhllAI49eetZHiE2d5dGK8v2iSBNyrDuJRj/G2OmO2feo51EXxDt9gC+ZYkEDjOGP+FHgfM1hqIuhm6+1v5wbrnA/TrTdN3vcOZbHQaZK9xYQs0yTsV5lj6MPX8atKMye2a5vwZC0cOpxIf8AR472RYuegHYe1dOBjj+IHNcc6Fpa9zWM7oTaVOAc96cOxAIz2pS3zbunFOjzsGfSrp0lzWWwpS0uO4HalAzR2orvMRcc0nrRzkY6UuQM0AJimEBV64FPJzTG4deeKyq2tfqVHcaNxO4jp0Gaerbs9c0wfMCc889KA4LBgOorCFTks3sy3G5ITQfc8U0MS4DDB60MyjvXSqke5nysUHtQDikBByeKMk9KtNPYQ7NGcuv1pPxpf4k570nsCLFS1CDxxU1ZDYU1/uN9KdTX/wBW30NMRXXOakB4qNaevSqGOGc0y4/1L/SnjrUdz/qH+lIBvOaDxR1pCOe9aCI5BkA9VBoGwjoOaUgg5B/OmMSFzgVyzvFuVjRa6CsF5AYfjVc/PIFBHHpUpUYy/HsKj8ssxK4UAZFcNZSk0rfLr/wDaDS6gpzIxxyO9SDPXLflUUQJHyn5h+tTJIT2+ppYdRaXM99QqX6DQckAOc+9PBKnDfmKGdcY/pTCuI8nOTxXZflu4vZGVr7k/wBaN3pUQyxw3X0pWOw5HQ9q19s7c1tCeTWwFiWxwB6+tOCgc9/emlg3AGfek5DYYk+lZ865r7+ZVtOw/KsCAc0zJQ8/dodeOOCKQPuGAOfenKetnv0ElpdbEmc0ufUGmINoxnNOrpi20rkPcU0hPHWgj2pOcYxTEAwaZ/qz/sn9KcGAbGQD6Uwvuzk8dK56042unqXBMcVX73FI2GGAKaBj3x1B9Kk4x7VMH7S62G/dEAOPmPNM2D34p5z2pQvet/ZxdrkczIAuPlwBzke9O+QZyCKkCMy/NgH0pjxEkYH1rmqUpQjeOprGSb1I3OB8pFMO4KEPfmpGBY4wAM4ppULKRk47Y7V5k4yb5ltsdEWthABjhceuakDAYG0jj0pocglCoNO/3QQa66TcFeL19DKVnuSDBHFOzjtUO/a5C/rTt/8ACfzrsjXT3MnAfkd6iC9sH/GlU9sZPb3pcnocA9sVjKXtNf6+8pLlFWIc54pxjUDA4+lCHIweo607B3f4VvCnTlG6RDlJMasQ9zSMmB8zYHan5IGKRxlePvDpRUpR5XZBGTvqRryOBkjrTsn7wAHrSgZ+fO09DSAAtjGQa5OVqyT/AK/P1NbokUqo2g5NP4xURQgbePY0DJwWJ3HrW8asoe60Q4p6pkhIAqHcNx+U7W9qJMgknuMZpAcsOnvXPUxDk+XaxcYW1H7cupCEY65pfLIyBjB5z6U9W3CndeK6Y0INX7mbm0RB2Kj6VG0nzEE89MVJIhx8p5NQOpY7uSBxzXFiHUgram0FF6kq7A2DjFTcDsPyqtGvofwNTI27rW+EnpaStciouw1wAC3buKiJw444681ZOMc1B5ZfKgcA5zWeKpe8uTqOnLTUdG2X6dan5J4FQBHHUfiOamTO0bia6MK5pcskRUtuhSTj3o259vekxyKXPPWuwyDoMVDK287B+lOlfYnfJ6VEg2RFz97tXDiqt37Ner9DanH7RIRiMovJ70wSMRzwD3pysDGFHGeDTZz8ojT9PSsJNcvPGXTb9C0tbNDmyy7U4B71Fkp8nYGpVlydqqcih0UJtHJJ/WqqR9quaL1X9WFF8rs0BkHlALwT+lCjIAzhR+tJtDtgcIP1oz5hIA+QcVUU27y16Lz/AOAJ26DslztH3fX1p4AAwPyoA2rwKQDnPvXbCnbV7mTlfRD+1Yut+HLTXgiXsk/lJyI0fC5556dea1yeKpXesafYyCK7vbeByNwWSQKSPXmtb2JauPsbMWVssCyyyqvAaVtxx6ZqhP4ZtLnW01d5rkXcYwjLIAFH90DHTk/nV0apYGzN79sg+yg4M28bc5x1os9Z03UJTHaX1vO4XcVjkDHH4U7isUbXwva2utSass90buQbZGZxhhxwRjpwPyqA+CdKa4upv9I2XLM8kPmny95/i2+vPvWxbanZ3lxPbW86PNA22VAeUPv+VWXkWNCzEKqjJJ7UXCyMvTfDum6XpT6dDEzW8gIdZXLbs9f/ANQqj/wiVhDFHEZbqS0jcMlrJLujBHTjqR7E4rXs9W0+/dltL23nZeSscgYj8qZqF/a2a77qeOFOgaRgAT6c1hiKjUHy7mkIpvUq6t4ftdaeB55Z1EJDxiN9oDDv060y68MQXd9b30t3dm4tgBGwcDHHPGMc960bK9tryEy206TRqdu6Nsj9KW21G0v2kW1uY5jE219jbtprSErxTZDjqed3cWjXevajJrMl5p9yZdkYj3AOigANnByTXSeFLWSC4uWtri8l0xlXy2u+pfJyVyAcYx2rfN5aG/FmZUN1s8zy++3pn86tjAGKvQVjO1bR4Natfs1zJMIT99I22h/rx7VnL4O08QLA0961uowIjcttx6Y9K2bu+tLCMSXVxHChOA0jBQT+NNstTsdQ3fY7qKcJjd5bhsZ6UXHYWz061061W2tIEiiHRVH8/WsuTwfpjXs90FkBnbfJF5h8tm9Svf8AGtCXWNOiu/skl5AlxkL5bOA2TjAx+NSJqNpJfyWKzqbmNQ7x9wD3/l+dTJcyswWhQ0zQNO0uyeygiOxxhxI27f8AgeO9ULTwhpGnXy3MULlkfeiO5KKfUD1rbvtQsraWGG5uY4ZZTiIM2Cx9vzqbiTKN97sa4aqmm431ez7+vmbR5dwcoqhlODWXqGiWerzJLPGRPF9yWNijr+IrSEY27SOR39aqxarp8l19ngvIHmGcxrIC3HXisEqspczdl1SL921tzPuPDVpcoi3txd3aRkMI5peM/gBmptY0O01tI47ppvLjwVjR8DPr9cGr2oX1paW6zXMyRpkYZzgZ9KdaahZX8ZltLiKYJ1KMGx9a0cpylJRlou39bk2ikrozL/wxYalJbzzPOZ7ddgkWQqzL6MR9T+dJb+EtKia4kt43gadQreW5GABjj0JGeevJ9a3XZQFZSOevuKY3ySBh9w9av20oS5r3XX9GLkTVjGj8JWMOkyabHNdC0kOSnmfXIBx0OaxfEemWen2Om6bNDdSaUspkkmGWaEAfKBjoDn+f4d0CD0pOoIIzXoJ31MGjzm00zSpLmJvD93qT3IdSD83lKM87twAxjPHWujg0RR4uk1SKOWIeWUlZjxKcLjaOwGOffFdIEAHA/Ko5cjbjjJrOo1FOViopt2uQMAGJ7dvTNYWpeHFnaS5065ewvn+88XSQ/wC0Oh+tb3l5HA49aVVBYDv3rxr1FPTqdb5WjlPDFq+mSyrq1nKmoOcNetmQSjPHzfw9uOOlbWqeGrDVLyG6m86OeJdoeGQoSvpkduTW0MdMfnTJXwCADmvXk4043ZyJOWhz0HhTSra9nuUgO6VSjKW+XbjBGO/41kweGNPN9caU2mTmx8sOlw8xIByDtUdu/vXWvvUc4z9aejEDj8M15kMVNTaOmVJNGNceGLCaa3kLXCNa/wCp2SkbD6/U45J609/DdrcaxHqbTXJukGA2/gD0xjpyfzrdRN2CTmnj06V3Rpzmryehi2lsUpITPGybiuRgMpwRWHb+C9OhlcwT3sckh3StHcMpY++PxrpniQLwo+tRr8iFgfqaxlelZP5laS1M3TvDlnp1491G08k7J5ZeaUuQuc45qCTwnY+bM8MlzbxznM0UMu1HPfI/wra80jIwOnFKXIQ55xxxXQsVCxn7JmTf+HbG/sIbF1kS1ixtjjbaOOmajvPDdpqAtlnnuSttgx5lxhs8H61sAt0DZJ/SnYBIBXhaxlVk5XX9fd+Jagkjz7WotNm8Qzf25HdQpFEkUE6Bv3vUliQOtaHhyxSHURJpc189gY2Ehuc7S2Rt25APrk12JRD8xGB2GKkQfLyBmqgnP3Zf1+F/QT01RRv9PW+tGtpHkWNhhvLbBIIxiseLwdZ20BhguL6OPP8Aq0uCBXT45xRitvYRtYnmd7mPYaJaaZDJFZw+T5nLODlifXJzzUWneHrXTbmaWCSZ3uDmQSPuDHuT71tfdUmQqTk4wPyoVMZJOGPYVzyptSsnfuWmrXOdj8EaNHetOsMgUtuMO/8Adk9en9OlW7rw7bXmpx37S3C3EQxGUfAQdwBWuSVIB5z6UpbHtXWqqe/QycLGMnhy2i1ZtTE1x9pPDEvwV/u4x0qr4d0oabNfTRJJFbzspjjlbLcZyxHbOenXjmugbkkZOByfekC7gDkKPasalVu8YlxglqxrZPXnIxxWG/hq1bUhqK3N19r6GTeOmMYxjGK3G2r9080zBAI71506kotpdTdRTSZS1LSIdXthbTvKIM8qjY3fWq9x4YtLq1gt557lo7fBjHmYwR0Oeuea1wWYZByfTNSouRxjPv2rejNyWiInGzMO58LWFzex3kqSmbywkmHI80D+9jrTf+EV02O0uLSGGWKO4fdIEcj8PYf4Cuh2YOeppQO1dkYTtqzJtdjnp/CthNp0VjNLcNbxY2qZPTp+VOk8NQS3tvevcXTXEC4jYycqPyreZQeuKayOBwcj0NEotPbTyBWsZC6DbjVm1IPOLhhtYl+Cv93HpR4leKHw9eiRlQvA6LuOMkqcAe9bHmYHIw1AVSvzDcfepi1J2XzG9Ech4a0ayv8Aw9ZiSeWWJVBkt/Mym8c8j6846Vt3/h6z1K6guLh5hJbnMWx8BDnqPyH5VrIoHQAfSnAc+tdVzOxjSeHbWXVY9SeSc3MYwrb8AD0x6cmlm8PWkl5JdxtNbzSgCUwyFQ+PUf1rZIBHIpu7JxRcLEFnZwWFolvbRhI0HCj/ADyakbA9z2pXYIPc0KpHJNYzfM+VFxVtRoQqd2AT707eMcjmk8wZ4UketKxVlzWceSK9xlO73HA0vSokBPPQelOJC9a1jUvHmehDWtkOGSPel3BaYGwgIPSj7oz1Y0p1P5RpdxHYEEA00gFflP4VJhjyW/Ko2QA5LVzVIzfvNfoXFrYSMjDDp3pIsBd7dcYApBjzBu5H0oBG48ZA6Vxqo7q72ua8u44fMSxGSe1L8w7DFG8+g/Ogbicgiu2nyLZu5lK45ACCQPrTjg9KauACAc04Lkc11Q+FGb3E70vRl+tKfejqV+tU9hInFTVAOKnrIbCmv/q2+hp1Nf7jfQ0xFYGpAcCmAZp6gfjVDHDrUdz/AMe7/SpBTLkf6O/0pAM+lGcUnQdaBxzWghDSFQRzS5B7Gge+KTSaswInUFlXGc0KQELYp0ingjqKiLKDypB9K4ppU532Nl7ysIqkFcDkipAuX3bSBilUEtvPXHFPzVU8Ora7ClMZhu2DQEJOSfpTwOKTtkGuj2UbmfMwKZx2o2qPc0uOPWkK5yPWm4R3tqF3sMb5WyvJ7igZkHYD9aFG35WH0PrSlcHcuPf3rlUXJX+9Gjdhp+U/Nkj1NIxy2R94elP2kj5j+FIB5Z9QelDg1ptF/eCd/UaGYnHApTlOeop5QHBHBFIEJHzGr5JfPuK6Gkls4wAO9ICQM7wfwpzKFDKeM96bvbHI49qzblfV/mOy6DGPJJHB7ihfvgHnnrRlM8A59qYOH+bIGM1yVJtSVnfU2irokc5ZgPTHFKS3CgD6elMQEjrj1qQKRzj9aujOcnzomaS0JEUYBzTjjPao88gZI+tKH654IrvjWT3MHGw8fWmlSWB3celG4H3qMkltpO30A71U6iS01uCi2RsdrYPUHg9c0oAZgRyOpNPJQcDp0pCDHjH3T19q4lFJ3buvyNr/AHgIgSc80eXgHk4qQYxjrS9q7FSp22MeaRHsXBGKayqAAQctU2OtNZNykflSqUk4+6lccZa6kQBzhuKBzkN1HpT+OknUfrQQW+6uAO9cnJfbX+uppcRSVGMc+tOEmBg9RSlRwe9NMWMFe3WtnGpBaMm8XuJ5nIOMY9aaZC2N36UfIOCM00rg9wD61x1a9S25rGEST7rjPNTAg1WHJJxk1KhKjGPetMNWUW9NGTUjdEvWmMuQcZzSqQwzSnAIFd0+SUddjFXT0ISuTs59zTBgnLdz+VTlMHdt496lEaEDjPevPjh+aWn4m7qWRBnB4PvTxIpAA5zUvlL1I/WoZECKcE4z0FdPLUpK62M7xloLvJHTHuTTRGTwe1IAcH5Rnv3pcgMMkfhWXNzNc5VrbDxGOvGaTaQPpT1ZcZzSMy4PIzXRy0Urmd5EJIPGQcenNPU/MOD9cdaQDJO0ZHWnhCOSB9K54Rk3eJo2rWY8fpS59KReF5oxntXoRu1qYMXHAzTffHFOPaoZn2Rk+vAqak1CDk+g4q7siF282U4+6vWpcHbkjJPQVGqhIcdWYUuXRl3AHA4FeXF8r5prV7+V/wDJHS1fRdBXQRx8H5qfHtCbzxUar5zFmPTtSoFBYHseM06S99TikovRf5iltZ7jVU+dnpu5p20l9oJJ7t6e1G7MxIHQbVpxxGu1eWPrVU4Rs+yf9feEm9AYbzsXp3qRYwvSiNdi4GPen/yrvpQt70t/60MZPohtIc5p2eKTk1sQNKmuM+JUaHwyrFRuW4TafzrtOv8AWuL+JjovhpEJG5rhcD14NNbiexuR6hpRthCt5aYCbQgkXGMdMVzHw4mgs/Cd7dSkJHHcOzvjooVa69IrFLUTxxQBAm7zAoxjHXNcP4JvY7TwHqc5jWbypJXMLdGGxTg+1S5pLVjtd6I1YtZsY9Ys9Xksbm2TUQLdJvl2yZIKFgDkex9DXZZGK8r1i+tbjR9CuW1BJJftUMjW8ZCx26YOQFHTHTJ54NenQXEU8KTROro4yrKeCPWk5xWrYJPaxwXiHTbyLxXNqmjKqXNpbRTPCq/64FnDA+pwo/L1xWtdataa94GvruIg7oH3o3VHA6H36VaS4ifxnewiQbmsoRtz/tvn+Y/Oua8W6RdaC15qGmjNjfIY7qAdEYjhx+J/zniG1Ubt0X5jtyrU6m/urbTdFhhJeMTKsESQffZjgAL7+/aqGmtY2Gvwwmxl0y4ni2rGSDHOB06EjcP6981T8WvJa3nh7U2U/ZbeX96ccJnbz+QNT+KDHf6loEdsVe4F2JQVPSMYLH6dPyppqLab31B66roa0GpWM/it7MWbi9jgJM7JjKbgMAnkjJ+lbveuR8+IfEkAuoJ07b9Tvzj8q6C11ewu7ma3guUeaAlZEB5U1XtI9wUX2LF3aQ3trLbzIHjkUqyt6GuS8ESGxl1DQZ8CW0lLIcYLoe/8j/wIV2W9W6H8q4jxck+ia5Z6/aR7y+beZB/Hkcf59hVRkpL3WS1Z3Zq2sMep+LLm+KK0Vigt4zgHMh5Y59gQPxNS2WsWd14lu7OOzaO7hiHmTOgBZcjA9cc5q9otg2n6TDDIczEb5WB+87csfzJrmrBl/wCFlauoYbmtlA/JKYC6tNY3L395Lpk9/bIvlvOGUCNV6hMkE4OSSO/fik1bXbiLTdHbTVkuIbiWJPtBcBn5+59TjntWb4eudEtNPm03W444Ly3kZJBMSN4JJyOx61d117SDRtDnt4Ps1kmoxuFxjamWO72z1/GplFSXKwTa1R1lrPJdWivLCYJxnMbEEr+XFcl4p0qe91e1m01hFfwwSTKVGCxVkAGfxNddBNFcwrc2zB0yRuHRsccVmXVxCniyyHmIGa1lypbn7yY/kfyrhfuzbl0/Fd/8/wDhjfdaFTRNch17S5lmjCXMalJ4WHQ49PQ0yy1K30LwbZXEitsaBNqIOWZh0HuSapeI9IuLKdvEGkgCaMEXMIHEqdz9f8M9qZeag+n+C9HYLETIsCB5V3LFkffI9sVzuCdNcq0b0/Uvm97XdI2rfXGbVU068s5LadovNQFwwZe4yO/+FQjxYk11eWcOn3ck1vtAj2gM2fqeB9fWufF1Z23jXTZW1Brj91IkkzvuXdg4AxwPoPWtHQ5Yx4v19d6ksYSMnqAOaajTjFtbNX/T7mO8m7M0LHxeLu0b7Np13NcxsUlgCjMePUnitrR9Wh1nTor2AMEfI2t1BBwQa5XwpPGt7rzB1x9ukOc9s9as/DqQNoMw3ZIuX4z04FdtCS1prp+RhNPST6nZcE9aQgZoFKD710kC8/SoNwYk9z74qR92BgYGecGoypDAt6ZPGa48Q5XsloawSFXdgdfWl2MRn15+lCFd/Bwe9T+9KlBTXvMJOz0KphPA9jmgKRgbSSoxVklRySB6VDuILA8nqSD2qKtKnB3RUZSaHBhuA6E9jStgck9KjDfOTn6BhThGGAz+YPWtI1pyVoq5LgluNfe3TAxzUTdQM9R2qxsJ79KYYzjp0Oa561Gb1sXCSI1JxyB7mpwmSOB61EPmbsan4HWtcLTutXdImpIaq5zxSeXjOGp/HP8AjUUjgjA710VpU4q8iIqT2EBJIJwQP1qVXG3Pr2qtnBYdQRxSYOAB65JNcFPEyi9Nbm0qaZbB549KC2F5NVwAOBg0q7iQx+YA8V1LESelv1M+Rdx7bchwRxSE4JZ1OSKDwC7DHoBTULEBuprOXM5bf13sNWSF6DcCN3p1pQrBiSATQQB8z/ePYU+LIX5uT706VN3s/wCvUJS0uN8ojkY56igIc/dAH51N2xTfrxXR9XhsRzsgI+cjBJxxSIADknGc1Ng5JHpUbqFbIzk9qwnQ5HzotTvoNCjK+hJ/KrCLtH+NRLkEbgc+tSqwNaYeEY77kzbYuMmjGOtKMH+lBOO/5103sZjffNDn5c+gpA4OeKYWz1OKwqVopWXUuMGAXJxwcDJJpQQpB6Z4NNVyrfMOopobJ3dgT+NcaqJarc15X1Jw4zjnPvRuHqPpUK5dicUuCueFxXTGtNq9iHFXJgcjPUU0uAajJKgFR1/SlUqB7+9V7Vt22J5bajiA3fJpo3HIByM9aUIXJxwP50ufL4I+mKiT5tZaLv3KWmiAOqjBoC7+fyFIqhuW60pwpwnX+VDu0nLVdg66CEsp29TQuBnP3vegHYMMD9aeAG7VUIt631XTsJuxHjd04Hr60u7cBzjvUmM/hSEDHTpV+y69xcwwk8fNTCDuGOD71MAAabsYsSDwazqUnYqMkRH7wA5weT60rDY/ygc0oXDNjsRTmIdl29jkmueNJWd97/rYtyGcEAjA9jT1VSAcDmkQAk5GRmpcccV1UafVmcpdBApGe1BBAzmkRSihdxOBjnrT+vIrpMxKDyV+tHU5pP4l+tJ7Aib0qeoamrIbCkf7jfSlpH+430piIFpwpgFPHSqGLnBxTLn/AI93/wB01IKjuv8Aj3f6GkBHxjpRRnikz71oIANo7mmltoyeKXPNMZSDvHJrOcmo3iOKTeofO554FKY1xtxxSb8jjrSYbrnPsKyTg9Ur+Zdn6BkoQG5HY1L3FNZl2e3vTIywHI47ZqoS5XyrVfkJq6uSnnvSUgHNLW5AtHI6Uce1NLYIzxmpckldha4rLng9qYHwMNjP86R2BIHQYyaQAHBK8VyVKj5rwNYx0sxwDN7U5Ywpz39aRGySpPTvUgremoyXM9yJNrQMUcAcUZ5xTSeODWxIyT5uopmwFSABmnGlHTmolCMlqhptbEWGUABQCe9AX5GbuakYHhhyR2puRjGSB6YrgnTUZWfy/r7zZSuroRBn5W69sUoYjgkjHrT1XOSRwemaftCjAA5qqWHlZNMUpoiLZIJIxTcHfvxx6GpyvHQcUmK39hf4mRz22IsMXyoxxScN9/qP0qY7sHH4VEE3jcT8wrKpB3stfy/4cqL0G7ht2lc5/I0gUggOflqRsuu3bUE8ht42cxPMR0RMZP5kCs3F6f8ADfJlpon3KvyjmnZzz27ViaF4itNbM62qygwkBkkXBGf/ANVaN5dRWVvLc3J2xRoXbHoK2VWa3X/AI5Uy3uGOtMMhPHqcA1j6dr9rqdnJeRxyR2yKWM0gAU4645zUVv4n0y4d40nIkDBfLdSrkkgDAPPcVlWr1LbFRhG+5tYOcjgdAakU5UepqAsdqg8fSnBvmBweKyo11GWhU4XRPjNQwXltcPLHBPHI8R2yBWBKn0P5VX1DUY7CykuJshEHQDJJ7Ae5PFZvhme2+xSwRQSwzxynz1n/ANYznncfrXpRmpK6Odpo3iMrk9ucioeqk5ySOKeZOcKOR1zWZrGqxaPZPdPG823G5Y8cD1PtXJWipyvFGsHZamiEOOPXrTwrd81m/wBs50KPUoLSScuiOIYuW+bHH4ZrWjfeisQVJGcHqKqnhYpaMUqjuIEYdc4PpSEtwCcY5BqXNQthSQ3c8GprUeVe6OMrvUUOc5GSe4NSRttHUYPT2rD1zXI9FtftEkckpGMiPGByBye3Wpr7UTZ2cVxDaS3AkdV2RDJXPeopqopXSv8A1/Vxy5bamyzhVLMQAOST0FRRXNvcwb4ZY5Izn5kbI/Ss7VLqG202d7sGSLbtMYGS+eNoHcnpWb4cuLaSxn8iN45fPdriOQbXVyc9OwxjHtVVcU4xb5RRp3drnRhlbGV5PrS7OMH1yMVAJPmHbH6mpfOPAzzU4epCb94c4tbAyEZIzg+9QnkZGcZ6GrQJrCudaSHxDBpX2eTzJwxEhGFwFzx69KWKw+l4BTn0ZrpIfvdifSplbJPeoRHtx83OO1VrK+NzeXcDW08X2dgod1wsnHUf59K0w0KsNJE1HF7Gjg5pSD3NM3YHesnXdfi0G0W4mgmlVjgeWvAPue1dxka+TVWXMk4TrirAcbAxxjGaqxsC0kprixck+Wm+ur9EbUlvIkVgJTu69PpUcrZl9ulEw8u2eZgzMF3EKMk+wFZuj61DrKzTRwyRLFMY2EgwcgDt261xVVUtyy0Td/v7msbXujVUmMjIIB/nQ0fzBm/i60jyKdp9Oaa7eYygZ/8Ar1UnSjHlTva1kJKTd9iWLDEt2HApYzucvn2FNkwqBAeTxUi4VAB6V20oe9y9tX6v+vyMpPS/cepBpenSsbXvEEGg26TTQTSh22jy14B9yela6kEZzXYZCj8qXOKaehpD79KAFCnPsaqXWmWF5Msl1ZwTOBgNJGGIH41c3DGQapX+owabbG4uXKqCAoAyWJ6ADufanewNXFOmWX2U2v2SAWxOTF5Y25+nSoYtF0+2dntrK3iZl2tsjC7ge1M0/W7e+uZLYxTW9yihzDOu1ip7jsR9KZrXiTTtAWI37splJ2KilicdT+tROPOrMFo7ksWi6Yls1vHYWywlgzRGIYJHcjHNX1GxQuzAHTHSs7StZs9csTeWpcRKxXc6leR169qrW/izT5pkUeb9nkk8qO6aMiJ29A314z0NYqM4uzf9efYv3d0XRoulLMJ47C1WYNuEixKGB9c4qe4RJrWSKaMOpGGVhkEVDqeqWenW3n3DHBYKioMszHoAByTVSz1iDUJpYAs0M8IBeGZdrAHofcVhiKklFyWvTQ0pxV7GjLbxXMRgeNHixgowyD7YrL8P6Y+nRXH2q3so5Wlby/s0e35OwNGq+I9P0RYVvZHUyglQiljx1zj61b03W7LUtN+3QErACRukXb06nmtKc5OPM9L9yJRV7Dv7I083P2kWFt527f5piG7d65x1qnY6OItZudReKCOVwY1WEcbc5LMccscD6YpIPE9ndTwptnjgncpDO6Yjlb0B/l61evdVt9OMMbK8k0xIihjGWcgZOPp61fLKejvb+ugtFqi6kYQcfnSSwxTqFljV1DBwCO4OQfwNULHWoLy5ltTHJBcxAM0MoAYKe4xwR9DWZN450mO4liH2mQxOVYxwlhke9bQioq0URJ31bOnwMdKpRaXYRTiaOzt0lBJDrEA2fXOKrafr9lqWnSX8bMlvGSGaVduMdevao7TxJbXU8MZiuIVuM/Z5JY9qy/T8OecZq02FkyPV9JmvNUsJ4YLNo0fNwZowzFeMbTj6/pWrNawXMJinhSSM9VdQQfwqpfaxDZXEVqI5JrmUFkhhGWIHUnOAB9afYapBfSzQqrxXEOBJDIAGXIyOnb6UXCyLyRqkaoqgKowFAxgVQOmWBuy8llA0pO4O0YJz9fWtHdj61h6lr0FvdNbxQz3M8QDyrAm7y1/2v8OtYVlK3PHdf0y4W2exp7ArlDjB6VXNlbSWvkSwRPbY2+WVBUAdOKWK+tb3TUvoZVMJXeHzjA7/AErOt/E9lKYY2inSGZvLhuHTEbt6A+/bPWuJ0+WpZaW1X9ff8jW946lkafZo8TLawgQ/6rEY+T6elOt9K05SStjbK3PIiUcHr29KlvdQtNO07z7qQJGFxkAkk47YqHTdQh1TTYry3DCOXIXcMHgkf0rCPPRl7RSumtfmU+Wa5bBFpGmjzEjsbUKy9olGR6dParNjZWlruNvbRQscBjGgXP1xU4QREE9DxSKdk7L0zzXRSlOm4ufo/nsRKMWnYsD8KB1pN2enSlGDXpGA79KjdgM8496dTGTJz/Ws6spRjeKuVFJvUg3Akn15FOVueWP09aHjZeTyBinRKCd3PtXlRhUdSzOhuKjccoZiDnp2IpWj6YXjuR3qTODTHmCjHrxXdKjTjD3jFSk3oJkHo2SeOe1SAADjiqu7CkZ+bipRIxyAePWsaWIintdlygyXdk+9RyOdwQHGe9J5jbcDr6+lIdxU85UdSa1q1lKNokxhZ6gSNvK/KOhFIJPl55JPANJkEZIIHYCnKMvgjJPP0rnjKTkrf1/XQtpW1AkngjgUn+8Mn3NThQBjFJsX+7XRLDzbvchTSKpyeRx6YoMZDYNTGPaOD9aaOWBbj61xPD8srSNVO60HRxZGWz9KmAVcYA4oz8vH6UV6tOEYrQ55NsXAxkjr7VG6qvIzk8ACntIvTOKrtIWIIA4Pasa9WCVupUIu4ucEE4JHoelSqQQMdKgypjTA5BxSrwwC84HXNc9LEcmm5coXLGfek4NRndnqRQG4xgZ/lXUsQuqM+RgzFQSOabkBck5J9KUkjg8k9MU0KCu48H2rOpUvK638+hUVoLu28sMChMl93b0pNjEAtyB2pBh5OOB6+tTzPmV/kmOysPEh3YAJxSAmR+egpwRl6Hik2EHI61o1UluT7q2G5Lc5x7ClO0nuaXB6kLSMPmAPANZzUox1V/Uaab3IzweBQM7j2NKwOcYwuM091yy+prlVKTu0+xrzJDV3b8kn8qdjnkMT70kasV5I61NjNddKk5aybMpSS2GBSTljz2x2qQIMYIzQAMU6utQSVjNthgY69KjUYYluv6U/NJxzmplC7TXQaYhXPQgGjARefxpDlSMflSclgSDj0FZOaT21GlfroKBuOT07Cn4zSBgRxQOvatoJJXRLY4DjpR39KTHvRirEJj/9dBpcUhwASaG7asBpUfezg+tIDuPLYz7UAFzkjC08gHjANYcnM7rT9S720AKBwKMflTTuTpyP1pwYEcVpGS22Ja6ikZo4xRnrzRjirEHbFIeq/WlyKAclfrSew0S1NUVS1kDCkb7h+lLSN9w/SmIgFOB4po70EOcbT35zVDJBkmorr/j2f6VIpySPTrUV3/x7P9KQERPSlz1BFAXI70u361oIjcDqODTd2TtJI/rUpX/JpjYb5RzXPUhb3r/LuXF9AZccrx/Wk356Dn3pApDYc/Snuq454Pas9bOUdPL+titNnqNKYIccnNKGzyM59KQFmIU8f1p5QgfKOR+tEL6unogfaQ07x8zdPSl3j+EZJo3HoAc01F2uc9SM03KSaUXoxWXUfyBnjNMdgCGIORS4X+PrRhezY/Gs5OUo72+Y1ZPYic/LuXocj6U5nXYo9eaZIR2O6msMbMEGuF1pRcrG/KnYlXPLNxk9B1NSI2AAT+tRqhIySCfrTtpB+6Pzrro8696xlLlelyTPFNPWm8knAwRQGyB611xrL7Rk49h34GgkL359KRnK/eGBSMADuzziidXTQFHXUUhm6/KP1pApXkfkaA+/jp7UYMfIOR6VleLXN+JVmtB6nI6804nHGaj+/gjj3qTp0FbUpt7/AHkyVgx3o/ClGaTdk4rRyS3JsB/yKifC8g8+nrT2YhsY4A5qKPnhT1ySfxrlrVYv3Vuaxi1qxwJbpgD1pPL7nJI96OhHPIOM460k1wsUDyESMF/hjQsx+gFFKUZ/FqwkmttjzmxQ6DqOm6wmBaXjPb3B7Bt5wT+Q/wC+T6102v41S6i0oHMKp9pusdCo+6v4tz9FNQ2Wnvq3g6bTrm1lgnw+BKhUBixKkHv26U7SbK60rw3NcXsUs2oXCfOqpubhdqLwPQDr3JrsauYJ6FTwxvi+HsckVv8AaXCSlYcZ3/O3FV5b2ew1TSJLtLOW6umWORPKCyQFsY2nOcDJBzU2jx6rbeBZrK3tZ4NRhD7RIhGQWzlT0zgn8ap3VvdNZaRLb6NdRtBdRST7lHmOwzk+p+px1HvjlrUVe9t9zSE9LHcYw3JwMVyx1m+v5tSjs7yCK5tZHSO1ZATIF75Pqc/Suqg3vEjyIUZgCyE5wfSuM1e0g1OK4Z9Pu4tWjldbeWGBhvwx2nd0xjHJrGhh3q1oaVKhpajfSyahZaXAkRuZF85nkTcIgB1A45z+VRWuo3dn4l/szUFjkknj3W9yibSwGSVb9f8AJqK8sNRsNV0rWDHJcGO3EF2sS5bp94AdeT+lXBbSav4jtNQEEkVtaRsFaVNjO7cdDzgCt/q6tZke01NO9u47KzmuZjtWJCxx3Arj9ct7rUfDUmrzRWnmPEGEflZKRnphic5Gc11Gs6c2p6RdWQO2SRflY+o5FcvLeX8nhSXS5dKvFuoofJyIztIHGc/QdqxhCVuZb3/q5c2tmWmup9C8EWt5pqW6ExRtLuXkkhRkAd/c1vahqN8psYLNMG4J824KFliAGeR6ntmud1CO7uPAUFkun3a3JSOMJ5ZOdu3JOOg+uDU+sG9kbSZTZ3NxpuCbiCOM7y2MDcvpnt/9atlGqlojNuPc0tD1ue51TUbCaaK4FsUMcyLjcG65xxkVo6vqcem6bPezZ2xLkL6noAPqa5rSlvIfFt3IdKmit7qOMIeAqAADnt2PArU8T6bNqmh3Ftb8ynDICepBziuWtUfOlLZmsF7ra3Ob8S2N1L4dk1O5jtPPk2GRRDh4wSMYfPJ6A1uazfXHh/TLEadDbxW7ypG3HK7snIHT/wDXWPqupXmqeFZLM6Ze/bAEWQeSdoIYcg98+gq34lkurzw/YIlhcm481JGjERJUAHOcZFdNGo+VKSMpxV20zU13WIodRtLHdbxzEGYzTjIiA4BA4yTyOtZ2l6vcXGqX9mqW09yiBo7tVKJKoxw2M9N1Gufb7TVrPxBYW0lxEIfJnh2EMFznOOo/+tV+y1a71DfdPYXFrZxxkDzEPmSOSOijJwBn659qnERjOO1/62Kg2nuZNhruv6h4dm1OAWkZhLs25Sd4XnaB247mnvr+u3WhDWrOC2itkTc8b5ZnwcMR2Azn34qLw+J7XwZeWU9ldpcESBU8hyW3DjHFSWSzQ/Dx7B7S7F15ckflfZ3zlixHbpjvVww8UtNiXUb6nX2V6b2xgulVlSaMSbfQEZ61zeu3EVt4q0SaZlSNEuCzdONnXNbPh/nw9ZxyRyRSRRJGyyoUIYAA8Ec1g+JbOPU9f0+KWyuZbSNJROyQsyqWXjBA559KwdN+0te+jNOZctzY0y91S/ma5byY7BjmFGjIkdccE88fl07Cq2j6zqd9qGs20qW4ks2RY1BO3Jz1PXt6VB4fnvdLnk0e+gupYIG2290IG2svYHjt69P6s0F5INe1+5ntbqOGd1aJmt3+cLu9vcV104zStJGUmr6MgsvEPiLUtDu723js1a3kfcTk5CgHaoHfryaXxDqn9rfDr7dgK0ojJUdAwcA4/EGmeF/OsPC2oQ3NndpOZJGWPyHy2VAGOPWs14bo/D1NP+xXf2oNjy/s75GJNx7elKrNwaSW7CC5k7vobl1rWs2V/ZfaobcWN3KIAi5Lxk9MnofwrqDlbcHHuRXJeJLhrqPR2gtrpxHdRzuBbv8AKgyCTx19q65cOFPRdoIyMHn2NcTjzNt7tWN07aHPDVr/AFm9u4NOeGG3tn8tpZEL73HUAAjAHrWX4avxp+ja7qF8ArRXsrOinjdxwPxOKZpkk/hjVtRsrq1uJLeeUzQSwxmQNnscd8YqrZ6fe6tpGv6cbSeB5rt542kXCk5Hy59ciqjFqTU1df1/wSXJWTRrXGp65a6JHrTLbS2xVZHtlRg6Ie4bPJGeeKvyapd3L6YumRDyruMu1zJGWWJQuRkDHJzjrWUNVnu/CraSLK5OpNB9naJoiMHG0sWxjHfrUN/BeaXJolrNDPcaVFFtnW3UtvkAwNwHbOOPr1qYwg5Rstt/kU5OzuzT0fW9Qvb3VLOQWs1xZELHIhKo+c9euOlZ1n4n8Rah4fudSghsl+zO5kL7sFVAOFA7+5NHh+WWy8S6w8mmXMEEyRupEfyoqqeuO/I4GTVbQFuIfBOq2stpcpM/mbY/Jfc25cLgY9a3hKMVzLVvp8jNpvTsWvFuo/2p4DtL5QFMskbFQeh5yPzrRl1vWNP1uwhvorVbK9cxosbEuh7ZPQ9R0rnrqG5k+HljYLZXZu0l+aLyHyMMTzx6EVseJ5Gub7QpoLa6kjguRNIVt3+Vcjrx7Hiu2xjfqdI76p/bkSJFCdMMRLuT84ftj9P1rSAGazP7Vb+2otOFpMVeLzfP2/KPY+//ANatTFBQhx61x3iBzceONAs2B8pd82D0LAHB/Db+tdn271yviqynj1DS9ato2lNlKRMiLljG3BIHfAz+dCEyn4km+x+M/DU65VpHkib3BwMfrSa3Y+JbbXJda04WtzEIxH9mcfPsHJA9yST19OtTPCfEXirT72GN/sGnqzeY6FfMkboBnk4wDmrbeLoFvbmyk07UFnicqiiAt5nOAVx2PvR8hfMyta8QpqPw3utQsgYWdRE6d0JYKw/In86k1mzSP4YfZ2AzHZxnj+8oBz+YqceF5JfCeo2EqrHcX0klyUDcI5OVXPoMLn8azbq4udV8KRaFDBOupiNLeVXjIEe0gMxbpjA/HNZ1G0rR7lRs9ypFqE2o+K/CcVwd6/YRcEEdZCjc/morT1wmz8c6LOrkNcxyQSAd1HIH5n9KXUtFbStR0TWLeN5IdPjFtKqgs3lY2hsDrjJzUgt5PEPi621OEP8A2fYxEI7oVEkhznGeowRz7VlOKnFtdnYuL5XZ9yvq1t4l0vVrvWLWO2u7dwqmDBLiNew/Mnik8Sa3HqHw/N9ZgxrcFYyOhX5sMD+RFa6+K4Xnns30++FxGxQRiEnf7gjjH1qm3heR/BtxpbKq3MzNOAv3VfO4KP0FaaaXWhOutmHi+3S28BsiYHkLF5ZHbDKOKg1x7lbTR/EloVa5ijXMDdZQ4HC+/J/yKivp7nX/AA/b6JFbyrfuUS5DxkCEKQSxJ47DHrmtLVbaSx1rRroxO2n2yujeWpby2K4BIHOO3tWkW2k2S7X0IvDNxB4h1O51wyBX8r7KtsD80a5zlvcnpitnUJLfQ9BmlhjVEgiPloBxnoo/E4rJ0+zim8Zy6lYRtHatblZm2lVkkz2B68dTWhrcUl7qWl2Cq3lNN58zAcBY+QD9WI/Kn5B5nN+JbeXTPA9jp4bDzTIkxznJOWb/AMerT8cYt/DCzRERyW8sbxED7pB4xWh4u0eTWNBkggAM8bCWIbsZYdvyJrH1gyeKbSx0yCC4jLSLJdNJEVESgcjJHXPSmJ6CeJXudN1Gw16yXzpCn2eS3/ikU/N8o9ev+c1b8KXEOq3F7rnmqZJ8R+UDzCq9Afc9al1CGSy8V2uozxPJYi1MAZFLeU5OckDpkcZqDTNIgn8Rahe20LR6dcW/lSKQVEshPJA9Md/UmkPqdN9ohcELIpPoDzXH+BJ/tttql9MMyz3TbifTAIH0GTWtbeEdI0u6ju7W1Kyx5wxkY9RjufesrSGHhi61K1mgmNtLL51s0cTPuyPu8dxgDmuedRc3Jez/ADLUXbmtoc9LfNaeGPEVhCzCOK+MceDwFZug/I/nXQeKLdLfwTJEvym3WLYR2wVAxUVv4YuZ/C9/BNhb2+c3BXsrZBC5/D9aTUpLjXNEttIjtrhb2XYlxvjIWLaQSSTwenGOtclR+1tJfZf4Gsfdun1Rt+Y174XWSXrPZbz9Smag8GHb4VsueNrEf99tV/UQlpobQQxOypCYo0jQsT8uAMD6Vn+D/MTQLW2lhmhmt9wkWSNl6scYyOePSueUIKEuTa+n5fhqaJtyV+x0rygrt9R1pk3yssh69KSNMhuehxSuC0TAnlatqcqblPdrT5CXKpJIlSRfpUowe9VUO6MKw69DUsRZXKNyR0NdNDESdubVMznBa2J/fqaT/JpMmgg89K7jEjkbHHY9/SmbiOBkClKkDuSO3rSYH4+3evPqOfNd6G8UrA0mRgZOemKaQG4/Kp8Y5ON30o/KtfYSlrJ/gTzpbIqBWL44BI4qSMEnBP4dakdFGNowewpFGzJGCO471yRw/LP3jR1LrQmVAOnX1pWCsNp6U0OCuQaRnHUCvRbgo+Rh7zY1iVPynI96IyBnP3j39aiJYqSWPB70Z3OT+QNee6yU7xNuS61LQNITUQGF5PtxTTn+LJArr+sO2xnyeY9j8/zE7f50bjjJHy+lMO7AY9PQ0cc5OCO1YOcrvp/X9aF2Vh6MBuOce1DSMq8jBPTmk5LjeM5HFPVB7/jVQjOUbRdhNpO7GnAOM8deB1pjbRzgkmpdmO5A9qjZSHBUfiaVSjPlskOMlcYM4PFPVmUD0x1oQYHTJ6GnJHnP07VzU6UrrlepcpLqLtY4P8zShBn39ad0XA7UuMCvThRit9TByYxVAJycmm4DH5uD2FS85pCB3HFE6SasgUhCpPG7j9aYQGbC5wOp9KTdnkEgGnKcYXsehFc6lGTt0f8AX3F2aHj0pfoabkDPOaOa7UYi/wA6OD1ApvOOaU/KuT+tDtbUBGXkEH8+9N4HIH4k5xSglyCchaXcgOMYrllFSfNeyNE2tBUAVeDmncdgOaZjA+U4/lQhLEmtoStaLJa6j8jGPQUueOaQj3pG4FaNpK7JDPWk3bevFINwGWIFMYnI5FYTrWWiLUBxb5ievHFByqhu9NJB+7wfSjflAO4OK5HVV3f5GiiPBw7EDNPXDDJ4NR7sDCjn1pQOMEfnW1OpLpqS4okBHQGgGmAZ4IGe1AcgEEc1uqv8xHL2Hg0x85z1A7UDPXPPoaDJ7c+lKck1aWg0tdAMi9uT0wKTDdd3P6UxkfcGUjr82advPpUuTWtT5Dt/KL5mQBj5qUDHJ696TaMdCc96bkjpkgUlNxd5aha+xJn3pe9MRhjjnNOJPpW8JcyuQ1ZgcZ5pf4lwe9A70Dqv1qnsInqWos1LWY2FI33T9KWkb7jfSgRAOtP60wdacue9UMUKN2RUd3/x7v8ASpaiuf8AUP8ASkA3t60HNHGBR1rQQ00z7hyOnepCR6Gk4OelROPN6jTsJ8rikCAHJOT60xh5Zyo47inZL9DgVjzJytJe8VZ20egkjA/KOT7dqem7bycnvQVC0vbvWsYO/M9xN6WQdc8U1gGI457U7qPSj1q2k1ZkrQZtcdwaYRlsEgAdeKm4I5NBUcEgVhUoKS0LjOxWJyMJwM4+ppJBsYEDIx0qQAbQR1DZNK2GO5uABiuF0VJeehtzWYzIRdy5I704OCBh8fUUKhMY7ZGDTwo4GK3pUZ7rRESmhoIHQ5JoEZCjnmpNoAwKBxXQqX8xm5diP5m4OKQjYc/zqaoiu1i3UH9KipCyv+PYqMhM+YeMCg/Kfm5Hr6U/G7lcZ9aNgyCxzio9m369+n9f1cfMhoyWyvT60o5+8efShcBvl6fpUpG7rThByV/+GBu2hET8wXOQTQACSFUdcVIyArxwQeKYVbOMc+oNTKnJPXX+tuoKSYxg2c4x9Dmo1ZvM4XnHIqTu2WIA603bkkrxx+dcNS7kuTubLbUjD8scZOalDHbnjJ65FMQHHyk59D3p6ykjoPx4ooOyV3YJ+SJA5K84I9qk3KACTwelRAgZPBJHQUqrsGNuc13RqzW2pi4odJkYxjb39qb8g+6u49zQQVXk8elALclAMVLnLm13+9/IaSsN3AfOp47in8dfX1qMYJyvL+9KWJ6nBB6U6VXlv/S/ryCUbjm9SOKYdqjngU1nJB7YHOO9NYMV4FVLE6PkQlT11Ajcfl7UqbSTkAmowxVqRW4OQSa4o4j3+Z76/wDANnT92w3UtOj1OxktXlkjV8fNG2CMHNWo0WONUGSAAMtzSK+OMZ/nT967c5AHvXpwrwktzncGhsiArnvjiotucAHvkVM7EEDIA9aYdueMq3qe9clbllNmkLpB5PJJxz7U4RDj17UqNuHPHan8V006dNxukZuUr6kLKd+OrfpTSvy9yO4qWQrjntSbiSAx9uK5qkY87jff+tf6ZpFu1xijC+g7Ubjn0+tTqBjApTGGPIrZ0Z8vuyJU1fVFXeQ3zDqeakhbbwRgGhowDtI9hxT0R/XHHSvPpQrKp5r+tTaTjykwAOD/AEpcfNSL8tKCB0r2Y3tqcrEIHXAqsF4mz69qtVWZtlyQejCuXF2XK36fejSl1Gn5pI8dqe6l5DtOMdabGm2cj06Ugk8oMDy26uOElyt1dE3r8jVrX3RFG5snGS38qkjChCxHck0yPnyzjk5JokUklgSE6daunLkjzpXf+aTuKSu7CFNsJbnPr9aeEDYTHAAz71ESwRUbOCRg1KS2WaPG31qISje6Xa6+/wD4A5J9xsqqsmMdqfFGAvQZPeolw7ZznccCrQHNb4SPPUdS3oRUdoqIuMdqMDrTs5+lIeBXpGA0jvRnFLkUCgAx1600gHtTx06U0+uaAEGPSghc9KXOOtNPB7UwAnHXpUCYYZ/vHJ/oKncMYyF6njmkjjCDaOuOtctWE5zSWxpFpK4m0uPmGF9KkCgKOMUvfFBI6e9bxgokN3I2jDHoM+tMcELhvwapvrQcEc1NSkpbbjjKxBHgyHoCRyPep8DHt71H5ID71P1FS98VGHU4pqY5tN3QgULzS4HegdfajOa3IG4HvRjGTjFOH5UGgBo5HHNGMGl79KO9AAVGCD3qntCOwP4VcPJ4qvcA7kI78Vw46neCmt0bUZa27iiMeXkdabKcxq44IINKkpUbcA0o/wCPZvaudOEoNQ00/FF2ad33EEeyRSec+tNnXawIHUc0rTeYABxjnJpVy5YtwcYFK9OSdKn16j95PmkN3FWYAckA/SnqQVbd1PamqwTYx7rihTm446EVdK17t/L1Jl5CRkG3PPQ1IMeanU/LUMYy7KOmalUl7gnngYFZ0G2orzS+7Uqa3ZMOtLnHQ03POBz70o5Ga9g5RGbaelQSSBmA5UetPYNuyOmKhcHI4/IV5+KnO1raG9JIlWU4AxnNP80EY71AFO/A5HrmrARQMAce9LD+2kt9AnyIhYlmz0I4yKB0BxwOOO9PZQTwcYpgIz0APr2oqU+WXvPf+v6/MIyutBwUtg8H+lO2Mvv3pU+UcdKcG3HmumNBW13M3N30IGLEkMTjHSgJhVJGeO9SllAOelNAbbyOPTvXJUw6U+/6GsZ6D0XjnNOI7CkVgRkGgnHNd9NQSvExk23qDICB1GKYz7ThgCe1BlABIxUW4+YQRjNctarBP3HqzSEX1JouSWJyf5VICKqhiMkEccZNPErEDj9adHEQUbMJwd7k/em8Hk0wPuXnikZsgjODXQ6sbaMz5WOIDHAA9zSglR04pgJwAeB6ilyckKcjHX0rlU1fmW/9dOxpboPDDGacG454qHPG1ep9aTcfuk81v7dctyOTUm3rnjn8KY0pZsDH+NMDc/MdooO1h3rGpUm1uvyLjFdgVtrAHtSA5YkcDNMz8wx0pQRuII4FcKrPSL2ua8vUkVzg4GR2pVc89PwpofHAA/OjPOc8+grrhKyVpGbXkP3g9Bml3AjBXH1piqVA5/Cn4JxuP4V0KVRrz/Ai0RBkD5envTQ64Py4NKWZeFOfWmpjnPWs46PTf8PkNjgrHpwPSl3kDG3BpMMW+Q8UqkbtpGDRFO9lp59/Qb8x2DgktzTNxZl44B/OpNg4PUDtRtBHIrX2UvQnmQ1jhySCR2oyCelLs9zTWG0E9ahqcU2gVmNY5OABTckIR79ac2QMKfqacigqw/CuN05VJ7mt1FCbiAM9KkEh/vCmLkY4BBFPUfMeOK2oqWiJlYbuG4ZOTShepzgmpAuOQKQgeldapdzJy7DRubjgD1oKgLj0p4zjpTWG5eKbhZN7gmRfPjAJK+tS4XbwaQN/D09qCv4f1qYRa1i7jb6MYQSeOB/OgEAY5HsaczBQKTBzkjmoULSst+o27rUUdace2BSA0tbQIYd+go/iXnvRnJ4pe6/WrewkTVNUPapqyGwpG+430paR/uN9KYiAdacKYKeDxVDFqO5/1D/Q1IKZcf6h/pSAiA4BzxSgmgAkDtxS44rQQ0801m2qcdaUghTjr2FRHJjyvI61z1qjiml2LhG4pAHH3moBCkEdM4INKjAsT6gVGzAsVAzls1zSmklJGiTbsyx17UdTUWWDAbue49BUuQO/412Qqc1zJxsLR3zRknnNJzWpIuO/NIT7UucVESXYjoB2rOc+XTuNK4jDcx25B7kUhG0/MSR608kKOlAbPXisHThfV6/gXzO3kOByOKXHeomGzLKcD0p6tlQa2hO75XuS11Q4cdhQDxTe3WnYx0rQkCRS9qCcVHvJzkcVE6ijuNRbGk7SfLyfUUD5iNwOewpEGQi54xzSnC5GeARivP5tOZ7dunc3t0JhxSnANN38jjrRur0ITUloYNNbi7qX86bn/IpferEMkTKNgc47Uz12jOffpUjN8xC8k0zyxzu6muOpDmneBrF2WpGsfznpwAM+9TLGAPXnvTOU4x8vrUgIYe1VRhBaNaim2/QUBRS8ccUmcZ4pf4uTXTZIzGOp3BgB9KQAEFlbA705mAU4qH+LPA9q5K3LF6a3NY3aFxuceX2709lB5xyO9IrZ7Ypx7VrShG1+5MmyIoTgk4OOTimOpBHcd8Cp6RqVXDwnuONRxKwGQSBgAcUDcEGMg+lKFxkDkCpUAx1z71wUsPzSte39dDeU7Ibhj1GSD6UoiII6H61LSj1JruWGitW7mDqMgIw3HzYH5Umccsdwxx7U+QbTvHXuPWk5YEAbR3rllStJxW/9f1r8jVS0uHzfxE47YpdzYw3WnoMDjoKXAbr+db/V5W0epnzq+xBLkcjB46Z5qMEuVwM4XpmpZIiCSDjJ60gjy2AOCK86rSn7Q6IyXKSx7lAyPwNSiRcA5/8ArVGsZCjLc04xjHHpXoU41Yx0/Ewk4tjGfdnIPfgU6KTIOfpkVFtyOeCPXtT0QkZPX6daypOpzX/r+v68ipKNiwOaO9NGQABR3r0Vtqc4vvULAPNz/dqUVGR/pIP+yawxEVKKT7ouDs2MOWwM4kXp70J8292Az0xT5Ig/zLww71GGcHHAfpz3rhnB05+9t+f/AATZNSWgcqieu00rMojRfXj8KjVmVlEnb2pxjBjLEepFKEpSTUN/P0Q2kmrjrhThAODninl1WAZOOOlV/n+RnJxSyxHyd36UvbT5pVIR1t/TDlVlFsdEu1o1x/DmrI96gwRMp/2eKm6Cu7Cx5U15/ojKo7tMd09KDzSZyMg8VBJITlUI4HJrWpWjTjzMmMXJ2Hs/zY6n2qQdMGooVVVznmlMhJIUZx3qKdZ8vNPr0HKOtkSEnmmknPJxUTTMCVwA1NVWkbJPFQ8YnLlpq7H7J2vImEiE4B59KcRxSJEiCnHB7100+e3vkO3QCeKTikLc9KOlWSAOCad29aTbxS9OppgBPc03dx/SlpDwaQBmgH1/WjgGgjcCCPah3toAu4HpjFB+lQNCU5Qn6UglIPPWuN4p03y1Vb8jX2d1eLLGeOKaWwMk4pqyZXgHilysikcYPWtlWjJe49SeVrccOc85HrR19arKWil2dQenFWFbcM5zU0MQqmjVmhzhy69BwyBiorj/AFROCcVKeRgVDcZELfh/OniP4UvRip/EhFAWYk9xxSkZdgOhWmzA5jH8Rp0YKswY/MR+lcUXaTp20vv6o1a05iFFBs938QBOaleQeWrqDUcTN5Wz1OBTjH5bKMkrzj61lTleHuLok/XuXJe9qIRuWLPSgfupGGOo4zTUkyIxtOBTyTv3EfNjAHpRGcHHnjura/KwNO9nt/wRMGMdy7GlhyspU+lTRxYyzD5jUa83T/QVvGk4uEn30+5/iyHK90Sd6CRt44p2OOaUAYr0jnGE5AxTHI5XuR+VSMpI4qIg5wQTnoPSuavUaVki4RT1BQFwABk9xUrEKuSeKjA2nPr3p/lnHB6dAOlZ0pz5bRRUkr3bI2fnK9e/eoQcgjvnGfapmDKOuBUYU7Wx1yOK467qOaTNoJJDwXwcZxSrIenUnpSRx7hnnGM81N5a+n411UlVlG8dDKXKnqRM2cYHzg00tySfvZ69qkkjKrhRkZ59aaAChAOE7g9aznCalr/X9dyk1YVTgEd88tTXJyAfu56+tSRr6Age9PGCORxW0KMpR3t/X9eZDkkyvwU+YE0zjtkCrRRcYGOe9Quuwqa56+HklfoaQmmRg9flzinE5UfLx7CngBnznvTwoVcCqw9ByvroKc0vUbsJy33T2FN25OX6D07VYC8YpAMZzXZ7CNrGPOyEEkdCVoHzH5TgetPYBOQce1NVg5APy+3rXNyqL5Zb/wBdehpdvVCqMgjHTvTtoxgjJp+ABRz2rrhSSWpm5akYUkdaYy44ySDU/Y8Cjt0qZ0IyVhqbTKvO8cYAOBQww7EemalcYORjnqD3piruyMj3FcfstXA15tLjlUl84HT1p4Xae1KqkGnYPU13wpqK0MG2xrZ7Ypcg9RQ3T+VN54HStBDQpB+UZHvQApBGKkPTPpUbMSuTgVzzap6L7i17w4M3RRzShAOQOfWkRtoCnoe4p4GSDVU7S957ilpoKKDjsaU0mSa2JEHpQV9qUdKM89RQA10yvA5HNNPGSDjPUGnl+y8mkCbjknmuWpHmfuGkXbcRRnGBwPWn85HGKZkrw3I9acDz1rWlZK3UmQ4/Skx3xSk45xSA5NakjgOOabxmlwe1GOKAGkZ4xTCxUbQd1Pc7UJpgyMKO4ya56j103LjtqCj5sk/N6U4jPWmMeDnGV5FSbhiik+gS7jTjOB1pR+NHFKMAY5rSO7JYe9GB8v1oPI5FA+8v1q3sCJxU1Q1NWQMKRvuN9KWkf7jfSmIgApw6U0U7ntVDF70y45gf6U7BI64ps+RC/wBKQDFztH0pc5NNT7i59BTiRirERuvPAP51GQRzyPrUjMRjimGRmOBiuKuoX63NYXsRhtr8Dt0pIzjJA5PU0vIc4+Y45oiPynaeepFcME+ZK/f+kbPYcAc87ifyp2AMZTihZD6fhS7mPG3H1rtpqFvdv939fmZSb6idPmB+XuKUsxPy/nSEcBB1707BXpyPStFzfLrbuToKGKj5/wADTT8x4HPrSkbjlunpSEbB8uPpRLm5ddvx/r8QVr+Yg+Vsnr60OQ2BjJoH7wkHj2pGATBXr/OpV+V2+H8R9fMTaVOW596k3cADknsKjBZ+CMe3elCsvK9PSnG6Xubfj/XqD313HBiD8350bs5wcKOppBlu2PrRtCAgj5TTbl8v6/ASt8wIPUFvrmk5znkHvxRnaMBwe/NJukbhT9a558vnfyLVxqsRLkA/SgNlmJ6570bT5ow2T60iffYEkGuT3k7eZroSfMfU/hSYI7sPrQXYHBI/GlJ3DBYY74rrjy28/Mydxd21sMeOxpd/fHFN25OegHQ0u1iOW49q6E6nTbp/wSPd6geHBXr3FN4Od55/lSlQD8p+buKjwGzvPPoayfxW/wCG/wCHKW39XF+fHU7fWnhwqgLz6VHlsdSV9aeqdCpp0+a/u/j+nkErdR28DOeD3zQZT2A59aY0ZcEk89hTcfMSSPoe1E51Fu7IEosCQWbk8/pSbzsYdTnig5Y4AHHemYwp4yAa4ajabcXe9zaKXUcpyepPOak8w+n61ECFwdoIPelJUnJwK2oycVvqRNX6Em8AE5prsSAR070iocbu9DLjk/ezkV0zlUcNV/X9dCEopigkj5MACkHL5Xj1pCByTkH0peWI3fL6VlzNtf1/wxVv6/rclDrnHGRSeYOwJ96Z5ZIwcY9aAP8AZ6DFbupU6ohRiIzZYZPtQHwTj6CkZcjsOe1IBgnuRXnuc+bf5m9lYm3g4zUgI4zUIzkcYx6UoQ4/rnpXoQqTa2uYOKAvuJ3dP7o70KVUgDofzFMA5zn/AIFS45Hbn73rXPzy5r9f6/rsaWVrFgY9qa8gUfpxUfltjsMe/Wo5F9U/E9q1q16kY3tYiMIt7gjncGY5yemKsrIG5z+FU1ToT0JqZU44TFcuFrVL7GlSMSxux0oyOSaaB/8AroAzXsI5R2fSoi3+kD/dp5FRupDBx2rDEX5U+zTLhvYnLUxlVhz+nWlBUrx+VLxWnu1I90xapldwQMONw9R2o3nyyg5OOtTsuVIHU98U1olIz0PtXHPCyTvTf9epqqiekiOVgYgB69KSWTMO0dT1pTGQDkbh+tM2nadpyD7c1y1Pa3d1urGkeXQkYgSRMfcU/O8+w4x61XL5TB4ZeQal37QBtzu5zWsK8G23to/wt+hDg7eYhYqHCjgd6YuCFA+71Jp5JClMYJGc0JgRbWHWs2uaaV/v/IrZBJt2hVHJPbtTd5XKoePen5/drt6njNJGuDg5qprmmuTd9vyBaLUbEoDZYcHjJqbGzBHI7inFQyHjIpNuRgniuunh/ZRstfMylPmeooIxSg/rSAYXHWg4BPrXWr21MhCwJxTlPA4pMd6XgimAFvQj3pN2RRgY5FLQAZpvft+FLtyfSnYx9aYDetLkZwetB5NIFPU9ulIBskm3oAT2FRlBgs5wadJG5lV1IwKeV343dPQVxzjKpJqUdtu3qapqKVmVUYpkjNOOTl84zwQKmkUAFgMn09ahR9rD0NcE6ToyUJPT+tTZS5ldbj3QeXvUnPWmrJgg44Ycj3pzKrOqjgdaYTtmG3tWlS8Jc0dNUtPzFHVWZKuWkLZI28AUyZ8rsPXIp3mAHcAdp68UwsHnBzgD1pzqx5OVPVv70+olF3v2FkbEsZIHenM2ZBjHANRynewPOBTRkDrgeprOWIftJJK6un9w1DRNj9wW2XGMjH50kjedtA6Dkn0pFXPCgn69KlWDn5jVQVWquVLSyT+XmD5Yu73GLj/lmMn1NSqmGJIy3rTxtVcDikMqAgbwM+/Wu+lhlDWWv5GMqjew7Paoo/8Aj4c47CpCQBnimRAs7P2Jqqus4Jd7/gxR2ZJuPGMClJz1FAAoPNbkCZ5prsMZOBSv93ioGGSODn2rlxFZwVrGkI3HI/zfNyD0NT7uOCMVUBIwOcdqkUnA2g/jXLh8TJKzRpOmtyVj1qEjcS2doPSnDeDk8n9KjQ7gSuGyM57fhWtafM0miYK3UmU4ATAGOlPLY4FQof7npzmlJPA5K+prSnWfLsJw1HNJiouGZiQDig7cc5B+lMJG5jnqOTjrXLiK7drmkIW2LCP8vJ5p3vUKEEcn6cUvIOV69q3pYhqKuRKGpITgdaYSZBubhPSjJ7Ek9xTcY5z82fu0VK3NbTT+vv8AQIwsKOOUHHcU9TuGfX1qMgMSTwfT1p2cnBO36UU6vK32/r7glG48tjqe9NMu0HvTcknk9OlGVIIYmnOvJp8unqJQS3GSOdwPQ4OKN2OM5zg0jEbcA5FJ909T0rglVbk7s3UdCwH6g8YpVbIxxmolCjnJNO7HHbkV3QrTW+pg4Il5z1qORiAAMEmlzuGc4xTHfjGM9q1nVvHTQlR1F2heScml2Bueh9abt2kHOaVjuPBIwOves1J/Db5f8Eq3W49SSSD2704Emow4Axjn9KN5AzuGa0hVstdSXHUkY4HOPxphYH60wNlS+Oe2e1PYEgfNR7WUvhDlS3GZZlJ45/ShDub6CjaVAIb65poPz8Y/pXJKpKM48xqkmnYUcYA5wxNSK+Dg4qOPO3CkD3qRYsDk8mnRlN2cQml1HeYM9eacCKZt2gZ5H0oPynA6dvaupVWviMuVPYeSMe1MILdPxpduR1OfWgNs461U56WlpcEuwo2r7etJluoH50EbuSaTzCP/AK1Q5NK0tEO19h2QQc/jmkRSTkcLSYJ5agybRg/mKOZ6OewW6Ifx7UufSotpbqfpzRuKggnr0xWjq2V2tCeW+iHFueOaQucYIpPu4UH8aNmepOc1Lc3omPRCKMrjPPv3pFOH564xSsnffimH7w559a5JXptaa/maqzuDEljg8nijABH96gfeIHHvT/L6YJzVU7zvZailZCg4zxine1MIC55NPyNoxXXTvezMmKPrQSMr6560gIJPNL0x9RWl01dCJ+oqaoamrMGFI33G+lLSP9xvpTEQClGaQU4HiqGKKbN/qm+hp/FNm/1LfSkBAmNg+lLwKRP9WvHalOfpWghjruz9KjYlIiFGMDqakYlSOOtEi7oyB1rlqwUuZx3saRdrX2GRABj6imBdrFhxg4p4OTuUjJ6g0YzhQepyTXO4JxSXT+kXd31AqXdeD71Jsx3b86ccelH1xXZCjFXb1MnNsaqhR3+tOAHU0cZ9qMema1SS0RN7iYqPbsb5ufQ1KPrQTz2qJw5rPsNOw0qDjmmlACC3JobKcgjHpSB9/AOB39axc4c1mveLs7abCP8AMcAEsP0qRQ2OetKoCjA6U4/TmtYQs+Z7kN6WEx3Jo4JpG49ye1HatRBtA5wKYUwGIbg84p/NIec1nOnGW41JohTA2HsRQRyWxwWGKUjaTtJz6CgEFhk8jse1cXs/+Xb/AK6f0jbm+0OCcg56dKeAAScCkzRn/JrtjTjHYxcmxc0ucU0dPWkdsVYhjjDbh17j1poZW69R1z2pxOAelRHJPOc9eO1c1VqD937jSOu48ktwvA9acgwvHApituOO3WpFOR7VVJxfvX1FK60HAn2o470mQRTgB6VuQQuvDYJyaT+EjsfepGbB/pTNnc4BrirU037nzNoSdtQVA3J4GaftGe1NDlfvDHvT81tRjBKy3Im29xMY7UjKGNKTio3crjHNVVnCMfeFFNvQTfjhsEjpinAZ5JzUQ4Bz2FKrbQPc9K4IV0mufY3lDTQsZo/KmCQdgcfSlLquMkV3qrBrcw5WNkXHzDApFwTz+tIx+fJwe4FDNkYOD/SuKU487l/X9ehsk7WJcDFO4xyKiU4UdSadvz92upYiFjLkdxG+XlfypFb5iW/CmPuwTgdKZuJYHI6da4KuI5Z7fI3jC8S3njPWj8qhDcgA/lS7n4+np1rsWIutUZOn5iKBuyvIHvUyEHP9agxjOP16fhT1UkYHbtmuehUcXaK3LnG61ZKfwoBpBwMHml6mvSWxzi4yOtAHqaPal4HamBXkBibKnG48ipY5Q3fmm3AzHnA4qJhuEfOM+leZOU6NV8m2jt+B0JKcVctfWlOKrLKyHaeamDhu4rspYiE9Nn2MpQaH7ep4pjRbhnOG9aVTk06tZRjNWYk2tipKjZ+YYPqOhp8IBUg81LMQsTHHUVWGYhuTlT69q8qpGNCvzbrqdCbnCwbyWYZ5+7U7sFTGM+1RiIKgYZzwTT1dfmc+uKqhGULqW7/IU2nsMRS3Kj5ewzT4zsch+GPIqKMkAkcZ7fWrAQkgsc1WFipJSjv+Aqjtox/4/pRgZpKO9eoc4p9aZklutBOTTSwHU/nSlJRV2NK+xJmjKgdqjU5UmoUIaPc5br0rGrXULJdSowuWFYHocmnbh04/GqykBtygrjqKkkkAUhTyelTHEx5W5DcHeyJQy9iKOvOaqfKoxgkjq1SRH0OQRkVNPEtvlaHKnZXRP+VHIPNN3BSMnrSjJPUV0qcW7J6mdmKTznik7jFJgZwKU8dKoQHoaqFS+7byAeCKtsA8ZB7+lV8tAmMbhnjFcOLjzW5/hXU2pO224i7dwDkhgKdOAuwqv8XWmpkz7mxyOKJlwCuTjgj865FJeyk0v8/K5rb30LGMqq5GOaa4CSE54xnApdpiZT1FR/M0mT19fSsqkuWChKPvf8AcVd3T0H5LHkZPp6VKIw3L8n0pY9oQEDr61HcXcNrE0k8iog6ljgV6FDDQUeaWplKcm7RKEmrOniGHTI4QUaIyO+eV64/kPzqTVdWSytJvJaOW7C5SHcNzfh1rzu+8TSx65qeo6em8YECO/QE45/8AHTWbdaa4g+1y6hLcaizKxSEEgMT0Lev0r1eSC5fl8zGNOpJPy/BHUzXl0WjbV9dNobgZWCAHI9jjpVrTn8PxTh0+1XM0Z3I7qzcj0xWINPlk8UWNvFaRWrRxF/3jeYT15P8AhXVDRLl13XOozHnG2IBBXJiMbKMfdfT5HXSw2Hu1N3s7b/8ADr8S6NXMx3LZ3ZTkf6vB/WrEWqEqT9huVIGcEL+XWsa78K/aBbCG8uox5uZnExyUweB9TiuQv7FbP4gW2lwz3K2jlAyid8nI9c5rOjB25r6sVWdG9orb+u56SdYABzZ3W7GcCPP8jiphqlsW2lyhyANykZJz0z9DXJXXhf7DBq0sd5dLCYBJABcNlWUNkdeR92sDwlYz65ol3dXesXyPG7IrC4bA+UHPX3rbVGf7pnqUd1DMu6KVHHqrZpXKbeTXk/hC9vr+0u45LaW6SFlIlikKSLkEdvvcA/nUOg3943jC4hkvLhoYWkKRXNww6HAB561lUk7NNFKknaUHuetKMkbjwtRaZqtnqcUr2khZYpDE2VIwR9a5S9naTxPpLTC5tt7P5q+cwV9qbh0OOD+feo/F/iFfD1olppkccVzdlpGdAOM9W9yf6Vlh3CKst2TVjJPXY6BtR1Ma0lm1tA8LlidpOUjHAYnpknPy+3WtA3MKTeQXQvjcFyN2PXHpXOHQJP7KDLfXhvwmftP2hvv49M4xntiud8JTp4kuri41KWV7+2j8tHQhPkbPPGDkc/nU1aikrrS3X+ugoprR6npqgZ3Z5p+4dDzXkGl6/q3hrU7d9TmnuNPu0DAyMWwp7jPcdx/9au3WO3uvElpcxXMzQS2zzBVnbYWDJhsZx0Y8dK6IuKVjN3ep0jqCpxgH3qP5dzZwT0FcDLrd74l8VvpNtO9tYW7N5piOGcKcHn0JwPpW3qHhiNbCU6ZdXUF0FO0rOxDn0O4n86560YSlZaM0jJpHTKAwzxjtTsqO4qppgkXTbaOVSJUiUMDyc4Ga4Xx9LPZ6zp32e6uIROcSKkzAHkds8da3oxgo+6Zzk76no25cfKf0qNSBwTh89fWvPbu/u9D8cWdhZ3U89rcbPMhlkMgXccHryOOaqa9PND4+tLKG6uI7WV4i8YnbByee/elVin6jiz04lcEHJY/pUi42DPNea/EG5m077C9ndTwtIWV9kzDOAuM81reINdbw34ZtVtiWubgBUaRi5HHLc9f/AK9TQin73cc3bQ2Jb7U7bxDFbzRRyadPkJKikMjYyA3Pt+tbLKNpIJJ9DXMaZ4fW60OKa6urx7yeISNL57AoxGeADjjNZ/hLXbnUJrzQ9TLPPbhh5oYgsAcEEjvkjmtp0oyWqIjNo7E4xjHbNOYhW49Oa8tbVtW8M60Lqea4udMllkjUSSF/lVyuOf4hjPvXXnyNR1nTbuG5lNvLE8m1JWCvjbtyM+54rheH5Zcvfr6GyqXVzpkA56gU8bfX8Sa4C+1q713xYuhWczwWkbETyRnDtt+9z2Hat+68OKlm39m3NzbXIX5GEzEMf9oEkGuynQjFGUptnQMqsuCOvv1qvd3dtZovnzRxBjgF2AH61lf2umhaPp66gsoZoVVmxnDhRwT6nn8qX+yI9Tmh1DU0LypzHCT8kY+nc+9auimm9riUjYjkDAOrBwRwQaI5I7jc0bggEqSvqKworhplj0+zYjeDLMwH+rRiSAPc5rcghjhhSFF2RqMAVzSjCPuP7v8AgmibepKgBYr6dcU7yxnP6ULhTgcCnda2jTVlzakOWuhHt2k45HoaQqcfdx+NSZ5pGqZUYsFJkHJPYAd6VVDHjpinFAqnHpxQoxggZyK4nQSmuc257rQYnTB4NSLknoKTZ0HfOTUqR45yadGgxTmIAc5C/maXkEk4JNPxTO9d0aSRk5NiAEnGcD0pTtUe1HXvQRu6mhwUU3Fahe+4wA8kZx6U8FQvBFIG29fzpxVTyetZRjb4d/MbfcZy33R+dKoHOOvel3AcDk+1AB3ZPJojG0tNfyBvQQqR93gUBOD/ADpx6ilANbKnEnmYzkYyuR603j0b8Kl+tNIyMColSuUpEXJ4AAPvTR8zgcn3p5UhDx06+9CrtYA8cVxeyvJJo15tNBig5IPFKB2I59qVud+O1Ow3GB06GnClZ2QSkCgHPb607HAAPalXHNGBnNd0aaSsYN3Yirz704jIAPr0opO4B9RVcqUbIL3ZYFTVXHFWKzBhSN9w/SlpG+6fpTEQU4dKSnAVQxfWmS/6pue1PFJL/qm+lICsgxGpz0UU7OR1pFIMa8dqUY+laCE44/SgnNLx9KjzvJHQVnOSjtuxpXGnEjYAGB1PrShSnIGR6U75VFIHycMMVlywT95+93Lu+mwoYN/+qn54Gajk2gZ6H1FKudoyea0hN83KyWtLofRnApB75ozzWlyRc4FIf1ppkUd6YNu8sTkHuKwnXitrFqDe4mSRu6liQM0HrtOM4yDSMdpBPTOQaSVwXG3rjiuP2kUnffsa8rbJVkG1SepFSds1XB/h/M1JuYcBcfWuilXdtTOUOxIenWkxxyfrTSzDqPyo3fLuPSuhVIsjlYppm7JIWlLccjAprYzx19qzqVLrR/5lRj3FACj/ADk03CtjPUUoJUksPxppO88fiazc9LfgO3X8RQSrYBzT6Z9w885pOXJ5/CqhUt7vXsJxvqS5AFRswHv9KaxO4KT3pBnJGcDtSlXb2GodxhPJBJ5pytyc+lBK/wB41Gc7s7Tg1xTqShK6ZtGKkhQQBlj0GMU9GKnt+NRIM54zUqsD0AH41OHlom3YdReQ8McE8Ee1O38cDNRg4Yk4z6CnCMqow31rsjKo/hdzJqPUQsCcr1pGIGd/JND/ACgKAcnoaNrLz9761LUuZ33/AK6DTVhoyvzE5HYZp+SecgY7UzaV5yM+lPKBsFuvpRTpyba/r7/0FKS3GEls8ZOOBnrSEDAyf0qYpkDimND780VMNN+fqONRehBg5xSrwMkZpxG18k5IpY4gc+lcUaD57LfU2c1bUARwQPyp4QjkHk+tSbPSjGa9GGGS1k/0Od1OxEV2ttXr3J70bf8AgPvUrgbSSKiOQACeKxnTjB2/r+vQqMm1cci7lHb6U7YOg4pFxng0/tXTClT5e5m5SuRsmMn270wR4Ax9D71K2eFB5phwoyGx7+tctSjTU9DWM5WHqmODTyO1MVsKNx5oZjg7RXSp0oR0M7Sk9RGYKcLnrzinIRjjpVfLKSM5JGPWnJnjJPPbFcMMVapt/wAA2lT93cs0vGaai8U7HPWvVhLmjc5mrMUcf4UHA5ppUjv1oC571QhHG5CPbvVRfmjYd15FXCuB1quVCT47NXn42ndxl02fzN6MtGhyqC3zcgjioyMTYB6fpTyMKVPBHINCxElstzXLKnzJRitf60NE7atjgzKxXrinrKr+o/GoiSoDAdODQjDe+eh55rZVnTko82/f+vkS4pq9iSbBQZIxkfzqN2USbcALjmo2HLAElQfSpIxnO4fnWbrOtUstP+Bf8x8vLEHdioT1PX1oaIKCWOc5qMNwPQNkZ9KkkcMRwcDms1OnNOUnrpYqzWiEB4+m2rP1FV44SyZLY4qZT/Dnkda7cGnH4la+xlV12JMgD0pPekxxmkkJAAX7xOK7ZzUVdmKV3YRsgMRzxUI4AbGXapdzKMMo/Co9jIoYnHP6GuOtLmkmun4eZrFWVgXOMoQD3BoVQJEXPQE1I0QZw2cH2705VWP0ApxoNP3unX8dunmDmuhG6kSBwuexxQx9IyKkLqOmT9KTfnnawFVLku+WVriV7aoRECpjOc8moolO35TyOMGp1ZT0oaNG9j6iiVJTScHsCk1fmIcEMf4m75pY3GQVPBOMU5wI4W29TTUQRFc8jGPxrm5HTmlfzfl/XU0upInxwTSf41HliPu4A9akByMivRhUUnZGDi0LweBVe5GIjuP8QxirAAxzUM6mTCLg85PtWeK1pNLdlU/iTI8KzqO240jBjlj8wHFK2VkXcMDJORQJAICOOOPrXmKMHdSdv+GR0Xas0PZhIFXt1NNARiw9OAKVyIkRc4J6msC+1MXUrQ2M3lQx/wCuuewHoPetZNp80rO2/wDkOlTc9I6Iv3GpfZ1WCGNp7hwdqL29yewrn5FN5Oxn/wCJjdj/AJZqcQQ59T3q9Z6e94oiTfBZHlnJxJP9T2FaksEFjalLeIBUQnavGeK1jWcaSt0stTe8KUmlv/X9WR5VaWX2m7tru7b9xNfbXQDCDof6mvRNQu9N0iyj86NApIMUSICWbtgetczBaW83g62MkuGaUyeVnlxkjj3xWpb6RbaZe2mqF57uEofnlO8x56ECt8TONSXvN2Te3XXQ5aNKoo335vzKGi3E83jJZ7lHSdrdmZGXbs5wB+WPxrd1TULqDUEEJ3Qwx+bMh75P88c08mLVNXtLi0VmWHd5kuwjII4HPWm3Gmwfaru9vIpLhCw2Rxk5A6DisKtqklHpsl+Z00acaUry662632NDUb8xaE95akElAUYjoDgZ/WvOtSgEPxHtIY7t9wMYMzHcQxHXmvTLTTIre0ltWPmW7M21CPuqf4ayF8EaOt358kbynIIVyP59a70jmbhblT639RnjS6lt9DKwyMpkJD4/ubTmvNNC0q+1bRb2GyllWSPdIyK5CyfdG0jOOme1exXuiWmoNbJOu6GDIER+6wIxzUOm+HbPTNRuLi2hjjSRVCqgxtx1z607E80eRLyf4nO/DzWLW50o6cIY4LqAfOEXHmDpu9z2NYWm28Vv8TNQgvo02zNLtD9DuO4fpXoX9haZFf8A2uKyhS43b/MVcEnPWsnX9PsL7V7AXsMTphyzE7SABkcjtXNWxEVeOoqNKcmnEpXembPEunrpsgk8pZJXhkfcqDAXHtnP6Vzfjy08uayvFhlifBEkbsWC88YPQjr+nrXe6RFBbSObKyWG0b+PB3yHPXnnGPWrGti1ksdt1befblgJD3QH+Kpo1abVupvNTk+WfUpQeI9PudIa8SUCNI97qcZA5/niuW+HWlTILvVZF2pIPLjzxkZyx+nA/WtKTwppmmbjc25ltWIaOZSfk/3lzgj3xW1bSwvCtherHscARmMYjlXtjHTtxWVSCV1HW/4DlTbtKOyM+HRoPEXgu1tZSpPkgxyDnYwHX/EVh+CLXULDxLcaXeMf9Egk2KeRyyZx7HGa9DsNOtNPiKWkKwo38K9Pyqb7HbfbReeUv2gRmPf325zj8xXXGlHks3c4nJ3ujzDRIH8O/EC4gvEZY7kOsTseGBIYc/hj61ueNNZ1DRobaWxuAqzMVMbIGxjFddqGl2WpRBLq3jmA6b1ziqUPhzSVdW+xLI45HnMZAPpuJrCcYqreX/D/ANdik3y2iO0h7iTSLaW4k8ySSNXZtoHJGe3auH+IuG1bS1Y8DOexxkf/AF69NjhCDAwPQDpVC68P6XeymW5soZZG6s4ya0p0WtbilK+hUtdE0+2k+0w28YuDx5hyzfmea4PxNFHN8R7GOVVZCYlYZ4PNeoraJbwLHCuFHAGc4rLk8OaVLc75LCFnz99hk/nXK+anPVa7GtlJaHn3xB0uzsVsDawCIuz7sHr92tPxzpk134e0+8iDMLUfOAOisBz+g/Ouvm8P6bdYNxZxyFQApcZ46f0q7Bp8FtbeRFEqxf3c8UUKkmlZO6/UU4rXzM/RNUgufDttdGVQBCPMOeFIHP8AWuS8EWk134g1PWthSCQuELDqWbP6AfrXYnwrpB3MbNFDHJRSVQn3UHFX/sEK2n2cRJHCF2hFGBj04rrcpxi7ozsmznrXTrTWvDs9nOvmLJPN8wPKnzWIIrnfCen32keKpNKvXJihikeHPTkryPriu+stMtLFStnbpBuOW28A1K9tCblZ5IwZkUqr9wD2/SsVV919inHVPqec2UUvh34iyvdqRb3jOElYYU7jkc/XAroPGmr32jafBd2NwFLyCMoVBHIJz69q6S7sbe+gEV5Ck0XXDDOK53WdC0q2ghVbZ2V5ApclpCi4ydoOeTjA+tdEKqdlYhxauO0aKXXLCK81UmRGj+SNkAHI5PH5D2571CuoXVitxpCybjEjNDcMesY7e7DOK6CFZJkVNrW1uoAVMYYjH6D9apa1oiahaxJDsEkMisuTgEZ5GR7fyFP27vZvT8g5eqK3h6S3tjfRNII5RcsGVjhgo+717YGfxrY+1ea5W3G9R/y0J+UH696VrS3llWR4IWlH8RUE1Oq/MeBnsK4J11OT7s2ULIljbgA8kCpAahCNknufQ0oyM46jsa6YV5W95GbgujJB1pcc0xZFIGOafkN0/Gt1Vi9mQ4tDS+046n0phQscnilBCHn86CWbOMAds96wclU0lr5F2a2FUbeDx7+tSA8e1RhsjDcH0oQnv931q4TUbRW35eopJvVkmfpTSPWjqc4pSOK6CAGOtL7VHuA4zQX4yOazdWC6lKLHMRjnmmfMF44oYncu7jBoADBmP6dq55y55af5FpWWo5DgYxg0veowwJQ98U8Hf0rWjUTXLcmSe4/qKB3GDSfw0fhW5Ae1HNAPNFACdQQfpUbAEbWye2RUmT0XmkKZ+8eawmud+7/wC1puZElpfrdD7POfKPUP0rXA47UmQpw3HvSoxYZxVU0vmKTYv1oxk9KUjucCo4pDIWyhXBwN3etSSXGKQ/XuKM8n1oznH1FJ7AiXtViq+MVYrIbCkb7jfSlpG+6fpTEQ0/tTRThiqGB6imy/6pvpT+9Mm/1bfSkBXi5jX6Cn44qOHmBD1+UVISQK0ENyOlMkA6r97tjvSsc8dTSAFeetc9STd42LiraiLkHc/XtSuQByM57UF93A/L0pPL2nKn5veoV0moar+vvK0vqJsZcMfmx29KXzMnC8k0M5Y7Rwe9LsAHHB9RUwT1VLYH/eDaw53c9803PmMQRwByKX5z8uMD1oKhSCo+opuL6LTqF/vAEkZAAFBVieo/KkLAZwSuaaxbIA3HNZylFR1V/mNJ30Gv8AL3HPYUhA3Lt6nrT8BRgY3HqfShlOxSDgiuOdFtuy2/A1UthylMY3U/EYHUVHkMORtbpmnIGK54+uK6qTeiST+X/BM5eoqj5icECkCZXIzTtp/iPHpSn9BXTClfdGbl2GnJ+XGPU01lVRwSDT/wBKRlydwJzTnS001YKWo3J/jHH6UjYJwBz7U4Njhx+NGVUDH5VHIrNX+/cd3cZnYctznvTyoPPOfakCljub8Kca0p09GnsKUhCq4xim7T6/pTqDVulF9CeZke07s4zSL98E+/Oak9qjYYPHftXNVoqHvI0jNvRjduHJHHzYFSqnUtg5pmGVgSMgelPVtxzSo04J6qzHOTtoPUAZPFAOetIckUvQ126GIhUEmmHKH5Tn2pXbaM81Huyx7ZIrlxFSK06mtOLY9Ov+17078aiLYfA7d6cr8HrUUsRGPuscoN6kmfWg0zfg8rgetJvzzjit/bwI5GIcMf8AZHU0q8DKnj0NR9c84UdjTiQQCwwK4/aby6/116I15ehIrZGTxTsgVEu5gGIyPSnBMkn1/hraNao1ov67kOEbiOS3rjpgVGzbsex+lSPuAwOKjx94njHSuOspc3qbQtYeB1JIApw7YzzQibuT19qkAx05rqo0pNX2MpyVyNgduc5XPek7j17A9qlIDDBqNsg7QSff0oqU+R3YRlfQFXrgkHvjpTjGCMDgUiMOFxyOPpTyy9M1VNUnEUnJMiaLbgqM47U+IDHvQ7fKQDSZ4wfx9qxl7OnUvHoWuaUdSbIo70wFjjsKfjIrvhPmV7GDVgz2o69s0nt+VOxViGnpUU6kqGHapsUjdOnFZ1aaqQcWVGXK7kJOQHIz601QyjfncMc0IfLkMbdD0p24JlW6dq89Wfvydrfg/wDgm700X9IbG25mzwGpqRAhhn5gafHgxEDrTV3bflXBXr6mseVNRcve3/4P+ZV9XbQSOMmPdnJ64p+9JV2g8jpmmo7CNjg4PNJCoBAYctRCVlGEFo1rcGt2+g+JVeDHQ0RqphJYc96Y6bG2g/K3PSnlCqYUkqO1OmnfWOsVZifruNT7oOT1wamiA5J65waZgZIH8QyKUFtwKn79XS/dyvvb+v8AL7xS95Fg4x0qvvLF3HUcAU8ygAh+o7VExXzF2E5J5+ldFerGSVn8uv8ASIhFrccsZUZV8n+dOETF9z9B0FKmFlYL0xSyN0Hc9KqFOmo8zW3TpcHKV7CGTnag5pMBeXO5qQ/u8IgyxqREAGT971p2lUfn+C/zYtEhoZmHCYHvR+89FxTmlUd+fSk8zjkHH0pvlWjmxa9hpOOHXj1pQCOVO4elPVg3emMm35kODnp60nF/Endfj/wR36PQccOuCPqKYI3XgHjsaXlvnTqOop4bcARTSjUavv3XVCd47ELBkIbcSTx1p6HBKenpUfJMh/iHT2qSNkVeCCe9ZU2lO60X9IuV7aj8YqsSUkcDnuc1M0mPujPrUABYBuhdsn6U8RNSaUd1/X6hTVtxCC8y7jx6CiZArjng9PrT0AdWY+vBrI1i+eQJY2v/AB8ydwfuDufyrldOLg77vVf16G9NSlNJdCvqt4b2Z7OB9sMYzcXAPCj+6PeoLeOzEcMt2RBZf8u1tg5k/wBph1NP0vT0u28hM/YIG+YnrO/cn2q3q0b2zyXduPMkEYTGM7Bkkn3+ntVfDeolodd4xaop/wBf19xasrN7dZpC+8zSmQewOAB+lLqEErWk4iG6Vo2CjPU44/WqOn3USRAW5L2yZeW4kJ+d+9akcyTRCZGzvAK+4NYyjTUrLpY56ine7MXR9IGl3CRtCGQwLucY+VwMEevPWtO3to7GJo0Y+TuYjd0QHsPamX99FA4ghzLdHpGv9T2qGPSprqQNqM/mk8iFDhFH9a6G6knKMtOun5B9lOT0/wAgOrwZaKyikuJOn7sfKPqaIo9Zn/igtVPbG9h/StPy0RlijRVQdABirAGABW2HgnNtbR0/zMp1VFe6t++pk/2RdM2ZdVuWIOfkwo/Sg6DkgnUr/P8A11/+tWvjjJpQcnFd1kZfWKnf8jHOkXiYNtq1wpA/5aAOMUrNrVqvKW94AOiko3+FbPHrTDnnjtQ0kHtpP4kn8jIi1y2MnlXcUtq+cDzVwD+PSnXGn2l1eRXMqiXYPlH8Jq7MiTxMkkaMG4wRnNZh0+WwBk05sLj/AFEhyp+noa4Ks4Tej17m9Oy1joyS+up7UBILWWeUjIC8L+J/pWbpclxe6qDJOz4hLSxlSqqxONuD6eprXsdVivZTDJG0Fyn3opOD+HqKnt7JYby5ugctORnjoAMYrSnhqcUN1nBOMo2Y9lBGxgCjDBUCuevtOFgDlS2nucsoPMB/vLXRswDAr96mM8UjNDuXcRkqTk4+lYuC52kyaVWUNehladqUsc6WV2QxcFoZweJV6/nitzecArjHbNc1e2C2jpbMzLayPmCUdYJPT6GtTTbprpGjkG24hbbKp9cdR7GtmqkVZDrQhJe0j/X9f10LxlJLA+lAkAAx3pj5YnJyKTaVJ46cGuGVSXMyFFWLKyZzTgR9KgxnGMj60u5iSoI46E13xrtaSMHDsSFsE5OB9ajZS+WQe/PekLbsEDLjtSh2IznGO1ZVKsauj28v6/AuMXEkjAwSTn+lOJ4qMOScoMD+KpCeK6MPJctkZzTuKSABxTWAK4PekLpuxuzSFxuq5VKbVmxKMugAgfKw+hpCAQQo69zSL8/XnIzyadG2eB061zQlzSS6P7zRqyHKMKAefrTioIwRxSEkdad0FdiikrIyvrcj8v0PHvURHzEZ4HWrAzmkdM5Pf1rCrh1JaFxnYhUBmGOBSKDkgdacuUx64xzTlUMfzya4Y0lKyW5q5WGqT2yPWnA9+SfepFXFGOeDXZDDtJXZk59iJAU4xkU4qzc4xTwMHNDAkEjrWjopK3RdBc12RjCjDfe/nQvmD7q8dgacqqwIPWlG8cY/GsFFtK+3l+pbYwBXGSfm9+1JubHT2z2p7R8bief0pFYOvoOlOMJXts/z9RNq19xDkDO6kMm/A9aNgHc49KUr0K4yKt052EmgGTwo6UhQnqAad3ycg/Sky2OCfyrKTVrS1/rsUk+g0njDA49abkiMgc5NKzu309TTCSY8Y4zxXFUqWel9jVLuSblXnGWNKCepPXvSK23jAzUgbnlTXVSs1e5nLToICexBFPBzzTRy3y/jTf42Ga6FNxt5kWuPPBx/KkYHAIOQOtBUDGOvrQJOwGTVylpyz6iS6oXI25BwKQMcZCnFNKty3U+lP8wEVKlLaWg7LdaiMVZemRTY3z06UhGDkA7T1FEbAZUDgGnGTlJX0/UTVkSdeTQgZR8zAnmkDZJx2pffHNdCaexAd+KXsPqP50oOBzQckD6j+dJ7APwas1Bjip6yGwpG+6fpS0jfdP0piIqUfSkFOHSqGFJJ/q2+lKKST/Vt9KQFWDPkJn0GKeeaZDxAnT7op/0rQQgGDTHY5Cg/jUlNIyvIqJxbjZDTV9RvlADjg+tKQx46eppOV9SKUkbc5GKyUYbbFXfqBVQpzjApI9xB9O2aTBf72do6D1p6jFOMeaSktEDdlYd0opvejvW5AYGTwKRkyR2PtTsUuKTimrML2ISgV8ZPIoIZk24I96kcBhzUYBYcMcds1xzhyvlitzVO6ux6DLNxkU8ADgdKjDbOCCB7U8HIB6+9b0mrW6kSuLjjtSADH+FBakBOBWxIpxmj6YNBNMc7UJHWplKyuCVxHIGBgZNR4A/vYHejLcN1x6UgYGJufWuCdRSld/I3UbIer4yCenenKQy5BqDdgbuo7D1pytgYPeqpYno9v6sKVMm6dBzRxmot3o/P0pd56d66Pbq12RyMe5wvAyaYCqqT1Y0hkIOOv86aMZLNwf5VlUqXlpv59Cox0HsWUZIGO9IuHcN0x0FNbcRknj09aQEPjPA/nWTm7r8n1KSJd5JIUZApGkyQq9T+lIqsqkLyPegx9+C3v3rV+1f6/wDAJXIN+905z3JppUqNu7J7Cn7G5wAAfem4YLjHJOMmuSrTdtV8zWMtdxnJIPrTwwHGOfekKjaqg8jinomQrHnipoUp82g5yVtRMZzjqeMCpDGOOePSlAApQB6V6MKEV8Wpzub6ETLl8sML2IpxAxlmyB0p54qHtnnscDtXPVSpvvf+vmXH3kSRrjnGPapMnoKiEo6Y74NO8xa2pVaSjZMmUZNj+KicfN8pwep9qeXAA759KiIGSAevJNRiKkWrLUdOL3HKdg6hh+tSZHGep9ag4bkqQO2O9OCseTgnHr0rOnVktEv6/MqUU9WPZ8cAZqBtyDIHSpghHTnvyaa0bEHPpwfSoxEKs1qhwcURo3JJ6ZzwKl+8OM4IpqgcAEEip1AHA9KWGotrV6DqTSE8sAdT+NM27OMDPbnipcgDmqzSBmY1piXTpWtuTT5pFhRhQB1pee9V0ZsH5sVKhJHXNa0MRGdopEzg1qyT6UtNA49Kd0rrMg5pDmlNIeBQBXnGRuxyKXiWP3qVsHtVcZhkxn5TXDXiqc+Z/DLR/wCZvB8yt1Q9IlMY7MP51GrkFiQc55qU7lbcBx3pUGNwPHNZyopyilo1/SGpaNvURSFbtsbpSDbkxngr0NN+67oR8v8AKiMFXZW5Pv3FTeTaiu7X9evQdluIqPIwYnrmnsHDKmfxpgYhiiDIB4NSHzDgthSDmsaajZ2vfq/zKle4j/Kg/vKf0pQMdB05AprsXZQMbvrxSEMgBI6d6bmk247K39f12C2lmODBpGYDgClQSNhtwAPtTF3AEkZDcU5OjFRtx261VKfO1zX6vt/WgpKy0JFXaCTyT3pisCzycYXgU/d8m72zVfBWyU569a6qslBLl2Sb/r7zOC5t/QsRDClyeW596UnJ2DI9TSgArjBqKMhIDJ3OWNaNciUOmrf9eZO92SfJHwBlqQu55MfFM5jQE8u1OKuBuyM+lZ80ul/RW0Ksuo75W5HBpytnIPUdaiZvlEi/iKVwQyMB7GrjO2vp80+omugjYjmDZOGOCKeuQ5XseabOAYm6jvQW/wBWw7mpa5Ju3k/0YfEgdGEm9McjBzTTlCoYKQTinySFQMDknFMYfOASWbriorRim+Xf8Cot21BNqhweoNRkcE8cDaKNxWR2I5P6ULklcAkD9TXN7ZS9xef5mnLbUjvZ47OwklkYKqr69TXO2vnTEsATe3/Vv+eUXr/n2q3rW++vYbFseSh86Zs9FHb2qzo4L+bfyId0xxHx92MdB/Wt5SV7vRbbdDppr2dK+7f9L/Mn82DSbXBXy4UAHAJx9aoWeq2yC5hubpC3mllbOco3I5/GtkKJRtYfeOWzVA6RFbXyzWYWMsf3i7cgj29DWNNvkb3X+ZEZU3dT3Ik0yzu5BPDI32VvneJT8jN6/wCNJe3Uks4tLM4m4y2OIl/x9qn1O7aFEtrZd1xIdqAfzPsKlsrCGwhjB+eVjmRz1Zqc4ucW9LJ/j/wBqdkpS17L/MbbaXFY252ZaQ8u7csx9zV3/Uxj+8akzvweijn61Cczy9TtqpRjCXND4nov8zBzlP436mJqd1ex6hbW1nLsklBLErkdeP61Zsr+6iu3s78IZQnmK8fQj39KpXNoNT8SywOZI1hiGGQ4PY9fxq3cabBpunXtwrvJO0TDzJGy3sK7qNJU4KKN5uDiovdrt38y5pmqjULBrpo2iVSRgnOQO9S2t/Be2Qu0JSJs8vwRiuaWLULTw8bhLiP7O6EmFo+gbjgj60rwyPZ6HY4Zo5v3koB7cH+prW7E8NBt2fX8ldmzozlJLi2F4tzEGBjbfuYA9jWv3rl9Vgi07VNLezjWGR5tjBAAGU4Bz+dQ6/eXKa3H5DMogiDthsD7wzn8xUSqKC1J+r+2knF7r8tDrHUYXsB1xTCoJGO/HFYY1OabXhGkwFukO5lHQng5/UUyDWdSvVklsLaJoEYhTIeWx6VxuUKlQFhqiiaWoaWt4FfcY54zmOVPvKf89qisrt97Wd0VS7UZyB8si/3h/hWhYXcd/ZR3CAgMOhHQ96i1CxF1CGRvLljO5JB1B/qPatalBKN4kRqO/s6n/DGbq93NbxIkZCLJ8jzE8R578fj+NUPK/s+COZHSa884BZAxLSKeMH8M+3Fa8JS9tnjniHmA7JYj0HH8jWeRo2h3DEoI5tm4Hax49u1cNJzi7HXBq3Ilr+ZuXNvFe2kkEoyjrgj0rmppLiznFyAxubMhLk9BLEejflUOo+MrKO5WziluIZjgmQx8KfcHnFOkv0urW31M7RIF8u6jHeMkjp9RxXfKq1FOS1MsPTabXTt/XfY6lJY5o0ljOVddwIHY81MqbjknGa5/QbmS3muNNlIPkHdET/FGf8OPzroozydvK/Sso8sp69TCtB03ZDgq9MA47mhkVuo6U7juaQV3csbWsct2QkZbaowR0pQAfurhweadKQMf3s8YoV2YY+6fXFcMox53F7/19zNk3a4m1mywOD3FNIIXcqkDvU4ABJ7+tLjK1qsNdavUn2mpEAMnsvbimEbTkEH2qUoAO/0qBjkcjn0rnrxlFalwaYZwrY6Hj6UDheCSfWmFdsak96hs9Uhubia3gkDmHhsDgVzU4ybtJaJfdcuTSL4brkZ+lKrqw4INZWu6l/Z2ly3II3gYQepPFU/C9jLBZ/aZ3czXADtuOevI/nXqU5NQcm7rZHNJ+9ypHRbsfQU3cX+6OPWmhtrc4I9aT5lBKj5amVa/6lKI/ZuwSTu7GlVuSp4amElfm3ZoyXbI4x3qVNRl7q1/MdrrUkJzzj9adjIpvT1pdwHtXXdGQ7NGaYGB6HmkMgBx3qXUile47MU4IznB65pQxxgjJ9aiJG4nrjoKceBggAnpiuZzvK8TRR01FK55Jz7ULxjikVtyDPehc4rpgo2uupm73sx3X0pcUY9aXgd6sQpqNwcjjI9Kk5xSd6icFJWGnZkLqc5PYZxSsg2D69qVx8zehHamDGAd2cdK4nGMW0+psm3ZoAAQVJ6cA09FJHBxQq5Bz3OakGAK1pUNm/8AgkSn0GhefvUuxSMdKcBS4x2roVOJF2R7WI5PHtSMoC+lS9RUZBD5ble3tUTiox2KTbY3cWOBx70GMAdeRTmGRweaYyu4KngHuDzU8nSSuF+2hG7ZAPVh2ptvGVjL/Nlzkg1DLDGdg85gVORVuNic8jihRu+WY72V0PXBXOKPUjig4wfWgkYzjvW6VlqZsdmj0+opgzkGn54H1FD2Am7VPUAINT1kNhSN90/SlpH4Rj7UxEQpRxTVORmnA5qhjqST/Vt9KOhof7h+lICrFnyU/wB0fypwznmmx/6pOP4R/Knda0EGfWjr7UU0vgc8Ck2krsAdgo9zxUZU5zhfpmlLDeCOmDSBQ6sT15/CuSb9pK25qvdQ9XLEgjBHWnCq6yZZTjJK4qRSfMIJz606WIUkkKULEvSk703zFB5IpwIPf9K6FUi3ZMizDp160pIUc0hIHJoyrChzWyeoW6jQPM5/h7ChjtOAMn0prYBCoTn0pVIT7w5PU1yqbXu7d2aNdRwcEYPH1phwX+TIx1NDESnaOnc0H92Bgj6USm5avWK6glb1HE4GT0oBDDg0zO5svx6A0r4JwvLVp7Z2uvu6k8nQCSQcEBR3phUsONx980oGF2t0PORRuIB+YfgKwbv8f6fqWtNhhVhyOD9ajH3jk1J99juJ2jrSJ8zg9F54NckoKUlZdTVNpajEOFJIPXtUisMDC00/I7YbgYpwTLgkfX3q6EakPdX9fMU3F6sDlmycAChV3bmOfan7Fz0pee1ehGk95GDl2GbdvuajJDP83TtUxPOMGm4BHTNVKkmrISlrqM25GMnHcU8IX+VcY7+1R8qxCn8+1TxEL8tcylFy5Vp3/wAkaWaVyRI9q454pxX0pu/PejPeu1WtoYsNnNIyAjnpSluaZIScAZx3qakkot2uOKuyIIxY45Hr60/dtAGMUobcdqNgCkO4kjqB39a4oyUfehr/AF99jZq+jHfzpSQvWmbg5GCQuPzpDnrklRWzxF17qIUO4yRsgHHOelMBOcYxnipASF+Xk47CmEcjPJJ5zXm1k5PmvqdENFYROeC3APAqQY4IyPqaaFAkIH3TU6xgDoCa0w1Gb07dSak0hqIcEjjNDofl4yo61NxjpTGIVSTXoOhBQszFTdyLgDgk46A09BtHPJPWo+GJI5NCSk4ya5adaMJamkotrQsfWmu21fSmhzjP40m4k9foCK6ZVk1Zbmah3GkAAngjuc0ofbgZO4+vajbk8LkD0PWnqp3cnPrnmuaPPfTT+v66+Zo7WGNuc5IJHYimtGwByBj6VZGAKO3NazwkZLV6kKq1siCMLu9s9KmH0qJmG45//VSKxOQP51FGpGn7pUouWpOOnFKBk55pidOeTUhOK707q5ixCR2pKUngUhOOvFMQHnOKrSYLyE/w4AxVnFQyLhm6jd0NcuLjzQ/rs/1NaTsxIn42N1pwGDtPHpUcvI3DIboRUgffHyDmuWnUt7kt1t5rsaSjfVCMwEpDfxCmYL4ZuFGee9SbScNJgEDoKcFLHLcDsKpU3Jtf131FzWEVSR8oCr69zS7UXgkE+pppJYkZwo6nNNC5+6mf61ei+FX/AK6JdBerJfLVl5Apo+VtjHIPQmkU4A28jup7UuDu3PgAdKbkpJSSs/wt1Fto2Rk/KYgMkHrQD5aMGbLNzilU4lYtxuHFNiKqOhZs9fWuWD97fXVei9PRmj2JV3eQARzt6VATmzT1BANS4dhksqCmBI1GFLNita15e6u1tfl8yY6avuTh1A+8KhUk2+zBzjHSpFGcbYse5p+JMfw5rRqc3d9mtF39SVaJAWZtnyHKnNSGR9v3DSlZMfeX6UEScciiMJq+svwBtPsQHeItpB3E1I8oOwe4p37zPRcUHd3jB+hqfZuKtd9Ft29CuZMWZgYWOe2KYQQkS47ikIj/AIkIFA7YfoeAamU3Kd32t+PmCVkOnzhPQGkYkPvXkY7U8OcfMv40xSnmAKfrV1GnK6e9vUUb22AlZGVV/GldtgIAAAHJ9KagxKxPAbgVR1qd7TSrgqRucbVPqTSpPTmff8On3lqPNJRRjmQzwzXOTvvpREmeojH3j+QNXP7Z8mwSSCAqqOq+U55ZGHylQOpPHHsaZZxhr61tiu1bS3ycdnbr+matahbsFglt4zKbdwwh6ZGMce4zVSnFysl+J2S5bqMl/XT8LCxamr3CRSwTW0kn+r3jAb2z61cMqojMzYIBLE9hWZPM+sC3t4reeJ1kDu8ibdgB7e9T62zLZLbqAZbhxEpPoepP4VLp296O39fc/MxcE5KL0ZBpA+2XU2pOvDfJAM9FH+NbHJPOAemPQVFbwraxLGBgAAA1I7LEOOWNKMoqHv6JdO3Yzqy553j8hk8uB5Y4qSAYyO4rmtWn83U4LYXLRYBMjK+MZ6Z/z3q7Yz3Flqy2NxcfaPMTcjkYIPofyNTQcpVfaP7vLU0nQtT0fS5tNNCk6xM6CVgSFJ5IpksUF9bvFIFeNuGAPofasfxFeWsPkpLbiaYAsBv2lV6ZBFXXntdH0rz44m8lACFTknJHr1616lzD2TUYyV7vYmutNhudO+xHckIAACnoB06/SqupaXNKtpLZMiT2v3A33SPQ/lU0esWb6at+0hjgPGWHIOcVeM8apuLqq46k8UaMSlVpvXu/+CYsOmXl5qUV5qIiXyB+6iQ5Gf7x/wA9qqXdskV3q11essMUkYjiZyMHjr+gqbVfFEVvKLSwT7ZePwqJyFPvVG18PXGpTC712V5ZCcrAh+RR6USUEv3m34sX1qpe0Frt5Lqczp2o6hOblLCye4kaPyxIRgIMY6/hUaaprWmabFcpdxeWrkNEuNy5J68V6fbWkFuixxRqiAfKoGBiuf8AGOlWQ0K7uVt0E2VO4Dn7wrChRhOSSSt9/wDw3yNKuJlJOU277q2xr6FeTXejW00q/vHTccDHB6fpWi0nAwQARWT4bZX8OWGQflhAHOOnFaIHy5wuD39DUVlUpvlv/X9eZmpRn71rXMzUFNldR6lDllX5J1A6p6/gav6hsbTrjdEZlMZzGo5biieJZ4pI3JIdSrbe4NYceoyW3hu+jkfE1mrxbjxnj5T+op0Jq/Ltc1ldw5/5fyPP1szPaahrFywdnlWGMseQSQc/kMfjXo9ppNpMZJopFljngWFSORgDB5968+0yK0lbT4LuThp2mkRyQoQYx+fP5V6Zp99ZTobeyjKxxjgiMqv4V046cXBRvt/w2pnRjOPNNX1tftrr/kc6sj2M9lcyMS9rM1pOzHqP4T+VdjHkruyWUnoK57UrZTe3sJHF3bb195E/+titnRLr7ZpFvMQASuGwc8jj+lcMaXO79DqxMrwU/wCtdfzuWyxHHTvTTvC8ZIPvmpSm45PXsaidSCBu9+KmtTlBX6HJCSbGZywz06Y9KUN85IGFBz+lNwclgScUAKeGzXFCTubNItK4ZcilJHrzVfgEYNULHW4b6/uLSKN2MGN744z6V61Gq5L3lscs4pGozBVJJwBzmuOs/E9zqPigWsIU2eWA45YAHnNXPGGqtZ6UYYs+bc/Iv07/ANB+NZXhqwSPX5Bwy2kAjLertyf/AGYV18sHRlKXVaf5/eYSnJVFGPzN/XtQ/s/R5pQT5m3Yn1PH/wBf8Kj8I2P2bRYpX3ebOTKc+/T9MVkeLnN1f6dpsWVEr7m/PAP867GJRHCqLwFGBisqdKMKKT3evyWxTk5VG+iOS8Y3P2i/stNUnaTvfHPsP0z+ddhFGFiVQuFAwPauDhH9p/EOQk/LASTn/Z4/niu3nu4LSIPNMka5xljjJ9K6q8Uoxh5fmRTbblImYKoxjrTcsoAPSpOGXFM7lW59K82pDXsv63OmL0AqEIIxj0pcbjuXilDqnTJNAX5ic9ahU7ystvLp8x82g07dvJ5pVBYEt0HapAvGSOaaVOSR+VVKi1qJSuIFJQcL9KYcoc4NLtPYEUbmzgZz9KxnZLW9y15DCSHBGNpOaGJZ/l7CkH38kc9cUg5znIHYVyRm9VsmzRrqP3bQADz6U9HU4waQKnQHFBXbznI9K7oOcFe6sZNJkvbHNH4VGSEbGeMcUpduuK6FWXXcz5WSZGORSbs/dGaQEOD6UwNs+UnIpTqWs76dxqP3j9hY/N+QppGw5xkUuWJ44+tOU5GD19Km0W9NH3DUN3FKMY4qP7pwOR6elPPpitYT5iWrChsmlByfam8HpQABzWghxPNNJyKB7UD3oAo3kxgCo3+rfI4HOalWRjboVJJx3HWnTlCP3mNgPf1pwAAwuR9R1rl52naO39bGlu5X8gPMJJCfpVkg71I4BHIxTkwy56UjBjINpwvc10QStdEO48jjIpvJIH60c4OMe1IC3lqWGG7gHOKoQ49cHHSl/wAR/OmYznJp+en1H86HsMlx+dWKgFT1iDCkf7jfSlpG+430piIV6U4U0U4dqoYtD/cP0paRvuH6UgKkf+qT6Cn8Ae9Rxf6tf90U/wDGtBCbgPpTXZWXGeaG25zjJ7UAMfQfhXPUcneK/r8i4pLUjYhh12t29KRXIYhhjjNSFOpLD8qr4HmcjK+tefV56c0+v9bm8bSVhIztXOQW7e1SLyvdvpTIwd7ELkZ6VMs2cjZg+lZ4blsud/gOpe+goDAcIMfWg4wXUYI604lz0AX60hGV8tefU13S2sv6fSxkgXlst1HQUrgFsKMN3NSYz1o2gdAK19i7cr/4JHNrcjwYySMEetIT5hweFH605+WGR8vtTuGUdKhQu3FbLp/XQbel2RuFHPQ9sU0BgQz8/wBKkCAHJJPpmmtluF6dzTlDq9H0SBPoLkFfY+tAUDoOtKqjt0oPGMmuhR0Te5DfYD9aNuO1Ic9hSnvVWEMKgnOBUR+XAJwQcg1MBmmuc/Kp5rnq042uty4yexERkMOpPfsKm7c03ysdCc0hLDgrn3FKnenrJDl72w/OaM00NuAI6fSgd66FJNXRnYCTQXVSBzTSxLEDBx3phyx69O4Fc1WvZe7uaRhrqOUgEA46mkZsSbR1ByPamyK/LenfFMK/ODnJI5ry51pL3Wuq+7Y6VFPW5Ij7SxH0yaeHZsfNj6CmZC4+U596XOeCcD0HeumE9Lc2vbVf5GbWuw8sS21uPel+YnCtx3NKqkncR1p+ABxxXXGlKSu2ZuSWxEcH5ccDqRTtu7hThe+adtZBgcims+TtI2+tYygo/H/XlcpNvYenzKQQMD8qfjFIp+UAYx7UpIrspq0UZPcMZpjoCOTjHNLuzxikkyRxyO4pVWuR6XCO5EqMTnqO3apFchgpBBPpTdysctkDt701cg7g2SeMGuGNVQdof18vyNnG+5MzAccZqJiWGOx7UpRtuCoyf4qPLIxjp71u3UqK1iEoxIHUj+Lkc/T8acgK8DAJ6Z9KkMPXjINJkbgMHI9u1cLoOnLmehtzpqyHqm4ck81LwOBTQ65+9zTq9OkoJaO5zybe4xlXBPT6cVEWKLvHJ7+9OdjIdoH0/wAagdcHG4HPBA45rz8TVs7wXzN6cejLCSMcj070uWcdf6VCgYYHPuKsKMe9a4fnqr3rkztHYYYyPXHelVQX9xTnfauewqp5gHOPm70q8oUJIIJzRdBAHXAoqspJxk5PpjpU65C811UK7q9DOcOUf0pOvHegntijB7iuozE6UMFYYPSl/D8abwW55pNJ6MaGkMoyPmFAYv3x+FSEnB70x1JO4HBrnlTcdY7di1JPccqheep9aX8aYjluDwfSnY7GtKfK4+6TK99SNFzEVHXNOWVRx0PvSMhzuTg1H5hY7WTJrkcnSajt07pmtlLUlbYRliPqDTcpnjLmgL0/dAUbGIJZgq+gpPml71l93+YaLS4jAO4L4OOiinAORhRsH60vygrsGc0zzTuAJxzikuSL957/ANbhq9h4jUfe+Yj1pSwCkj07U1CAQM5J65PemqjD1HUVop2X7uIra+8x+87CQMMO3vQz/JvBPqaQRu2SwxnHSlEfybe2auPtWn6EvlQ0vnyycc06R9pH0NJ5OABu6e3SlZdx64OMUuSryvvoO8bjctuB6gdaeJPl3H8KTadx9OvSk2EIo2g47CiPtFdg+VjtwYZ/Q0ELwCBUbbs+h6U5c8fUmj2rb5ZIOXqmIY2B+Q/gaaxXOHXDdiKXzTvPpmnF1b5Tx9ai1OfwO3l0H7y3GgbV2sAU7Edqx9ebf9jtQ24TTqPyNbRQqPkI+lYeqBX1rTVOUIZyfwAqUnF2a/r1/wAzehZzv6/kWdIVZLvUJyPmM/l5x/dAFQXupSpqE0Sffj2rDEF5kJwd2fQf40/Q1D2kkhfaZJnYgH/ax/StJRCrZC7mHfqabmmuV2S9SpNRqNtXM6yu7gag1ncSJNIqh/MjXAHOCpqSYrc+IYIiM+RCz/iSB/Kr0VvHEzOkSx7juOBgk+prPssNr2pORkqI1BPYYzXTTju+jIck25Lov+AaewqODx6Go2VP4lIzUjyxxgbmwzHABPU0m3cQXIz2HasqtJSfLBf5f16GMZNas5XUQia6009tI9ssYUEJkE+vv1q7Yo13q8moyRPFbwxbUMg2k+/6muhGOlDokisjqGVhgqRkEVtToxjr1NpYq8eW3SxxEtyLwX95NbTt5sZS3byyVCj3+oqxrMjy+HNLhjb95K0a4+i/44rq2toGtTbCMCIrt2qMcenFUZdEt2WzUM6panKLnryDz+Va2NI4qF07Ws/0OPu7jyLeXSd20rejaD/cOcf0P403Ury48Ua22n6e4Wztky8xPy+5qXWNM/t3xU1tZvhFINzJjhcDGB+X+cVr/wBj3OjXRl022WWCRFRoy2CCO9VJeyjzNXfYUq0a8lGDtpv5u1xvhnSrKwvJTYXcU8TRDfzl92evsK6Mrgf4noawdFtbm3vbye4hWN3xtC/dwew/Kt5SA/rn1rzKtdVpJPf/ADFUpqm7R2sZj6rJFrBtv3QgWLzJHPVT/h0/OsnxDqbahoGoeVAwt1ClZifvEMOgqDULV9SvdVnhcgwYBUfxY/8A2TWlqDRXvg+eWJVWNrcsFHYgdPzFdNKMqUk09B4mnBUr21tb00uVtBkN94NtViuTABuEjgcgBjx7dua3tNaIWaC3maaPkBmJJPJrz3wzJNc6eNOWQJAzl5HzyBnkV2iarpWnwrD9rgjCDCqJBx+Fc9adSVZp6u72DkjChFX3s/wNwKd24tn8K4nxntsorwDj7ZGhB/2lYZ/Q11VhrFjqORbXUchUchTzXKfEgp9isW3fOZioB9CP/wBVehQhFyWnU43UajJd0yLwjYxXpa/uoAyRotvCGGegBJ/P+Zrsl+QqEAwo47VU0u1Ww0W2iAC+XEN31xk/rmqlr4m067vHto5TuQ/eYfK3OOD+NcWMhUnUbjsi6DUYKLerH6wDFc6dcnJZbjyzxxhxg1B4QeSMXtm5GIJiFH1zn+VWfEBZdJd05MciMuO3zCual1O40rxZLBAEzczpuB9D/LrRhlLRI7ZSj9Wd/wCtV/meiA+tVLm/tbeaKCWZUlmO2NT1Jp/mbR8zcEda4e1kbWPHrufmis84B9uB+pzXVCUal09ktTzJ3ja3U7bJxjB9awtL1K4v/Ed3CG/0S3XbjHVs+v4Gta+vI7OylupTsWIEnNct4IuY47C/vJpFXdJ8zOegAz/U1OFw0HCUpa2tYdWo+ZRWh1Gq3KWGm3Fy7ECNCQM9T2H51i+DLR00hrtiPMuZGcnrkDjn9fzrn/FHiJ9Z8uzs1b7IZMCQjHmMOw9ua72wthaafBbr0jQL9cCuuWHjTpWas3+hkpudS/Y47Wp1ufF8Yc5hsI/NkA9hu/wrY8KwSQ6SbqQZkuWMz5Hr0/z71yviNJrHxPcqzBIrwKu9ugXKk/yxW82pS6oRpehkrAihZbkjhF6YHvU1qL5FGGi/Lz+bIpzXO3IzNY1SGPxfa3gybeA+VI4Hy7uc4+mRWxf+KElK2Oij7TdScBgPlT3rWi0KwFguntAskAHIbrn1z61Lpuh2elB/skCpu6tnJ/Oso1IcqaV2tP68jTknd676nKnwzq2l3SX2nXCzXLqfOD9yep57Vq6bol3Jdrfa3L5s68xRDlI/f610mzaGUdeooXaf4iDUSxlWW9k/60/qxaoRT8gVs5GOOlMA3DBxkjJOacRt5wCDTQ+FbFefKs3JKp5nQo6e6OjOMeh/SpwQarqMDJPTsOakViBz1row9ZJcrInF3uh/rmlGDSDkZNHTgV2XMgOcEA1G25UHOMntUuTTXGRg8HsaxrQUot9S4OzGIo+b8qiUYAB5BGaf0OCp59+DTlHzZIGcYrkjBTaUeho3bcYqkkjg49acqsOiD86lChRwOT6UDpzXTDDpKzIc9RnllslhzSEsMDGfpUnPXjNB9MVp7JLVaE83cjCMAW7+lOGwr0pCxBAAxnuaQrzuHJ96wcbSfIr9y76ajgxXsSPWgqWGen0pwkXH9KjJx2IWk7JWbugXloxyHrwARRu54BNIVGPfHWlVsDBGD7VonKKSeiFo9hQ2QcUgLZ+Xp600jIJ6A05uoH8PrR7ST36BZC7mB6ZqNmYBiuSwPSpNgzx/OmspBBHJqKino90ONhgw4CkcbuQaex+cHsBmmEkuMA/Sk3Dln/SueNXTl89/Qtx1uSKwVe/rTiTkYP1rMF7PJfrD9nfyGz+84AGKv5bOMDFdVKrb3d0Zyj1JKXGfWmoSc8Uo64rpTuZgeOvejGAPqP50ZHQZoOfl+ozQ9gJx0qeoB0qeshsKRvuN9KWkb7p+lMRACc1IOlMFKWwucVQx1DEFTVObUFgDM4wqgkmorHWrLU0b7NMrsByvcUrjsWI1zCn+6KMYpIj+5TjsKfitCSJsHGTgjmk3Huw/KpNoz0pu0A9KwlTk3dfqUpIj2+Y2DnA55ppG5xjhVOKkKHlskA1GBgMAOQ2cVxzouO66/f2NoyTEdCsuVzk8j0p5+ZORz2xTuXkU8gDrmnQjhvTcaqFFObUdnf8AQTlor7oBEpAyOaeFC8AAUtJkV3RpxjsjFyb3F5pQMcUmMGlqxCVGy9wcH2p5OPWopSSqjpkjNZVbKN2io7iF2Py9vUCnoFwAvbtTBlt2CRjgYpBJja3c5BrljNwlzS/roaNXVkTjpSZ5pgZt2Djpn6UGRcV0xrRau9DNxY40namCQHvz70jNjgcmq9pG17i5XcUsQMgc00Mqjrk0b2B5FRqAWLMefSuec25e69fPoaRWmpIATySc+lRFmY44IHXFOwWB2scU3LJhRgmsnqlul+ZSHF8DC9fftRtCjO4/hQmM88n3qTYqtkCtIwlPV2f6EtpaEYHyENwc55708OcdFzjipNoK0m0AdKpUJLRMXOnq0QtnZvbk9hSeXmE55INTMowQvBNRnJbBU8+/WuWeH5Pi10/r9DVTvsIqnBXOeO9ShcCmAlWJIwfanh89DmumgoRXmZzbYueacCTTcUFtoOeldTkoq7M0rilto5qFOcc4JGc+9EhLEYHI9ajO4ENtA+leViMRed7XSOiENB4c4bnA9vWn7yQB0qJUJY/xDrUgZh8uNv0rOjOW7dipJClm28c54o25woyB3pyKeMjABz7mpK7YUXNXmZOdtiIbmPUEKaUgcuy/QU4qp5xg+1Qh3bnkgc5rKpH2Wj1/r9Covm2JlUhcZyfrRgjAOTTRMBgEZ7E+lL5h4wPz4rohiKSjZMzcJXH9BnFQhuTzhmPftTzIWbGduOtRBSowuMsTwaxrVed3h0/r/gFwjbccSS27KkL+po2lskqQSeuelLswMsAFHX3p0YITLHrzUU6TnK0v6+/7kNySV0Hl/wB04/CmmEYwOccjNTUjg7SB9K6p0Kdm7GanK+5EoOd2DUm8AEnio927op9Bim/xZ+YAcZ965oVHDSP9fgaON9xXO8kc471EY8HO3AHarYHGOtGfyrSWE9prN6kqry6IgjKqeQQPftU25eoPSmMcMeDz6elMxuOSDjr/AIVEKjpe5H8huPNqywGBGV5oJ9OaQAKuBR+VehG9tdzF+QZP40mD+FKeelH61QgHTFLSZpMigBrqThhncOnvTkfcAc0u71qM4V/9k9fY1jL3HzdHv/mWtVYmBPp9KjlQP0OCO9BfrtBP0qBnLr1I5xgVjiK9NR5WrlQhK9yaKTcu0nJzT2UlcdvSonwVAVdpHenxPvXngipo1L/upu45Rt7yAgschdu3pkYpFjBGW59qlPNL0Of61uqEb3epHO+g3AByFGaC6sC2RgdTRmoJV25I6OMH2orTdOPNFBBKTsyUyjHTqMimRljg8c+9BUh48DjGDTYwygDaufXNcspVOdc3T/gGiUbaDy0gcAYBI4pzkqhI6gdaawzKGHOBzTnUtGR0Pqa6FGSjP8PuIuroaJT8nucGlaTDBfzpPL/eBh09KGiJRjnk9qybrqLXX+vzK9xsczqpUN1big7AxUYzUUqlmyR91f1pUX98zE845qVWnKpy20v/AMOHIlG4pix8w5PHFNbcBnuOeam/GgjI6VvLDRfw6Eqo+pFkhSeprK1Mhdb0xicn5x9eK1zEOMdsVg+IiyX+lygjCTckj6f4VMU6SbnsdFC06iS63/Is6O6pp5QANIssi/juNVrzxDaWMMygsLtQdqOhGT6/Sl0gE/alJAYXTjP5H+tVNX0e41a7LhUjjiQqJMcuev5f/Xrlp1lKq3Jen9dzqVOHtHzvTc3rLUre9hjKTRtKyAlA3IOOciqVk2zW9Vz6xH/x2k8P2kVtp8bNAI7jJVyR82QcUsKqniS56/vYlk/FeK7ZVLq0Hqc/JGMppbW/VGb4hulg1GxaTLBD5rAemRjH5Vc0tZ9WKalcSkRgnyoYyQBg/wAXqatS6dLLr0d44QwJFtXnnPPb8ai063n0+e9g8tjbA+ZEwH6fWtIQUVZFyqRdJKO6X9IqR6ldJHrFy0hZYm2wg4IU5I/wp9nr8zaFcXcyqZ4TgqARnIBH86zpYpYfDTKYyr3NxyD1/wA8U3WEezuJ7WGP5bhIsY55U4H8qqxr7KnN8tuv4K1zdj1wPcWFs0J8y6i8w4P3OM/j3qbUNVitBJCCTcCBpVXHUAHv+FYU1pPceJAtpKIZLaAAEjIx6f8Aj1WdNW4l8SXAuykjww7CyjjnBA/U04uz1MKlCHLzLtf/ACI/CNxZRaUHaeP7VM7PKGcbs5IGf89625dY0+BAZb2AAjjMg5rJ1rw3pX2G4uDaIrKjMCpI5xx0NYa+F9Oj8Oi8EAFwE3htxI6+h46UV68Oe7vqctDDzlBbb2NyXxVo0TN/pgYjoFVjk/lVc+LrWVcWlrd3DZ/5ZxnFQbld9PtLG1tIbi4i8x38oYUY+n1q3Hqr6TfGy1Wa3MRj3pKBt/Aj8K44YalJ80UzeVOuo+81387EEd3rUzSGz0aC1807neZhlvqKpNoOtw6ZcQ/2jDFEwZjCi5zkdMnpT7/x1GLsW2l2rXLH5S54XJPH+eKq3kWrXCK+s6l9khc48qAZOMZ5x/ia7VVdL3ZJL11f3XucjjOeibd+xzug2mkC2muNUvJM7yq28ZOT054rbttOl1AKuk6JHBF/z8XQ3Ej8c/1o8H29hbalfW1ykTzxygQM/Jbk5x/nvXoqNG+QGXK9QO1aTnBVGlr+WvkYxpzlBOX/AAdDndD8MJosj3bSGS4YEMQMKAfQVxniy8l1fXbXBzbLP5ERHQkEbj+orvPE2pPaaf8AZ7bJurk+VEo689T/AJ9a5LWbJLHWPDWnhR+7cFiB95iwyfzFKMZRl7Vu7YSStyRWiN3xM5u7e10qGQi4uX7HARQPmJrnZNEhtvGlrY2MpjxGDuY5yQCcmrj7dW8RSXNzIUsw5tg4OPujJGfc1TtLSBPiDFHbXD+WmGBD5z8mcVjQaj7j6K/9f1udc04qNRPd6aaf1dfcdr4m48PXOOvy/wDoQrjxPFd/EnKspRZFXOO6rz+tb/jTUlh0X7LG2bm5dUjjHJPPXFc/pXhRr77TtuDFc28gAlHOW5z+vet6MoJ3b3CalKjZdNX960Ow1zW4dKtwiqJLqX5YYlPLMa5XwZcxWd3qhvZEhnUjPmEDoTu/pW/o/hePT5TdXc5ur09JH52/TP8AOpNQ8K6Xql39oljkSU/f8s4DfWsZSoR5qTe/Vfloc9qjamlt0KEcr+KtQXajDSbZ9xJH+ucdPw/z9HT+BrOW9MqzSxW7nc0K9M/4V09naR2sKxRRrHEo2qgqVoxtI5/wrONSrBXpaLt+vzKdOEvj1ZxN9bwzeMtNsIECw2qBtoHAxk/0FdoXAAx1ziuS0k/afG2pXG35Yk8v8Rgf0NdHqF0llYTXTEDy1LY9T2FLEV6l4xT1svxCjGNpS8zHltINe1+4M6CS0tEESqe7nk/l0rasbG1sIxDBCscefur61U0G2az02IyZMsmZZCRyWbn/AOt+FaYbbycZ61zVMTzStfRfd6/M1p0kle2rLCgClX6UxWDLyOT2p4J6dq7oSUldGbTW4MAev6UxgE5yTmn5GKDtI6CoqUlNabjjKxXOCSM5PsKGGAFPfmnfxH65x7USgtk/gK8ydHR23OhS2CIAjlfyqT5QCQ34GmqCXHB6cmnlWUdQfTIrenTnbb8P+GIk1cbv2ttI4YdKdu6AAjPTNN2E/MOtOySMbcfWtY88dPuJdmI+4YPbvQNgGf1pBknax/Ko8CN+SCtHPrzW+/oFtLE2VcYzmkRiDtbr2pjMOCvWjIf2p8/vab/mK2nkTnmm0Bh0znigHjrXWZi+3FJ1puQO+TSbwBknFADmAIII4pFO07T+BqtPqllb/wCtuok9mYCs6XxNpakg3SH0CAtn8qzqRlo4rUaklo2bnHXAphYHhRntWH/wkUb8w2d5OvqsJx+tL/auqyY8nR3APeSULTjTnPS1vuJdSC63NtFK9fyp+R2rCL+IpycRWcA/2mLH9Ks2VrqiTB7u+jdP7kceM/jWqoqEbXQue72NRgCKaobnuKXnHP5Uoz2OM9qzlBPUtOw3B9PyNROzbGKDJHTLVM43YxyM80xskY6D0riqwt/SNYsrRXSs+0lRJjJXNTAgAkjP1qnNpMMt3He5YSL1wcZ9KuAAfKw4I71h7OUJLXf9S7p3HRmMLhAFX6U5guODj8aRT1Hp2NGP9kV2JylHVfgZWSY5SdoJp+c0wEkUvauiCsiHuA68daD1H1FLSHtkdx/Om9hFgVNUGanrIbCkb7p+lLSN90/SmIiFKQCKaGGcd6eDVDKslikhIYZVuDn0rPsfDNjp1813bh1YgjaW4Fbfeg9KQFSP/Vr9BTuRTYz+7X6U8e9aCEPOOaMcUf1oFACHgUwrzkZB9qefWmkljtHXuazqWtqON7jcM+eRj6U4Nt4Ix/KncIvpQGDcD8qyjBRfxe8U3fpoKGpenaoWAEgC5DH0qXPHWtITbbT6EtDuPSgmoxIrHg0Nln2ih1I2utQ5WK2SDzioCMrgkhsdzTyB2Bb3pDGSBworkq81TVI1jaPUaH2Nhu/eo1cBiTzjoKJVAIA5PfFJx5ikcDHFefOc0+VvZm6S3Hrls9eeafhh3AHoBTMuBkjj2pc7sZJwfQV20nGOmt/uMpJsRm3Rkt/D0xShTjIxzzzQVLDGMKKl28V006fM7szlK2iIwMtlsZHQUxiGbbnGOtT7KaYwTyK0nSurL/hyVLUZtwOG/rRtCKWJz705lCAkHAph3FgWIA9DXPKag7cuv4FpN9RyruO4/gKkGM4pobJIIwRTgwPSuinKCWjIkmOGAOTSGgmkwOvGK0uibCEgDJNMU9XYfT2FOLo2csCKZgMxCn5R1+tc1Spdrl1/zNYx01F3MBkjikVl3bicelHzNkHBAoLBuCpx3xzWTm9Hf7+5SQuS5JDEAcCm5OcnkDgU8KrAkfpTwBjHH0rRUnPVsnmSIVOwds9z1phY/MxJJ6fSrIUA8Ae9BUHjH1qZYWTVr7DVRdiuACq56g4qZeecGmFCGAByaeSUAAXNZ0oqM7tbDk7rRjgw64NGe/QU0OCu7tTXlUJ1ya63Wgo81zJQk3YdI5VMqcVAGI4BBGMVJ0PJOPX1pj98KAFGQO5NeZiZSlLmvY6YJJWERcNgk8HPAqXcGGAv1OOtRhThWBwxODViIAjdkkmlhqTb5QqStqKq4ByOpzQdrHBHTnpTunrQSMHNetyRjGz2Oa7bIG+8VAOOOM9aTzWGcn7vWkcFiQNxPY+lRqSWJJB554ryJ1nGXuq39fodKjdak/mMeeQKMsc5U56A01SzNy2R2wKm4C4HSu2lF1dW3Yyk+UixhsAHGOxpN3zAenXNTHAHJqszEMSDkk9BUYhRoq8eo4XnuS+aM0eYxznvUCsN2ePbPQVPGC3J/SsqOInVdrlSgo6h5bbTkAEjHrSMxTAIH0FTdqrzMfN+Xn2rfERjRheO5MG5OzH+b6DrSqxJx/kVAu7rg1ZjXCj1NRhq1SrLUc4xitBT1pTmjjNKR616SZgMDUE5HTinUoH5UxDR6c0pyf4aUeucUcDvikBHM22MkZHb6VCoC/KWPA7VLMN2FHXrzTV5TczY9hXmV3zVtOn3ef6HRDSIoZR92Pp6ims7K4cAcdRmnfJu4BY04k7egH1NN/Dvb0QddiQHPOeDQzeuBUCFlTaD+QpwQ9duT7mt44mUoq0dSHTSe48uMcc/Sk3ORkL9Mmlw/wDsrSYBPzOTTc5df0X+bEkuhG7y5IGOBmmsXBxu/hzTzt3Nj+7370SY3eo2GuOTck3f8TVadBG3qVweoJpSGXaNx5oc524B5U0sm4eWR+X4Vo4pc3y/QSew0bwFYN15pS8iqucHPNIMlY8nn/61DDMaZ9D0rNuSi2m+nX0HpezH73B5Q/hQHBJyNv1oJH8Ln86Areob610RlPo7/c/8mQ0h4IboRilwai2DP3SPdTSEle/4NWn1hx+Nf18yeS+xIzbQc/zrnvEUfmaeJ+Q0cgfj0rYZzKcbeOppl5BHcWksO0AshHPrXNOsq07p6Lv1Oij+6kmzNsZAup3KgrtmiSdARntg/wBK2IsrkHGDzxXN2k58vTrgjaUc2so+vA/UCtqaWaAZhhMzZxjdgfXNRrTqRk1b+v8AI2rQu7f1poXGMYwCACeBnjNZepBrW+sbsLhRJ5TnPZumfxptxZ6ldokkssCPE6yRxoDjI9WrQv7UX+nyw5HzL8rDsexr01FXvbU5o2g1d3XUsZY9AKNp9hVXSrn7Tp8bv/rFG2QejDg1exn1rRGEouMmmMMYI559jUU1hb3LpJNEjsn3WI5HerOMDtUcs8cSF5HVEHVmOAKAi2noV49Pgiu5bpAfNlADHNV7SyW0vLufzC7TuCc9sdqtw3ttdD9xPHJ/usDVPUrxrIoIoXllkyFRRx+J7Vz15SjHmib0+eUuR9Q1mKa70yaC3K+Y2AM9DyCawbn7YNMS0u447W1RVDzNICCBjp9cVqwap5kUxkgcTw8NCoyfbHqKzY9Cu9cv/tWrvstV/wBVaof/AEL/AD+VYUJqvO1TQ2lKeHhor6nO3WtTHV/N0iIrCIhAs8o+VR7VNY6Muo6lNf6rdSXcMEf3uVUn0Ht+VegJY28cAgSGNYgMBAowKjlt4WhaB4lMTdVxxXRWrOgv3eiMoSjU/i6vbyt6HChLeOxmle2eOeSdZE2x4ULxjH51p6/Cup6lYWBO3KO7MOMccfyroJ7OK5tGtpMiNl2/LweDximppcLanHesxMkcXlqp6Y9f1rip13Wmrnd7eEfeWjV7fdZHnmlkp4x05jgCaLLDPdQR/Nf1rf0rXLWyu7+WcSZnlzuAyOp/xrL17SX0XxDaagrp5bzMVxkbRkHB/OrN/HNpegR6VEA+oXjtlF5wuev6fz9K9CVCpaLi9/0MPb0UqiequrL11/Mn8Kq+sanc6tcuzxRuUtwxyAT1I/P9azPF92U8URXkY3LbKEQ9t45/QkV1GjxrovhaMSxlHiUsQeCTk4/HkUz+x7aTRlbUYDK4Jmbbndk9en+eKwWN5ai5tloY1MM5Qk1u3+pP4e0tF8OW8MscbiVfMfeucluef0/KqGs+Dna7hv8ARZEtbuM89gfcVdTxLZLc2cEDqkLEiQsu0KAvA598VvwXENzHvgkSRehKHIzW9Kak3PdvuZ1aFSnBRkrI4aDQLq31uyn1Of7Tdu7MDnIVVGf51u+HIWbTZLjPM0zuRn3x/So9TuQ13qFwCcW0HkJjn94/cfTitLS7T7FpsMJBDKvI9+prixd9W9vusdcYqFFRW+n+f6otoBvxnj+Qp6nDZHTmmnIHueaeMsowfwrkpTlzeZjJKxN2xzSMQqMScAcmmqW3DJ79+1QatJ5Wk3kmcFYWIPvivZozVTY5JLlOc8GR+f8A2leEZMsvf8T/AFq3q4N1qFjpoGQz+dMOo2L2PsTT/B0Sw+HY3Gf3jM5/PH9KNKxe317qhwUdvIiP+wvcfU08dFOcqnb/AIYijflUO5r7Cirk9aF2lirDpUhG7HUk05YRnLHtxXlwoS5rwWh1uatqM2jgA5z+lSKdq/MaXYf7xpoUIDxkGumMZ03czbUtB55XI5FNUkjgfrSK5TOAcdsigZBz0BqnVbt+IuWwbC3B5PWnKqkZ6H0pCSpBJ470eYA+QfrQuRSu1qGrViTBHI7daXC9s1FJcxRqWd1Udck4rMn8R6Zbg5ulb/c+bn8K7YwlLZGTaW5sCkY4Xpk1zLeMYXcra2k87dsDr/Oojq3iG7P+j6YIQe8n/wBfFafV59dCPax6anSg7xyQD6elKJIwpDbQRXM/YPEc/wA0moRwZHIRQT/Kn/8ACKm5AN5ql1NntnA/I5rlVCEZe9JX+buaOrJrSLNSfWNOtX/eXcI9twyKoS+LNMUkxSNI391EJzUsPhfSYcZtvNIHV2J/+tWna2NtbLiO3jjHbaoGKOSi3ZNteWlvzC9TeyX4mEfEN1cD/RNIu5PdxsFMa98UXGRHZW9uPV2yf511HlKTnkfSkeMBeByOaG3BXhFfi7hyuXxSOcGl67Lg3eriPjlYUp58MxS4+0X97P6q8vBrfPOGXr6UuVI+YYqHWd7xaXy/Ufsl1u/mY8HhjSohkWalx13kt/OtC3sraHb5UEaBR/CoFTsMcqR9KarFSWA4Nccq8lJKTvb5mqpxt7qHYUFsYx0/GpFC4HNRAjucmnbuc4HFVSra37hKOhJjBo4HQ03fyMjFOrvjNS2MmrB26U7p9aQUY561QgAwe1Mb7/I4IxTy+OOppBuYdMCsZtSVluVFWG4bAXPHrTQAz+wGKcqjJU0/AHAFRThzblN2GBApJ5JpcHA5+tOpDwe1dEYpKyIbuJjtSn/PNJS8UxBnHX8qGOR+I/nSYzSFcAfUfzpPYCfP4VYqCp6yGwpG+4fpS0jfdP0piIQB1xThTRTh0qhjqG6UlDfcNICpHny1PtTiee/4UkX+qQ9sCnY71oIM560mcjimkgEA0M2Bx17VDnFX8hpMcOaYN0Y5596MuvHWmmTfgZIHesak47vR9P62Lin8h27zWyeAOgPeh8bckZPalcLt+YcCmhScMTg9gahqSTja7f8AX/DD03BUZQT1PvSFzIdvQdzSlj904B7kU8KoTAwRUqKl7kHZf1/TBu2rAhdvOMVGuUOcYDdM08xjOc8emaf2xWrpOT5no0TzJKxGAVHy4IpjliOv5VJsX0/WgruUD+VRKhJxsvzGppO5AUAAQHluppdgNuPUU902gMOoPJpvABww2nn3rB0lGT5l0t8v+HNFK60EVSvyg/SnqNoI9TSLhmyDwBj61Jgda6aFOKV18jOcnsIRzSj6Uo560vWukzD8M00jtTuBUbOB1qZSUVdjSvsNlKkdeQc4po2s59+n0pD8oxtyuf4uKickMCoxg9jXl1cQ4y5mjpjC6siTJLEE8LkHNCuckgYz0+lREFX5zzzxUqyKp6HPqaxpzd/edrFSWmmo/BY/dz9TTX6Db0bjFKWDDk8e1KATgkYA6Cu1RU9ImV2tWJjcNoXHqTSuqhQBwx4BqTjFIyqeq5+tbyo3i+5CnqM2sAQrfnS4CLtH3jSFVRSdxApm5t2SAT0ArGUlTfLaz++xSTlqTKNox+tOxUSyfKD+FP3rtznGa6YVIWsmZuMuo7GaDgdBTRIuf6mkMjHJXoO5olWh0YKDGq+FJ/iNDAjADkk0KSRvI4xScYJZDn0xXE22rf5/1qbWDaxwoIOOtSbCzAsBgdqjC7dq5wT6VOMY7kVtRp3b5v68vkROVthpiHvj0zS7F/u0uc96OnvXQqUF0I5n3ImT5gobk/ypw+RcKRxTGZkZiR7CmnHC7TnvXA3GDfKtfn/XmbJN7k3mfICRyegzSE5YZGMColwW3HcAOlTqoHTJJrWm51dL6f15EytEjZWdCq8fSmFCCeMAjHNWMge5pkjbUbbyac8PGK529gU29COPCjue2cVIHBB9uvFNUZbb5gAA5ppT5cF/vHnjpWUa7gkk7/d/W5TgnqKZAwAGefamHcQQoHPU1MseBkndxgEUuBnArZUZVFeT3I51HRIrquzOcAHGOOlSrJsHIP5UjkAqPeoydx6kgnkD0rCUfYytBlp861J2fGcdhzTPLYjGMetMQgnkHn1qxjtW0Y+3XNLYlvk0QwRkZw1NJIj7k4z1qRmwpPaohzzjAyBUVYxhpAcW3qx6/M3OPSpagBCkfjTjKOg69q0pVIQT5nqKUW3oSjgYoI/Co0kZs0/ouT0rqhNTV0ZtWdh2AO1BHPT86QHHPUU132jJB9hTlJRV2JK+hEwLSlscE7RT/L2nrj1xTFHQck9cU7yyeoAx6nNeXTTd3a7OiXa4uY1Iy24/Wl3DqqGgKo+8/wDSghCB1P61tHmXZf18yHYC7Hg7R+tJ83qT9BinZ9F/Omlz6qPaiVvtSf8AX4AvJB5bf3R+JzShCOSwA9AKbvJ6Fj9BS8/3CfdjSSh0V/68h6jGADnDE/LTmAyTjPyGjynyWUAZGMCnOrnLADpjFTyytJcrHdXWo2QZwenymnN0T/PahwXAKjGBj60PuOCoxt9ap3vLTt+guwz+CP8Az2odRtQcfdNHzMqlUIK+tK6lgoHXHNQ4txaS7foNPUQxk8DBpPLYHp+Roww6qfqDQpwerD6ik4Q6q39eaHd9GOy69z+IoLnnIDUokJH3lOPwoJB5ZM1aenuy/r8UTbugG3HzLj3xTSqsSA2D6U75D0JX9KDH6EH60avs/wCvkGiOXurFY7+6sg3/AB9qZIyeMOOePxrVsLj7Xp8coB3sMOM/xDr+opus2ZeAXKDEtufMQr7VQsLpFukmjJW2uzk5/glHX86irC61Vv68zvT9pTunt/X9ehNfrNHHFc3tzvt94EkKfKoU9/U84rUsLuG4Qi3idYEACNs2qfYVWuktY3+0XELzvnCKFLgH2HQfWqs+vzJC7QWDgowUiUhTk9Bjr3rtoT5oJmEoOokkv0RMzrp2qNIpBtrlwsuDxHJ2z9a21+vFZkWniX7RJcAH7Uib4uykDnn+vtTbG5ktJ/sN4+WH+pkP/LQf41vsYzSmtN1/X4GqeB1rnvEUE0skEiL50cR3NCOp561uGY5NZN1aTw6p/aFriUuoR4yeg46flWLqwneNx4dOE+Yy7MWc2pQTWZW3ljJ3xMvJHT+tPjkvNfupzHcSW9tH8qbBjd71LbWF1PqCXtxFHF5akAL1J/yaZotxDpoktrktG6sWyRwe3H6VyKTej2O+TVnKOskvUl02W5i1aWwuXErom4S98eh/OtxW2EMRt9eKyNJje61i71HaRE42Jnv0/wAP1rT1JzHpty45KxsRj1xW31ZL3o7nJWlzVFH0uULjxLbwyuqQzTJGcPLGMqPxq495bvbLc+aFhdN+4nHFYFoEg8Jyg4BkjbjbyWJIH9KZa6eLnQrJ7h5D5CvL5Kc+Zz0x/nrWNSp7WPKzf6vTjqtLO3qb8Fzb3JL28qSAEfdOasgAfMvGfSuV0RkufEfmWtv9kjjixJEeC34fl+XvXXFEPanDCW1iYYi1OXL5HM+OYGn0BZEXLRSq5x1A5H9aqeFbWbU76bXb5fnI8uFT/CB1I/z611ZXC/MhIB69iKzb6dxJ9islAuHHXtGvqf6V1wx0lT9m46/15eRyrC89S6ehHKBqWqfZufslqwZz2d+w/CtQgqWIXP8AsiobS3gsrdVhyVGd5BySe+fep7O7tb6PzIGyVOGB4ZT6EVxKj7R6dGdU52Wi0X9fictd+Hp3b7Y6q5MgZoIxwEz69ziujH2XS9Ndo41ijjUsVUYycVfMYJJxWPqB+0XS2m4LDEPNnOeAOwP48/hW7VSnqh+2de0Z7IpW0BNxZ2su0uxa7uQe5PQfn/KuhkIYDAPAOeKzNKjZxLqD8vO2eR0QcAf1rX5yFYDBqJS9onF6ImtL3vT+mMKFzkdRyKUQkJwBn0qSM/KVPUHFP61cMNTkuZ7s53UktCExtt9D1rI8Ty+V4eu3DHJQD8yB/Wt4jI9K57xgAPDd3hc8L/6EK2p0FGaafVGdSbcGUkmOm+DrbystNLGqxjPO9/8A9Z/KtzTLRLPT4LYKPkQKTjqcc1y+kyDVbrTbdGDW9jAsknPHmEYA/Dk11hfB2swBB4J71NVtSatq3fbr2+7X5hTSavfbQsp8vyk8j+VPzWVNrWn2vzXF5ErDOV3An8hWdP4zskO2COSU9uAB/j+lbYenOcdEKpOMXqzp8Y7U0kdO1cl/bev3w/0TTTGD/E4/xxQmi67eHN5qhiUnlYyc/piun2NvikkZe1T+FXN671O1tSVmuIk/3m5P4VkT+MNPi+VWkmOeiLjP505PCNgmWleaZuvzPgE/hWnbaZp9qo8m1ijx3C8/nXJKNGMvebb+5WNFKq1okvxMBtd1e9yLLTWCn7ryf/XwKcmn6/d/8fF+IFPRY+o/LH866famMKv0wKl2bl561EajT/dJL8fxZThf42/yObi8JQGTdeXM87nuzY/+v+taEGhaVbD5LNHPq43fzrTcMVJOOKYcEKFOF9aJYqvs27f18gVGnvYIkhjUKiKg7ADFSKy5x3qMocHBznsaapIyjcHqKxnXqRauaRhFrQdncck8HoKcuOpHemRkZOewxSg5zn+I1kp3ipN6lta2JsDtS4AHNIrDPB/ClbGK9CLTV0YPQUewo6daOhoHNUIayg84/Go2G04XP51NjmmlFJyaxq0uZaIuMrbkLc8ZJPtSYIAB70/HGfU05xuYCvOdG6cjbm6DRxwRTvkPHemgAqMjkU/aduQAR71tS5rW3RMrBgA4HIoVsEqTQM9lpAuwgnv19q2Ta1RG44MM+3aldcrlRg0E/LjPNIGY5G3n3q3NawbuJLqhyAYzgUpcDiq8Vu8UhZpWdT/D6VYIXGO1OLla21gdhHXgEde1IpBHv3pgkIO0ckd6Xndk4/CiM+aV4/MGrLUfxn3oIpMmjJxW5ApA6UY6/pSBc85pT6ZoATjNDDjj1H86D7UhHyj6j+dJ7ATjmp6gFT1kNhSN90/SlpG+6fpTEQg8Uo+tIOlKMVQx3ekf7ppaGHymkBWiwIk/3aX3pIx+7XPpSbSrEg8HqDWiEBILbcZ4qNdwOeuOOaecA7j+VIq4HPrXPKPNNJ9C07IMswAxg+uKeFAXGOKXimuNykZ7dqvktd7sV+gwRlmyp+XtmnEkDlee1Jlo8Arke1ODhu/NYwilpez/AK/rQpt+qBAAOeT3pi/M+R0H60OctsGQcc+wqRVCjjgCrUVJ2Wy/MV7K/cU9M0uKQmgmuggT6UuQBTego9KAF7ZqLaHfgDA7+tOdiAAOpoGET6VhNqTs9luWrpAVXP8AhSYYDg5HvSBCeSxBNIwJO3OR3rKTSV+UpepIrZUZoLqDgmmM4XqDn0oXHfBJ61aq7RT1J5erFd+AARz39KjzhiuccdacEDkkcAfzoKMeqg1m+aWrRSstBNyJk4ycfWmFiylzwOwqUxEqc4HHQUxoz5fPbsKwqU6jW2nb/MuMo9xgQlM87hT13cDgnqM+lL0BKkYPPNCD5lwchR19aVOkotKP/D/0glJtO49VKrz1pe3FGc9aX6V6cYqKsjBu7uBo69qU4FMZsd/wolJRV2CVyOVhgc8qcmmKVYMO/UUrZySABn15qJgynIGPwrya1aSlzW0/r+tjqhFWsOD5QtjDdAKegY4/nUYwG+XBHqalw+M5GKzpSvrLW39XHJdiQA5KlsjHNNSMbB1/OnKhPcY9KfwB0r0adG+s0c8p20Q1kLAYOKT5wOx96fTJj8hGcZq6sUk5Ci29Bisc7iDk+9PMg98H2qPIOQTjI60zJI9ya4frEqasnc25FLcsb1HHU01pM/KMgmmbdo+Y/gKVBllz261s6tSb5e5PLFai7S5zuyF7+9NG4qWBXLVYwMYPSmmNCM7RVvDta3/Mn2hGQBsj/E1IcYqBV3NkdSOAaaGLAdznArnji1T1a32+Ro6d+pZQjGWOB7mnlucJtxjJNMwVXPRj0HUmlWNMsQo5Na+1qVHyrQjlitRiBiByPnOae5wGYkZxjipMKRgqPxqGRVDA4HtUypOlG97jUlJkq7QgU1FJgNx19qjdtpI68ZH1p/GME/MewoWK+ylawez6sYT1CkD0ppBVsZPA9KshOp6ZoZcDpWyoua5pMnnS0RW3fOuP4R6UNKScA9eKJsg8D8qiAbfu785GK8+pWnCTjG+5vGKauyUjkDAJ71YUAcAYqGFMZ96mxXoYaPu8z6mFR62IJfllzx071EAQxbr7+gqZ/nYnrt6CgQtjk89K4Z05VKjcDaMlGNmPhGIxnk/SnMygf4UzaBxnpxSKOemQAfYV1qq4RUEjLlTdyUYIzzUU2S6LnaBySasBcfTFMypO3gmuiquaHK3YiLs7jM/Nu3EnGOBSct/Cx/3jipwAOAKOBWaw3d/187j9oRCNsDhRS7CTy5qUUfzrVUIJWE5sZ5Sn72T9aXy1U/KP05p+OuSMdqTA781apwWyE5MOlIaUjr6UY6ZqyQ6DnNGTQc56cdzQucc9f50AGDS846UA+9BGBQMAPypD0pc0nagQ0jv3pccc0DGaXNADTGp6gU3yE7FgfapcU4AAdKylSpy3RSlJbMh8k9BJx7imGIjnaD9DirAHX0pD165rN4WmylUaKrA4I+YD865u/tfsk7okYa3uDlu3lt2I9K6wjNQzwxTRGOSMOp6gip+qtbSNqWI5HqjJ0vUPPt0SbiePhv8AaHY/jUklosmqm9nRUit0+RifvHHJP0rC1S3+w3ZBIRJDlJjwVPoSO2RWvp2oR6lD9kvU2zrjKNwHx3HrV04uDab3OipCy9pDZiLrNxPqNtHDCEtZC3zP95gB1A7DpWjNDbanC8e4MUbG5eqN7H15rI1GxurrVQ0UjW8UKBA6jseTj8hVa21SC3vIbWA+RaRk7pOokbHr/WlKs4SsHsVOKlT0aRdS5utMcxXxMkHSOfHX/e960kZZDkHK44ANQ29xHqYm2qHiRzHuPRqpzaZc2uXsZmVf+eTHK/h6V59anJz5ktL/ACBcr0lpI2o0BTBANNntYZFZmjDEDHIrEh1q4tT5d3bMoGAWH+cVo2+t2NyhKzYxwQ3GK7qcYukovcwnSqQlzLbyLSKsKAIAFUYAHQU59ksbK4yrDBB9DUPnoWwrDHQjOaUPj3OOPauL6zKL5Uw9nfVmEfC4ZyhvZPs4bIhzjH60y+068tb9L7TkRwieWYmPGMcV0sRGDwM05miCncyhe+TXTClzxUmzT63UUtdTntI0+7bV5dSvYkgYoEWJTnHTn9K6LK1jT63apKY7ZXuZem2Jc/r0pqR6hesBdMLaFv8AljGcsR7t2/CrjX5NGgq051HzT0Jru/kkuDa2OJJcYZv4E+p9faq76VttBGJDvkkBuZDwXXv0q00lrp9sozHBCDgdgDVefUXjlhdpo3sZh5bOv/LNvUn0NYN87biv6+8qHMklDRfn/XYr2qTtGzaaIYbXcSiupJkI757Diri266jELuB/st6p2uy84I6gjuP/AK1QR22qWQS3t4opoVz5cjPgqM9DUlsw06K4W4dtwbzZZNpCkt6E+mMVom6F3Jaf15lT97WL1/rf/gmjfXsdjamV8sfuog6u3YCsSSOWeZLHl3ZhPeuDwPRR+n4Cmm7lku4rh4y08ny2kDj7g7u3pW1aRJaxCMYLMS0jkcsx6mrnXhKNnoQoexV+v9fl+foTKioe+wjgClAUhhhtw6Gomu47aPMs0car3ZsVk3HirT7diUladufuDjr6nArOnh3Ws4R09P1OadRQ+Jm+rqBkA+9SGRV4JwfrXIPrms325dP01lRjw7jIP4nA/nUI0TXNQwb7UfKU9QpJ/QYFdipzpaVGl/XZHO6kZfAmzpbvXNPtGIluUDD+FTuP5CsDUvFNleQSWkdpNcCQbSvTr9Mn9Ks2vhLT7VV85XnbPJc8fkOK2IbWC3xHDDGijoqqAKPrdGL5bNv7g9nUktbJfecVpkOsQQGDTrH7PGTkyOMMSR3Lf4Ve/wCEd1S7JN/qrEHqiZOR+g/SutCqGyADzjpUoUE5xSVedW9kk+9rsPYxja7b/A52HwhpkIBdJZvUOx/kMVp29hbWp229tHED/dUCtEjjFRupzkDkUq0ZyV7v0KhGEdkRjA6A4p24lwM/jQMpz0PoaQ4fnhSO4rhlPlWjs+2xulcCdz+46D3oKjJ4GRz9aQEht2KdzkkkVCqKS13/AK1G1YkQUuMCmxsST6DjNPP0r1KclKN0c7VnYT6UwrgfL37HpUho28U5QUtwTsQNlB02/jSFiRyKlKHJbd29KYAWxn689hXm1ac78qN4tbjO3XGetS/NtG1fx61GV/eHPTgVICVyPSs4e7Jp+mhT1Qqbhk9z6ijec9MGlLFgMimsMR8jBB4zXVGXIrp6bmTXNuSoc+op2fTGaYpJ5C5FKr7sgjBFdSqxbsiOVod2pCVHU0wjD8k4PpTtq5zgVPPJtpBZDOMnHIJpcHoq4+tPypHXNNV8EqeSKyVNKWr0ZXNoO2AgDHSnYGMYzSA880ucCulRS2IuGPalKjHzGjdimmmIMheg6elMdxnIyW9B3pxGQRk01ML8pHzVjUW0Voi13EDM44GBSbSuASSKccqc9jSElxgDH1qHFddZDv22EccZBwR0o8w8YBPtQB8xVufT3pxX+Jeop+8/eWgabMQswIJ6dwKGOAPXtQTkcDOaYq/OVPIxT5mnaL3FbuSLnHP6U6mLk7h15pwzW0diXuBGaVgMDtyP50dKCOB9R/Om9gRPUtRAYFS1kDCkb7p+lLSN90/SmIhFOGMU0U4YxVDAEEZ7GlP3fwpCM0HhD9KQFaMjy1+lOJOOtNhH7pPpS81ohCYGc4pe/SkpRmi1gFOOx5oHT3pMe1LnmgAxzUUgXPAy35VIzcY5qHkNIe+OKwrytG3cuC1ABxkjBP1qRZAwzzULDbEHUZYc9aFYO7AdOCeK5o1HTaj3/r/hy3HmVyxkHoaCcmoVYDOO54ApxLHrgV0Rrpq5DhZj8n0pC2D1waQkoOen8qaAGJYnNN1bvlW4uXqxzYYc4IqMDceCQAeM0pQM4xx64pWXaMhvoKxneWsloi1pomJucHaCCfWlBKggge5pAHXkjk9cUoG888Adc96ST3V7g/wEU5yWPPYGn7VIyR1pHOcKByaeAFQDtW1OOri9SW+qAAYApaKTPPSt0QHFHAzSjpSE4Uk9KG0ldgMdRnAUZNG1h0b8DQucFj3/AEFIQTlskDtXJZN3tq/loaXew1yy85Bpyk7QTxUeGZiM5x60u5iSvHHUilGo4u9nb79RuNxxfPZsfSmDlSc8k81IS3QLigIMAgkU5RnN6f5fcCaQwsFU7R9Saj6gyNyegqfZ65NJ5a8+9RPDzkUqkURqo8sjjK809VGcEds0jIVGTg46U5UYc7hnvUwptSS5dgctNyTI7UdqjywbscmnOwXHGSe1daqqzv0MuVjicA81CxzyPwNKxJwMdaU8cjaa561Tm93oaQjbUhYN1J+go77sfKOKeEO8NjOelCgjcpA9OtcHstbu6/rQ25tAChmGBj1zU3QYAqNAAWO7jGKlXb6ivQwqhGN+rMKjbY4DvUcpwp+bBqQuo4JFQcsSRzzjj0qsRWSXLHdihHW7Ih8w3DPHfNKpKneM8dakcM5CgfKDyBQAVd88bux6V5HsXzX1t3OnmHRrucH5iCOanxj2AqGF9oIwccDjvTxIC2NpBPtXp4VwhDzZhUTbH545HFVnyW+TnPrUjvkPheBxmmgMRxnkUV5e091BBcurIdpLcngnGamQEOA2Bg8YFKIeMZ75pCCJQueAM8VzRoSpvma6mjmpaIsZHrUUkioDkgHHSo2xuTbuJJzyaAGk3HA5OOa6JYiUlyxWv9ehmoJasTJB45JGAT2oSBlwTjIFWMH2xRWiwsd5C9o+hAMgZLY7dKA5YAYyM9TxQcpgHAPJFIiBsZyRjvXMnK6hH+tv62NHbdj0UAdB+FPz/k1GrhY+/HqKQku3pXSq8IxSjuZuDb1AtlyMDr1NOIKo2RjrzRHyScelPPKnPApQp80XPvcblZ2IDMwUHGO//wBaiM5Krnnuai5PU8buo71KvylSoPv7V58Kk5zvLY2cUloWfpSAgkio2c44P5UIQOPqK9P6xeSijn5NLk+QR1pMc5zSM21cnFIjbjjGK3dSKfK3qTZ2uP684pOhzTvak6VZIe/ejgdaMjpSEE455oAWkyeaTJHGKcDjnmgAwcDvScZzmjOSODRnoMCgAwD703HFOJHeg9OKAG4BNO4BpMZOKXGOc0AGfbApw9zn60mQKQnjmgYpYAcVGzDnmkI4NRiQE+2cZqJTjHcEm9iUMDSBg2dvajtzxVbIU5Uk8dazrVvZ2LhHmGalYRX9q0Uqg8fKfQ1x8ttNZSrFM5j2N+4uB/D1wCfSu3LfJzzkdqpXdrHcQmOQFlYdK48TX1TiduFquC5ZbFGy1gXgFlejZOwxn+Fx7e/tT77T98UFnbxKsPJdscqPb61gXlhNpjOkqGay4IYH5kHsav2Gsz2UIM5N3ZdBKpy6+xHerpxdRNtnROly2nR/r+ux01lBDawCGFNiL2NVtZ1A6faB4lV5nYKiHkE06zvrW9TzLaUOvT5TyPrmqd7px1LUFM74hjT93tJyGz1/StKdVJcsjijD95ep8xNP1GO/E8c8Hlywj94vUAdjUTaRYXBWSILHG6qwZGxuz/kVHd2Eek6XcmB3klnwhYtkkngfzqptvZptP0+eNRGkgKyJ/EEHQj+tZOTUmof1sdUYp+9B2X/AI9QsG0lEf7VPuY7UCLz/AD96W3+3tZSTrfvHt++rx5Zfb36Vbe3uNavJl84xQ2zeWu087sckn8vyq5pSSQ3U+n3AWXYqyB8dfqfwpwoqouYuVZxhrZtb+hR060v7+13TahPGjNwAoBx1/wAK04tB0+FCZy82OSZXJH1q9JFsA8tcAHkD0rlRe3yafc6akMjyK7DzQ2CozmrhL2TcZIxTnX1g7fga+qQy6fEbi2lhtraJfmQRjJOf59qtQXUV1EJIJFkj65HY1m30z6h4WjZRuMoRffO4D+dUrLSr3S7iOSOYGGQ4lX+EDrn/AOvWOJh7R3juVCC9n771TZvz20V3bNDKuYz7Vnw6JZ3EUlvLAY5IwB5qfKJF7H0J9aS58TaXYuwacSHusfzY+vasabxlc3DFNNsyRjhm5/PsPzq8LRqxSctvM5ZYjlvGL18jsd8dhaKJp8JGoBkkIGa57UNTtubm9lRIwR5NtnLSHszD+QrmxDrevXCR3FxuYHIVcYUepxgH/OK6XTPBdlbqHvHa6lHODwo+gHX8a9CdKlKNpSv6GXPUp6qOr7/5GPF4gBuJJ4bSa8vXUAEdEHoAMnH1q1jxNqbZO2zjf3C8fqf5V1dvaW8C+XDGkKDOFRcCnkBWPHfpXkSrqDUoRXq9WW4zqfHL5LQ5u38GxSSB7+8mnc9gcD+p/WuhstD06wwYLWMOP4iMt+ZqcIuN68e1WIyDkE8iu6hiqj9yTMJUIR1SFVQOABUboACc4/lU3SkIJ4OMVrUipxsEXZlbLqp3D5femA8Fu+MCpNoLHIwM4pGGZOOMjivHlCS1udKaEX5R1OR7VYjbIz39qiRsr84zxQc4Yr2710UanJqtuxE1fRkxHPAxTe9O6DvSV6dznI5AxI29O/NMwMEKoHvU54qEYDdQTnNcOJhFu99zam3YRlIYL1pyhWHIx70pyW7ZPp2pVUkk4wcfrXPGk1P3VoW5aagybRnqPbtSqfmx+IpDxwQffFNz84PQYwK6I3g7pEPXcnwM9M0cD0qItsOece9Nk5wc10Oq0npqiFHUkYgqckc1EpXPJ5AxnHWnfIPT8aUgMvB+lZTi5u6auVFpCbA2BzjOSacsZBHPTgUqHcv86M54rSnRg0pEyk9g2DsSKNndjn608cDp0pMVp7KG9hczI9xj4wSvamsWLBgp4qUYppkAbbtJNZzpqKs3ZFKTb2GfNIuT0oROzZyPU0fMDnG0E9+1O8tic7uaxSvra7W9/wDglN26iYKnd270MR1BwRSqu4c8noc0JhSVOPrVXbXZMX5j15Ap44qPcPr9BSg5AxXTGaelzNpjzyfegDJpMgdaUEHpzT5ltcLB1pjAnkYyKdnnFMYkvtBAA6moqSjaw0nccCCuRTS/Ycn2puwFuD+B71IrZHAx7VEJyloxtJajCCcFu3QCnZP4UN0z/SgVtGKiS3cTGOlIQRg96d0pCe9KbjbUFfoCnIPUUopNwpwHpTi0+oMM/Sg9vXI/nR9P0pCeB9R/Om9hFmpKjAqSsxsKRvuN9KWkb7jfSgRAKf2pgpwqhir70rfdNJmlJ4pAVowfITnt/WndBSJ/q1+lKcelaIQ3HNAwRxSmjn1oAMUn40HI+lML5YhcZ7molNRGlcJs4GOcHnHcVQv5/KVVUStvO392MkVebGcFmY+g4qCa085g3zKynOQxGfrXBVTm20jaDUVqQxwIqoHMmVHBLfzqWPITb0J6mhlw45B29QKNwEpKnaD04rhlKV1zPbT5f1obJK2hMqn6D9acVUDP9ajAkxknd9KkXJGQM/U1305L4eXXzMZJ73Eb/Vn9M0oAI6UbOcsffFO6V1U6fdGbl2ALjgfrTXDbgwwccYp3NGM/SrlBNWJTadxm/wBQfrS7xt607txURIbDMOM/KBWNSUobO5cUmOUHqepp4PfvURIGSMgjkilL45Xn1NKFaMY2YODbJetAI9abux9aaCx/h4+tbOrFaEcrJTwOvFMJVxgnNMkc+Wdv3velJQAAAE+lZyrJ6IpRE2jdhenekcHIAY04hVXJH401Y+5JBNY+zd7W37Mvm63EK7F4PWgBkyTg5p4T5gS2cUD5m/2Qf1q/Z220fQXMP/h5HNAz/wDWoPTpS5wK60ZCc+9KPTBpOtDMFGTik2krsdhjHdLjsvP40H5iTnjp1pruMHgE/Sj5SoA6muKU1d6p9f8AI1S0BRuYnJ44FCoxIYnp0oKLwqdT70rLhgAT+fako9bX+fX/AIAXHKvOScmnBRnhRS44zQa7VBJGTbACmSHauSOeg4p6011LFcHoamqnyNIcd9RhAXagXJIoX75baBt60DfhnyPTpQVIAG4/MeeK8+Tb1S/L5GyFQuct5fXpUixjaAw5pFDB8FsgCpOuD2NdVGmmry19bGcpW2Ewo4xxSMQqkntS4xTJCoG09+1bTajHsStWR5YIgH3jyaQn5m+foKMKHyAcAUKuUA2HJOc1513LRfr0/wCCb6LUcgDIFLcnkjNSjFRggyn2GKfkZrsoJRj+BlNtsfz61Xl4ZjkdMdKcZSfujI9fWmRqXAJHU5JrKtUVRckdfvKhFx1YDBbG4kKOMUqKFaMd+pp/lnJIPWoyP3hBPPTmsZU3Czkuv6/PsUpX2LBx61G0h2kgcAcVEznft/izj8KfnccKR9at4r2nux0F7O2rHKmQD7Y96Agxgk4+tPxtA9QO4prNtBNdKpQjHUz5m3oV2wFxgY6A0KT0z36ilZepwM05VPJAPQCvN9nJyOjmViWPAT+dKzALgNyQQKiByMnvngdaAxyucDrXYq1oKP8AXQy5dbjlTcBkYHWpAAOBQpwBgcU1nwQAOTW0IwpwuS25Mj2nOM54x+VK33dw9c/WnoBn365pzdCMVjCjeLkinLWxWkdsr1AOKljI3k4GCOKh29z0BxUqqxIxXLRdR1LvU0mly2JS46Z5psRzknoehNMYcYGc4zQPlxjnng+tdXtm6ib2RnyrlJ2YAEk8CmrIC2NpB96glmyMDHrzTozhznkdj61X1pOooxegvZ2jdk/Tp+tAbPAxxTHkAOD1qOJgvB47Y/rW0q6U1ElQdrk45NHFNJAXJOKiVjlST1oqV1CSiEYXVyYqDwRmkyGJ6ZoJwCeah3YYkf8A66dSsoNIIxbJxwSab5gzwD6Zo3gLnNQFuffNZV8RyWsOEL7lrORmoN7CU5PHp7U4ybkPPOKhZcHBzjOPoKitXuk4FQhvcn3Ar14qqTy3Y9s07kjjqRzUcg5AxgnknFc2LqylFO39M0pRSdifezJj14BNNYAEAdeKFHIXJ4qbHH+FbUqcqsbyZEpKL0GINxB7c0NGpHSmrlGwCSOlSBifpW1FRlHlktSZNp3RA0alQkigjpyMjFc9qHhmRJDc6VKYnzkx54P+feulkIyORnqBTYmYhe2cmoi40ZOO6/4Y2p1qkfeicFK0tpcZnilsrjPE0X3T9R6fStGLXb6H55FjvIcAl4eGrp7mCO4IE0auvYMM1h3fhqF2zau9u4P8PSuetJSlr3O+GIp1Faa/r8yZNf0q7CCaUREEELMMEEc5q/H9ku7qO6SaORlUqpV8/pmuWutG1WNsNHBdr1yR/hg1mtD9nbE+lTRYBG5HI/HkV006aaYfV6cv4cvy/wCAdhc2E6XTT2F0bd5D84xkN6HFXtOszbmWaWYy3EuPMY8dOgA9K87GtW9mxCaleQ45CN8+P1qufFmrSti0nuXUfxsgH9P61dOM4O3RfIyrU9OTm19NfwuesSyCKNmyOBmuavNZ0nTLq6me6WR51G5EO7BHH4VxDHUdR5v9UujHn/VRjJ/w/nUtrplp8vl2F1czHoZDxTmoTl7zb8kZU8LXtpovM0JfGcvlC20uzCIp4Z+TnOc46Zqiyaxq5Y3U77VGcu21f1wK2oNK1R9gisIbRBxuYZNa9n4YhMhkv55Lhx0+Y7cVVPEezdkuV/j/AFoW8PRiuarLmf8AXRf5nJWunWyzqqxveXGMKqn5Qfqf6V09h4WmkTfeuEVhjyY+PzPc109vZW9vGFgiRAPQYqwQShxnpVz99XbuZSxfL7tKPKiha2sVivlRxbEwAAKnj2FPmByOppMFvLcsSc4p4QgsmRyM15123e33266mbd93qL5YWXAJAIz+NSiJeOvH61GoY7GODtyKmBB6100KcJJvl0Mpya6kfl85XGPQik5WXlsbu9S5z9aa4BHIyKueHjvHQSm+oK2Qwzlh60gZ2AIIqPKhgQDg8cUDbkjnHasPaPRN/iXyjyp3gkjn8qcYxyScn1qPdmMZ6rUvUY5xWlGMJNkyckJsXaB6dKY0ZK43HjpUuKMH8K3dGDVrEKTIjgplTz9aa7ApwT61I4XByAM+1QqQGII4+lc81y+62tTRa6jgyEUHAAbjHt6U1TgsCPoMU5eMrg47cdqSkmrP8uoNNEihQOBTsGmoCE5HSnDla7IO8UzJ7iEUhVXXFLg0evNU1dWYhvlgDkmo12hmDEZ96dKpIDdcdqaQNu5V6c/WuOcfe0itPxNU9NWPjKgkEj1FKpVWPcGkyrp1A4/KkyGXHf2FRflsk15f5D31sODfPkDg0vIPSmBz93HPelDk8Ywe1b0px77kSTH4pQAaTcoHJ/Ok3qRgVvzK9rkWH5NMdCcEHBHNPHAFISMcnilNJp3Gr30EBDp/jSDeMDj600thshTilyT0HFc6nGW+/wCZdmhGBBznI74p2xdpHrSlWI5OKFGBiqhSV3poJydtxN4Aww5FNztOB39qkK85zSMGIGByDROEuXfYE1cTIBxjJpenQbT60Dn5geaXPYgio0fX/IeowfNkHGeopFO7j1PNKwAIKEZpo++Wxx1rllLlkk/6RotUSN95eenNCkAE5+8aaADyTjPag46D862jU152S46WH9aQgDvShh0BoIz2x7V3KSeqMWrCU39akphGe9RUV7DTFHTpil6nqaQDA5IFLnnpiqgrIGHtmg9Bz3H86dz6U1hwPqP503sJFkVJUfapKzGwpG+430paR/uN9KBFcU4U0dacBVDHUv8ADSClxxSArpnYKU+3Wmx4CD1p1WITpznFMJOcL26mlYsCAMc9qRDtGGyPesZzu+XYtLS4jOQMsOPUU1eY22/e5pzfvGwDkDk0pQE7gcEdaz5ZSd07oq6Wg1XCqBtOfTFNldsc8e3c08q5/iH4UGP5cL1z1NRKnUceVfoNOKdyFk2IqfxMeaXbuhGByBSyIQA7HODml5UHbyD056VkqaU2pLS1v6+ZXNorManBGCQCMipVG3PcmmKANigglepqU9gK3w0El6EVJBR79aAPWiusyEycdMUc9aD24pN3HoKG7AIXA+pqLO0KOCVP6U5iGOQDkDqKYWJyG2+1edXqNu6Z0QjoLK4ChhznIpN3Cj8TUeMkqTgdeadHkZwMketcftpTnfuacqSJVVuTnH8zQcAgKTnPrTSzAfMGH0FOUH+FcD1NdsGpe6l/mZO61Y/jzSO2KdtHWhVx9aXFdkI2Wpk2NPzfL2pvlqBhcj8aefakJqpQi90JNoYxIO0Mf8KauNoGTjsccUjOu7dnqMU5CDGU4LAV57lFzaT9Dez5RxkJ4HXuaA5ZRgfMR+VQB92fVjzUy4Vfm4HYVNKtKpqmOUFHcOe7/lS5bfgjOBSk7hxwo709MElu/at1HmaSZDdhqpliSMdgKQj5iSp44FTZNJnJ6V0OlpuZ8xFvUHsPwpFYElieTTpR0UdCcHFMwdpx27VzzlNTt2NEk0SFlHXFDOBjNV9wZTxnAwKkAJOc496UcVKekUDppbi+YQMlTim/8s++40o4JOSVx+ZqRBhVzQlKq7Ng2ojHULtwp69qUFQchTn1xUhyeaRuUPrWjoct5R/IlTvoxiOME85J/KnGUAgdc96jBUnGccce1RE5yBndurj+sypxSv8A1/wTX2abJ2kJJxxjvTcnzByDxwaNyxgAYLfypyLkg+laRlKpK1/+AJpRQoQ7SPXrQVIX7x49qkxx/hTWyFNdkqUUjJSdysoJye5GfrUW9mIx94nBp+C3QnOfXjNRqN7ccnr9a8Gcm7Jf8P8A8E7EupPlQQvUjvU8a7Vwf/1VBFgsMgAjpVgHNepg43vM56rtoONV5OZDkbj/ACqZmCjk8/WoFPfj/wCvVYtqVoXFSTWpHsIbDeoyfSp0JVvmoSHGSx6nJHeh1Hy8/wAVctPDzprnsaSmpOw8yAcZzUcrE7lDADbRJ9xuQADgAUgwGZsZxyN1bTrSl7t9P+H/AMiYxS1JVT5QT6U8DA44oyMCmswB9T7V2pRpxMdZMjOUIB45OKSNCMMexOaVfnYnBBDdTUu1QO3rzXLTpOT5lt/X+RrKVlYh8w7WC89cYpiNliT24Ap0nEnA9xjvTAArfNzjrj3rjquanbsaRSaJ4unPWnscKSTUS/KcAcfWmsWJZOuR+Artp1uSnbqZON5DohuwD0FT4xUURB9STzTncKCMjOOlaUeSFO5MruVhrYLYA9/rTvLAHHBpi4BB9fXvU3HXNFGMZNtocm1oUpFJIj4IzxxTkztAA59akmB8wH14FSIoRcd65IYXmrM0dS0URPweQWwc/WlTjOeT0+tSPgITnn1pIgNufy9hW7o/vbJ/1/X9bkc3u3I2LE4bgKAaiUk+2OM4q3LGrL16VBGuUQZx61zV6ElURcJrlHBieT0FRjrx/n3q1twMY496gK4fpx2roqUGkrsiM0BUkbhjGelREZbpjA9atDrjpTJEw4Zeg64qcRhbx5kOFTWw1F34JPAH50SR7eQfb6VKn3MYpkg2oSK1VKPsby9SXJ8+g2PpnHWnOocYxz60xDjBHT3NTgY5HerpSjOHKxTTi7kAB8zByMCpO1MblvkOcnmnKxI3Y4qKM4wbj/X9bDkm9SI4832oVmDY9zSsMgsSQD2FRqCM4O3HBNcUqklO69TZRVh+dzn5einFA4I+nQ1JHHlcnmlZBg8Z4711KlKUVPqZuSTsMXJCkjoKcyB+KRCAcZ4A71KAuPSt6Ki4WIm2nczNRW7itWNkqNcEfIG4Ga5waNr+sjdqF99liJx5Uf8A9biu0lCjaGOD2PpUJGVA4ILUo13hpNQSf59AdP2lm2YNp4N0myTc1uJ5B/HN836dK0RYW0a/Lbxqo7bRV9lxHwTkEcGnGM7cY4rDEzqV3d9jSlakrIora26rxFGo/wB0c1aijVVBVQKcilQQ2cHmnR5Bx+NLDXjJcw6j5kKF4xULgiQ8duP61ZPoKZIuF+7murER5oX7GMHZkRdo8Ec54471IJTjBxkdTUJPGCQR/KlRjuJxuJHXNebHENStF2TOhw01HxnJZSuc84oIBdcIwx1oiGHweGx0qYAV10aXtIJy/QynLlehERtZlLEDqKVZOBwT6mpCAag4XAY/d6/405xdF+69AT5tyZG3An+dPx1qjFdQXDyCGZX8ttr7T09jVjJLFQc47ZoWKafK1qDpWFVMhkHHcGh92AxHTk0g4Yc45xwfxp5UEfeY1MVKcXZW/rT7gej1G5ZW5XhqerckEYPWgqCoHSmsMSKCxNatTp6r+ri0kSZBzS9OlQ9Rwvft1qG4u2gt2ZUZ2UEgKMlvbHrTWJt8QKk3oi043LgdajPzKGH3h2rJ07W5ru7e1ubfyJVXfwd3Hv6HmtMOVY4Ixnk+lROrFvyLlRnB2Y5wSNyrjHNLhiAwHQetPCuerDFORdqhSapU5Set/wACLpIjLtszjj1zSqwAxkUpQhCFPHpimJgIpHJPejnnB2YWTJAQenOKACT/AEphBHJGfcdqbvZmY56Dj0NP6xyu0lqL2d9USHjOagzsbHGD0qQMGbJGewpGwSRgbgM1Eqzl70RqFtGODIBxjNJnLgqDjvSqyhc9BTLe7gugxglSQKcHae9bcjlbUXyHup+8ByKYdx7YP1qbNJxVSpp9SU7Ea8Auw6dKCMnJQ0pG3IPKn9KQNx/e9659tH/TNPNBuJZRnIzSFvmCnnHJpWUMPkODUbHLAnr0Nc1Sbh1/rsXFXJW3bdxP4U5eHI7YzTC+5sAZAp3Kgk4963jNc11supDWmpJxRk5o7daOpxXcncxDqaXrRiimAFFPamY5wpNSCmsoUEg/hXPVh1RcWREY6sSfpSDK/L61KqfN17ZNMk+8T6YrilTdufb+tTVS1sIqqR0x75p209m/CkP3gR0NAzyM4NbU0krNEu7FxyM4HvQDg4J5pDnIyeBSZy2ex4rXm5Xf+rE2uPznvmjGeKTaT1bp6UgP8OeRWik72aJsOU807rTRkU4itYkgRSNwo+o/nSn6/jSPwo+o/nQ9gLA6VLUQORUtZjYUj/cb6UtI33G+lAiACnD6U0dacKoYopcYFIDS9qQFaP7gp1NjHyfif504jn3rRCGEqHyTzTs8UMBjLdqaikA9s9vSsldS5Sulxcc8Cjvye3SlA+lGe3f6VqSBNJj60Yx680YoATAz0FRmNACRn6ZqUYx0qPJd+Pur/Osaqi1ZrUqLaG+UFXAznuRSgSKOCDSsxBCjkmjcc8r+VZ2px0StbsVeT1Yu85AZcZpxOOeKiEgLFjx6ZoJDEKOneiFZct737A4ajg+c4INMxklmzhe1PYIATimKGRcMCQefpSqSldKX9dgila6FwXALHA9BTXZUU7AOKUbccbiPTtQUY4JAwDnArGXNy+4te+5atfUiZSAM/eanvGMbhwO9KRhgzdOn0pzbthTAweM1mqUbSTX9f8ErmegLknbnpT1GMAU1TluDwBjin9sV2UFFK5jNsUfWj+VHFIa6CBcUxiAOcCldgik46e9RkfMAcFjzk9qxq1OXRFxjfVjNxUDYMgetNIY/MRjPp3qb5FPAy1MQli0h7cCvNq072i3/AJI3jLrYaQFOVztp4CnkM1Kijbt4OeaF+UZHY4+tEKVrN7P8BuXQUYwOCT0qx0HFRrtLMeMg4PsadmvVpwUI2RzSd2L/AJ6UgPWkprPjAHLHpTlJRV2JK412O4gnC9uKYX28g59fenY3H19/SkZRu2gZPc15dVTd5HRG2xHjbjuD2qTLEcEY9M0iqN5U9O2aUAITkA4ODWUINLy/r/hym0x8a5AY1IeDR36/lRjNexTgoRSOaTu7i9RUUx+Xk4/rTyQO+KhxnLHucfQVjiJrl5V1KprW4w5OQAAB3pijOAOvXPrU0g3JtHA9Kbt+cMAQMYBxXlSo3l3OhS0FUBhgqAPXFWBVfdlu5JI6VLubqF/M13YaUYJmVRNkmOOeagmyWC9sEketOaQiJT0JxTAqmXO8nA9autU51yR62FCNtWMxiLao5PU4pFiIZWwRtGPerIQfeP60uPpURwV9Zsbq22K4VvMHHqeac5wuTJk56ClZwJz/ALtNHMagDknr+tYNKPNBPv8Aoi97NjixabIXOB6U+NSo5xknNRlW3Od3QDpUsZyqnPOK6aGs25b6/wCRnPbQfnAxUcgUgFjtwcins+OahZizL0AB9a1r1IpcvUmEXe4w/d4H8fU0rMFDZbJI7VLsG3DHOTmhlUIQcAda51h5KLdy+dNjWkIAHTOBmmqwbLHoP1qJ2JGMDnoKVASOOQPWuV15SmluaciSLESjGTzxipM1FGwCctSiUEkYxxwa9GlVhGCVzGUW2Nc/vTnGMDFKiZ+b1/Wmwjcwf25NT4qKEFUftGOb5dERv8pUj6HFRZwEBHAOMDrUznap/rTUQHcR3wc0q0G52j/X9WCL0uxD8iqBgNntzUTk9eD0q3gBcYqoULMR+eKwxNOcUkupdOSY4PuIPPHAx2qbeAM9faoo0JXAPUcilOVDZ+9nr7UUJVIxv3CaTdhWbMvHJI6+lTDDAY5qrt6gfdByPepGcodo78/StaVZxvKRMoXskOchnAB4pYj8zDFVSzCReVPJI5qSPcAG7dT9awp4lurdouVO0S3wR0qFACwIHB6e1NZ2YZBIA/U0KTn0J6+1dVSqpSTX9f1/wehmotJkxO3rVctlnP4052z8nFQNuU4PGQc1licRtZaFU4FmNyVxnJpZDldvGahjyADkewpxy4zjrgZ9KuNdyp8ttbCcLSuKjgDPOCeB6U2duBz16ihSN5JwCDjFKRhjt+7UOc3T5UOyUrkIfOATmpQxRfw6VCFLOT7fh7VLCucnGBXNh+du3c0naw5gBzngLwRSr8mOOg7d6eYxjg4qNeJCOoJxiuyVNwkmZKSaHbAyYIGaj2lGYEZyM/WrXbpTJMGM5GeOBW1ShG11uiIzd7MbHnbg4xnin5HaoYjgqobPy8+1SqwbkGnQqRcEgnF3IQTuIPByeaWN8ZX0OM0yQjcfmOe2BTd2W6dTniuCVfknobcl1qSlw0ienNMb5QoIKnPWnAByCB3707Z845OAc4rVQnVTl/XT/Im6joRrufI4I3dasjk81A3ybjtPJyDUquCela4dqDcZb/8ADkzV1dDiAw57VARtkf5iOODmpz+VRM537NoORmtMRCNlLqTTbvYXeQqHGScCkklIjIwQcVEMBEIJGDUwY5ZTzxnNc8ak5qzdrr9PvNHFLUjKjY2Bgnv7VgXmp3kWqiytrZJiYt4LNiuijUeWp46VzN+bhPFifY0jeX7L0kbA+9Wf1RySlodOHlFyafbqW7DVbgXH2a+tvIuGBKAHIcDrg+tXtI1I6gtyXQJ5U7RDnqB3qjDp99LfJe3vkoYUYJHHyORzkms7SP7QZr02d1DHEbtwQ8e7n862oy9lLleiLnSp1Itq19PQ24dXaXX7nTvLASJA+/PXp/j+lUbrWJb9pYLCzaaNSUabftX8DWbGlyNX1dJJlkumtMAxrtycDH9K2PDxj/4R238kdAQw75zzW9VpwaE6cKVppX2/FblbSbyGFmsRam1mxuMbc7vcHvW2rkd+T39KwdYz/bOlCEjzRISQOu3j+ma3UGAGz3wa8mUJRkncdWzSn3MS81jVLK6WP7DGySSeXC3mfe9Kt3OrXlnohvbm2VJgwHlhsjBOOtV/EGBd6Xjqbpad4nb/AIkcwznlD/48K9ChLk90OWE/Z+7u9fvE/t3ULLEmoaaY7ckAyI4bbn1FW59X/wCJ1a2KxgpPHvEoPsT/AE/WsrULq91K5l0UW6RBgD5rP1QHOQO9S3Ecdt4k0iMcIsTIpPsCP8K6mlJWewvZw0bSTs3p6aM1dVv302wluwm/Zj5c4BycVj2d9PawedMZJp7t98FuG3EKRnk9hV3xQpOh3Jzx8o+nzCqOkpjVlEv3/scfl5/u4Gf1rgqxkrq3Uugoexcn/VrDZdQurCO5ln00wedkmaJwxVjwCakl1m40mwsftI+0vKD5jg8468evB/StTUBG1lOsmPL2Nkn6VgWokYaB5w5xIAD6Y4/TFZ05cy8kaR5Jq8l/VmdTPqKR6W99F+8QR+Yo9RjNNGrRR6TFezny0dA2OpyR0HrXO3THSLa9sZcm0nic2zddrY+5Tm/1Hh7zR/o+BuB6bto2/wBa9KE+ZXOb6tG3lf8AC1zS/tTWHXzV0rEQ/haTDkfSrthfR6hAZIw2AcPG3DIarXmoX8U7JBprTRg8OJAM/hRpOpvdXtxbtZGB4wC5DA8n1x3onBS0M5RvByUUvR/8E0XlMcbH72BwDWFbatqNwv2mOwQxHOCJRzW3MT5b71z+PFcxo/8AabaZElvBAY/m2uz89T2rgqc7Vt+xrQjDlcnY0pNdRNJN/Am/kLsbjGTyDV67ungsJ51XLLGW59hnFc5qViNN8Nvbg7mMgLN6sSP8Ku31vqY0u4d72Fk8ptwEfUY+tTSTkrLZGsqVPRrq/wDIuRa0o0WK9uFw8gAEa/xE9ABVBPttjcPfLpCKr/fWOT5gPXHTNVLV12aDLIB5a71yRxuxgfqK67zFKE56dc13Uql1aW5jVSovRXTv+exn3OrqNEk1C1w4C5Gfr3pNH1ddVsvM2hJV4kT09D9DWD5mdA1p41/ctO3l/TI6VYMD2djYatbqSY4EE6D+NMDn6itrsboU+Vx630+7Y1dM1g3k9+kqqi20m0Nntz1/KqbapqGoSM2m2sSwDIEsxxvx6Cs22Y3em67JZfN5kmV4PI6n9M1pWk1z/Yli2nQQzYjAcO+NvHP65rKcXKNhunGnJtLstemhPY6pO1wbTUIDDOfuleVf6GtMHGTjrxzXPPqupwXVtFNaQZnYKu18nGf0rpZACqqB0BNefOi+VzWliaq5WtN+wiDp8xFSbMYOM49DTMZ2n161KrYGOvsa0owja0kc0m+gAkjGSfY09Wzz0pvBYYGKRXAdhnvXVCfI9XoZtXJD1o4xTdwPHT60PkISK351a5Fnew78cUhAK4NMVWPJalEY7kn8altyVrDVl1HDqCODTCAflBBJ5NO24cA8g1IEX0xWUabloym7EBTng/L6U8+4p/l85o2Gt4witiLtkewehpcA8Y4p3A60DApqEVsguxmccYprA4z09hUnBppbt1PpWM6atZspPXQE+uafxmmIOvFPIFaU1aOpL3D8aSQDaPqP50uR0pJPuDj+Ifzq3sBOOlS1EOlS1mDCkf7jfSlpG+430oEVweetOHQU0U+qGFGcg+1Lig8A8UgK0WdhyepP86fnNRxnKD6n+dP/ABqxDW+Z8dhT8GmHdngilVgfYjrWcWlJp7sprQdk4pKTcMkZFBzjitE09iQ6elIaXOKC3BOaLgNJPao1V0GMg0oZjyF4+tNdyTt2n34rmqTi1za36GkU9gVzu3lcZ/QUPIrAKDweppd6c89BSIB1PU81mk37kZX7lP8AmaH5VVz2FNVMDJ6n0pCqvJgL06kUOrKRhjk9qbvfmkrpaC8kx/lcjLEgc4NO245pQCBS5JFdUYKOyM22xPwpO3NL/PvRiqEIQD2zUboAQO5/SpSKjU5Jf8BWNWMZWi0XFtai7FAHAFAUc0wne+CeB1xQRwACcngc1EmrNqKsNX7ipgkkdM8UpJZwAcDqTSFCq8MRShCoyW5PWpXNZQt6jdtxrg425JycUuDjBUGlAO7Lc9hT8e9XGjdtvT+vmJz6EYjyOcKPQUvl89T7Cn5HSjFWqMOxPOyPaw7Z54NIucng4FPdgq59KQHy4skc9TWMqUVLR7FqTsLvOMBTQrknBBHekLNjJUD8aQFtpYgc0c7TWr+4LKwrPzhaaSwlUkZ4NChid4A56U4Id2WI544otKrrqtQ0iIuANqsT3AAp3lkEEYBp/wBKUYPFWsPHqS5voVtpzwM+2aeseSVOQBzxUxGOAKjVwsbSHqcms6lKnGS7FxlJoXaMYLH86SMhVYlu5xk0gCLHzgn+tIxUIEA7+lZ89nzK2w7X0Bdu1mOCSSaesfA5IpQ6scYNPAPatqVKL1epEpMaFUdPzp2D9aDnHbNJkiulRSVkRe5Fu/fH2FNZj5W7d16ClkA+Yg8ntmmlRlAF6c1505O7X9as3iluKShdR1wKljKupIGOcelNUHczFcDFLHxGM9+fzrWinGXrfp8iZu6HH2pDx9fWguA23PNRGTJ6/L2wMk1tOvCJCg2DOSWAX7vU0gGBHlj+H0pUUFm5JBGamH0/KueNOVa8pP8Aq5o5KOiIXYBG+UnPc96Qu0aZJ4A9KlmwYzk/pVVnO0jjB7da58TJ0pb9OhdNcyHI287cnaBnJqRSrvtTp/Sq6hsfLlvUVPD97JG0kdAKww7c2k9mXNJK6LIFMkI2nFBYDApjnc2xe45NezOolF23OWK1GdA2cbsURRnHQ8DH1pyqWUZbIqbpXNTw6laTLlNrREKptlwcfd4zTM5KEncT29KlcLwzE8VHg7MngBuMdazqw5Hyrbf8v+CVF3VxVyqjno2CBUzOFGT3qJlOw4GF9aQjOCCODnBoVR0lZA4qWrHZ3bm4OPWnxkEEc9elQg5THI71NGcLziqw9RSndimrIkP1quApkYLyc07zQ3B4XsabFyVYcADB960qVI1JKKFFOKbZOFAU4IzTHUfeYnAHPvT8+1RO/JUY5HJ61tU5Y07ERu5CRqx56MOg9qfsBHTJ9abGeCM5Pr61IMe9RRpRcLscpO5VWHLkMAMD8zUsSZGcEAjmkf5ZcdS3NTIuB0965qGHiptW2NJzdhjjYMc46j600AZJ/wC+vapj0+nrUUWCevPf3rWpTSmop7/1/XkTGWjYFNx3E/QVBt/eAEVbJwagkG07z7UV8PGyk+m4Qm9hIcMenI4NTMuPung9RTY12DipPero0UqaTJnP3tCAKN+MnA6HHepQoAx/k1FnkkY2k9M9TU64IzwaMPy3dh1LkTJg5HH0pYlzlgcjFOkG9CFPOKjjYKWOMYGCPepnywrJ9Bq8ok3aoTzKcj2ANTBsjNV2Y+YW4yOwp4mpHlT6Cpp3ZKjBiQTzSSHagAPJIxUQO5yQCef0pckup6gHpWMcQ5U7fIpwSlcRuCzc56cVIq9mHK9CKa2MYVsgn7vegHJYLxk4waiOku/9N/5eZT2BAwiBxzimIq5GehAq0AAADTWTPQAHtW0sJonvYhVdSNBhiCc9gc1LUA4lwR054NSg5GR0Na4ZpJxJqb3Gy52g9cHJpuf3RbPI61I7AKQpG6q24KOOfUVzYtqE790aUldE6y+vcZGKTgzAkEHaRzUMZ+YbvTipI/nI46fpWdKvOpaNypQUbscyskRGQRR8ok5yuRTzEpPQ/nSODuBUdBjFdEqDWva3mZqaeg9VATC8iqX9mx/2t/aBZt4i8vb265qYTBELEqEyeSaoP4i0xWKveRZBxwc/yralWg0lsUqdS75NTVIDAjtWZa6ZHp8U/lOWEkplOeoz2qxbalZ3Z229xFIeuFYZ/KpDtLyr9CMmliLONlu9Ap88LxehRj06OPVpb7LF5kClTjHGP8Kim0d/NeSwvZLTecugQFSfUA9K0wP3SsDkjmn4Ikz1yO1YRnd+9qn89/8AgmntJrVPy+4zNO0dLeZ7qWV57hxgu3YegrVWJQT1+lLEp288cnipNorqp04OCbRhUqTlJtszL/S1vZrZ2cjyJA4A7+1Jf2C6hbPbyblUleV68HNaXAGOtU7m/tLaT95dRRnHIdgKznRUbOJpCrUbSXTYhudMjvXhlDNFPA2VdeuO4PtTNR02DUkXc7RyxnMcq9UNSxalbSMfKuIZM9drjipYruIz+SvzO3zYU5wKSrPRfoV+8i79tjLfRpZgovtRkuo1OfK2BQfrjrVi+0xL5I2EjRSxsTHKhwV9q1DtcHgY9KjiVWXkAkcGk4uU1Z7h7ee/Yw10WaTAvL+WeIHPl7Qob6+tXp9PWa6tZ9xU25JCjvkVplAeCB+NNZFIJK9KawzjqmKWJlLcpX1hDqFq8EyHawyDj7p9RTl062l0uKymUPGqBeevA6/WrRj3AjJpV2lMEDPT6U480JWJ9o+WyexjNo1+rBY9WlEQ4AZAxA+taOn6fDp0Hlx7iWO5nbksfU1aQ5TB7cGmKy52s+GzgDPWtParSy3CVSck03+A2dA2Afung1Bp1mmn2S2yszBc4J75Oat7M9SaaoILLuxisZKane24lL3OW5n6jpqahB9nkcqAwbcPWrE1oLmxkgYlVdChYflUj3VpFIIZJ40kPYsAasLs24GMUoYa3Ut1ZpIyf7Ht/wCx1051Loo4bvnrmqp0F+In1O5MJXDLnHHpmt8KOoJFMYLuOCC45waqUJpXHGvNPRlOfTbabTGsF/dRFQoC9uasRWscFnHb43IiBPm7jGKsfI69RyKFwRz24rWNTWzaMpSk1YzNN0u20xZlt2YrI27B5x7VTl0BPtMktrd3Nt5h3MkR4zW+pVSV7dqMqe4NQp8y96SL9rUUnJdTI0/SYbOcyu8k85GPNkOSB6CtTbu4GeepNOcZGR1Bp64IBFKNFcziyZ1ZS95jCnYdD1p+3Pb8aXtzS5xxW6pRV9DLmY3acfe4poG1unyn+dSc+lHBODzSdJbrcFLuMcgjjHFG4EdKfhQegFM3BWwTweaiXNF3b3GrPQRSwG3H0zSksME4xTWOWBAPFLksMBSaiMkvdv6Da62JOq479qVGLDnrUKlunpUsYIyc5FaRk5PmSE1bQlA460meO1HUCmnpWpIcYpDz2ozkjmkOPrVCA+vFMOVbPY1JjmkbB4NTJXWm40HvSUi5xz2p+Rn0pp3VwY0ZzQ5G0Y9R/OlOM01jwP8AeH86HsBYqWoxUlZgwpG+430paRvuN9KBFcZzTqQUuc1QxwprdOtKKGGRSArxH92Pqf50+o4f9V+J/nUmasQx0zyPvetRGTlWxyQalLhXwe9Vif3wB6KSa8/EVYx+He9vn/VzenFvclICbF79SaUlm6HavrUQG+Qu3J7LU4TPLflTouU72Wn9bhKy3GEJ3Yk/WmkMvycsD3p8oUR4AGT0wKSTOUHfNOUN16befQSYb8DBBGB6Uq5Azjk9acFIFBBrqUHe7Zk2RnDPt4wOTTiinkcH2oMak55z7GgKwIw3HvUcju+aNyr6aMVV2jAIpAC7lj0HAobcBg4yeM0qlVwB0qeeLko7JDs7XHe1FLkYo47103RmJ+dH6UEgYo4xntS5kAhAIqMrsQ4cgfWnAM/zbuCeKYQWbG7O3viuapLmWkdXsaRVnuAUgZLc96RBuwxY+1DBiQuc5608bh0IqVFXtZ2X5/eNvTcTktwentRlgwHXNOUYHb1pq/MSxHXpVqFrd3/X/AE2Pz9KB16UdTS9OeM10mYY7UmaOc0h4BJobsAyUElcDIzmgszMBj3PNLubGdtNXdy2Bz61xTtKWl9fL/gGy0WorF3JXaBnvQwYgLxzxQm4ksMHPvUgTnccdMUowc1rfX8gbsMJYEDjk4qX6VGMM5JxgcD3qXHFdFLq76ESGnijOKdTAct8oz71pKaiSk2KD69KjfZhVAGM84p5I3hWHQZxSAbpCQOAOOK5Zy9q+VGkVy6saWBkUBenPSnctIDjGBRh1ckClJdR24oStdyvv27Be+wi8yMew4qUHFV0JA6gE8nilLkjrjGTShiFGOq1BwbZMSACTwKjeTCEhW6dabvMhU4BGOP8aU8OQTkAZOaTrOotNENQUdxFAKoAv404qS4IbkDHSiLhB2qTOBWtKknBX6kyk7kTg7D8xPHSmAHnvgd6mchVJxk+lVCxH8RyOg9K5MVy05J/1+JpTvJC78gjn73P0qQkKuAeT1NQAFmzzuJqTleCoHqSOa46U5as1kkToMDJGOMfSnA96RcbR9KXPHYV7lOKjFJHJJ3YkjYXAGSarjCqz/xHgU93BxtPQ0BNxxjA785rhrJ1Z+7r2/zNoe7HUiRTkMoPA5xUm1/MXt15qxgelMlBBRsZwabwipxvfsHteZkb4CtgZI6k0HmRSx7dBSMWKyjIUdT+VOQKWQr0A5NZK8pWX9a9v8ytkSKwK4HGO1O7ZJqJGCs6++elNeQkHkY6Z711PExhDXcy9m29BztvGVHAOcmpFUYznOeaiztC9CTz+FTIMIBU0G5VG5DnpGyHAZ69KgMfzFfXvU/TioAcORnnOavFRi7XFTbVwUYY49cfhSEHIJ+7nBqZFwCSvNK67lYd8cVEcM+QbqalZyckn+EjApVTLsD1IyPY0rAiQDOWYYYntSoGHGDnux71hGPNN3X9f8N8lY0bshTKfKJGd2PSmCT96c9hnPrTtoTIxnngVEF+Y4Xj2NRWq1FKN90EYxs7EsJIxkckVI7hACTUYHdSeepNHzbS5+8TjHpXRTqyhT5URKKcrsQ5MhUd8HPpU6MCBioAvBRe3Oc1IDtAbGFI6d80UZuMm3/X/DMJq6HS/dwO55qPd9335FNkJyTgjI6jtTFfdtOMkDpWdWvep/XcqMNCzgnmopGyMjnaeRRvKgDHsKRkyeP4Rk571vVrc0bRX9f1qRGFnqOiZVADHrzUjMAuTzUKAE5xlW/Sgljlc8DjjvUwruNO33f1+I3BNjd2N69Dg4FPR8cEjpmoXUKyjcxxxUq8DocnvXJSqyU7djSUU0ObBYnso7etMxyqnhjzn1p4DKpOCQeSKjY4BbkjoCe1a1FrzSWv9f8AAXkTHsh7cxlgMMeMDvTTwuMD0FSJHkrk5AGRjvTyob6Ctlh5TXNsyedJ2KygAFm5xxU0QyM8/U0xlwSOKkjzg88E8VOGpKE0mOcrocVXOeM1CQUbtktkGpzwetQvkTZz24/rXRiYpRujOm9bEwbIyKPf1qEvscd/T3p4kDd6qnWUrxluhShbVDHx8zq3IGCKaCfkXlRikdRslbHOetKSRIv8Q2muSbbk3/W/9bGq2/rsVzYhLuS63uWYYPzcY+lTMQEJGCT3pQw8ojPU4qbaCOg5GKfsva6xfQObl3K8a/PjPOKlThsk89KUx4XK8kUwtzy3JwPSso03QauU5c5ZPBqC5njtbeSeQ4jjUsx9hU2eO351ka/aSX2izwQcyEAqM9cHOK9XpoY04pzSlojDkefV7cXE0MrW8jkW1spwG6/MxHarFnEbSWG2u7azR5gShhXoBjIOfrRY65awaXbwMJPOijCNCIyX3DimGR4El1jUVEb7NsUPdBnOPqa8iu+W8UvT1PYXM/dasun9fmLrUFhb7SkBW9JIh8j5WJ7dKdYWcmqO7atI7zRnaYVbaq46dOuetO0SGS5lbVbpczyD90h6Rr7fWremZbXNSfsDGPx281pTblZX1v8A0jOc+SLinqlv/l5GuwXYQVI49KxG19ku1jNhdheivszu/Cr+p3V4m2CxhDzOPvsw2p7nvTNEtryC1lj1BzLL5pIYnIK4HT9a6pYdN3OSDjGHNPXyuaEcjEjcNpIzz/KpC6gElhgdSahKDzcHPAzWZq8hkezsxhEuHIc5xlQMkfjSjVlG6ZnGmpySRIz3OqFhE5t7Pp5q/fk919B71mSxaFHZmZ4fMeR2Rd5LvIQcZH5Vd1XXLbTbMorKZyu2ONccHtx6VnaDYx6ZaC/1BwshX5Q5/wBWp5/AnP61o6kZR3OqnGUYczutdEuo238Kwz/6RcQ+RG2NsKOSQPUn1res9Pg0tPLto9qnrzyfqaSx1O1vVaOGTLL1BBBx2PNU/EGsDTLYKjB7iTiNP61g4+7zLy+8mU61Wfs5fcLqupSJM1raOqTbd0srciJfX6+1J4esmjee6zII5seWJGJJA/iPuaoaVpks0QnvP9Xu3uhOTK3q39BXTiTy15AC+uauDUXeXqFZqEfZQ+ZMQBSA+1ME0bKMOpDdMHrSNIqH5mAzwOa67o4LMlHGQKQhRywxUCXcEsjRxzIzr1UMCRSXk8UFrJLK4WNRksamb91tajjF8yRBqN9DYQGaQ5B4VV6sewFYNvazX2sQySuxljYSSFT8sXcRj1PTNVYJLvxDqbTRx+XbR/Kjk8L747t/KuttLWG3tUiiXAA/En1JrjUG3ol3PRlbDxt9p/gT42EHJx0OTWfqVyyXVvaxPsmuMjf12qOSfrV1E3Kck571RvrB7loLmCRVuISdu/lTkYIqtXolvqjlp8ql7zKt/oelQ2Us9xG7lRuaTeS5NZiRalYyQWthfFhOoZYpVy0Y7k+mKtalNPAputUmh8mH5ktYjnzG7ZJ681j2GuQQF72ecm6lJd9i5wo+7GPTP8hXQ2jupQqOF/i/Ff1/wx0VxcnSoEsrZzPqE54LHJJPVj6AVX06zYazHslaZ4dzXM5/iYjAUfSs6yNxPPLd3rLaSXPAlkcArH6IPX3NdPB9i0m0ji82OKPoC7Abj/U015mVT90nFat/1+Hb5l8Io7DNNIVWBwMdKhurqGCENLMsYzgFmxk+lMubq1t40aaZI1Y4Uscc1jUWvKku5xxjJ666lpgoAbI47Up24PSqsl3bwRCSeRI1zjLNgZpJLm3hjM0kiLEQGDMeKSbWulmHI3pqWlkVV+Yj3yao2mqxzanPYeW6yRjcN2MMPb86wntZNeBY6hA+1gVhhOB/wI9a27ltOtLm3muGjim5VCTgntj3FVTu93sbSpRjpu3+BqjkUm35hnNUo9Ts5rr7MlyjTAfdBq8D6V0J3OSUXHdDu2KSkzQeelMQ1+obnA4NK0YI4HNBBIpqM2CD1FYShHm16lJu2goPAPT2pu4KxGevIFO2jPIpCny9sjmlJTVvIFYaxwQQD+VOV2bkDg0L8wz/ADpB8uQAcdqLNO99GHlYlRicg9RSFgPf2qMsQQ3TtT8hRgdTQpvbsFhCynrxn1p2cc0nzY5AIpre3T+VKVVxTuCjcfkEZBqPG7noO1Eny9OjCgAsfYdqOdylyhayuPUcdcijjgDt60KKMc10JWRLF5z1pr4IHY5H86cc9xTX6D6j+dD2EWM8VLUQFS1mNhSN9xvpS0jfcb6UCIBR2pM4oDZ6VQxScU4nimgZJpxHGaQytDny+fU/zNSGo4vuHnuf51LV9CSrMCzY46dajKfut+c/WrEu4sEHGepqPaC5X+EcV49elzVG1rfT5/8AAOqErRQKzryI85707zCeM4Ppio/nRtq/h70/zCR90ke1XTcvhbaa6f8ADCklvYeMA/KCT6mlCcli4JpoYhACcmlzkV306eibMZSF+YHqP50vOMdaRQaXHvW5AHgUvbikHSgts5IySeKmUlFXYJXIgflLnk5xSkEff5U9/SkztypB2nnp0pdwZCpwTivP51rG+v6/8E3s9xow3X+HrTlJ2hR+PtUEbFkI7sfmNWFXpkYFRQm6luUc0o7ifKDwC2PbNIwym5TwetOdscKOfSkI+QJ371u0tUv6ZCYp3AcEfShRgcnnvS7QBgHvnml6DrXVGCTuZuRGVbzCwxzS/MOwP404fWgDjOaXs7bOw+buRuxxtwRml37V5GB603n5j3zj6Cg/KARnGcEGuVSldyuaWWw5nC+/0pxYAZJ4qvyUYn/dFSDJI459+1EcTKWwOmkODs3QAfWkO5htIH+NKRhc4yT0pTnenrVvmejfb8RK26AqxGMYpShZSB+dP7daQZNdCprW/UjmGbWAxkUjFxjoe1T4wKZJggcjIORWVWCjBtP8Rxd3qRqm3PBOOtG7cQpYnuPpQJQrMex7Y6VGzYclehGBXBOrCMVys2UW3qSKdyYxxnp60/aVGScHsBTAyoPf0FKGLN6nt7VpCask3diad/If1dfXFPpqrgcnmnV304tK76mMmJx0xTZF3IRTvx4qOUAgHdxn86K3wMI7oQOAxOeD19qhJwzYOQRjipcMTtwB7YqMDaGGeM4JryK0pStfbU6YpIlUlV2oM+rUKMkgg8dR60FCuPm+WnIfvcYIPNdFGLckpf8AAIk9Lod/KlHSkyAeppHcKMnntXouSirswSbGu2BgdT0zUQUAFzz6e9Obc0i8djQEJGACO2T2rgqN1J3SvbY2j7qK43On+0XzUxbjJ5x6CptgXoBSSYET59DQsI6cG+b+kN1VJ7CRhjGo4AwOtIv32GS3FBYAR7jxjn8qFJLybMbT+lTz2aUXt/l2C27f9aiRxExqDgDr71NsNRqDsiO49QKse1dOGa5duxnU3I+dxpHbao6ZJxT5GCqT1xUJG/ILHPoBwKdarb3Y7hCN9WNEe5nzyTT1RtoBIH0p0YXZwOvWnEegpUqMeVS7/qOU3exWOEds5qM43HGSOuDU0ykHnHsPeowgATPVjXm4iDU3FLQ3g9Lij5jyDk1ZBG0Gq4Y7dvoeDUkeSG3c4OcVvhpOD06kVFckDhwwGc461HEoOwgdOpozyjNwp4xQu/ayqcBTkcVo6jlJN9P+HXoK1loTHINIzBFyx4pQwYA/jUEsgYjb255/SumrXjCFzOMG3YFG6QrjaCd2T1qxxVbnzAoOTkVZ6dRUYV/FfuOp0GSKChPpULrhCMjIOfyqeQgRnccDvUSKWYgqB/WprxUp2W7HB2Vxypg5PJoZWz8vIbr7VJ0pGwEOTj3reVKHJbYhSdyEc5HBK9fepFQuMtx6D0psWMgYxtGPrUwHesMPSjKPM/6/4bb8S5yadivIpXIzx7UwKQVx3Gc1Yk5H0INMUEke3pWNWglUsVGegojDD5u/NMZGbjH3e/qKnAPpzSSDdGRnFdU8PHk0/wCHM4zdyCPLEuo69vSpfKXaARzTYmyxPQ9MCpunWpw0IuF3qOo2mVmTaQSRwc05V/edeM0+QZGScY560yM5xkYyMr9KydKMKiRXM3G5OMY5PNRTKAA3905xnrUmKhmz8p6jcM11V/4bM4fELEeD78gVITUG4iMMTUu7cvFZ4eqmuRjqR6jJhlDxmmqcNhM4AzSsW8wKvpk00dGOcHOMVFWaVTmXT9Cop8tiVWz3zUUrZbB6duKeFGfl4bFRqM53DJzU16kpQUX1HCKTuM3Hj/ZpwG1ASQT6d6b1JOMdsU8gjjHI/WuGDd31t/X6GzHxgiPpkc8UwDMxIyuB0qzjCgUhBPtXqLDrlSvsc3PqyuhTAyvU9anHI4qLy2VlQHIHOTUitjg4I9RU0KnJ7shzV9ULjJ6UycEFGAzg81Lj0NRzMVAIxknHNb1rcjuRC/NoRo3ztj7vH4U1ZfkywAoI/eOSPTpXK3vh/U7y6kddQYWztwNx4B7YrjhOS0T2v+fY66dKE377tsbt6YngdhcCLKkiVSOK5S3tbnXbj97PcNp0bfK0hGXPqOP/ANVWD4JuFARb0HncoOcD8K0I9B1nYI31RUjHAWNMcfgKcqNSXNa1ztpzo0Y+7NfNBNNHpc20XVxcTEER24wcnt0HFUze3OmqbCD95qt0xeQjlYyef5VvWehwWBMqB5Jj9+RzljVK90GR9Qlv7a6EUsi7Tlcnpjj04rP2fs37xEK1KTs9vzf+Rl6rprWcNqIJpJ9UaXzHZeXIwSSPQV1OmXVzdwmS4szbdNoZsk/h2pmmaTDp6s4ZpZ35eVzlj/8AWrRGM9K9GK0ucleuprk3t1ILmWO3haeVwiINxY9MVnh9P1mzDkLLBnIPIKn+Yq9fWUeoWUltL9xxg47d65u18NXsBNs94PsYfcUQYLj3Nc2ITi+eJWHVNxd5WaKNnBaal4iYQRotpZ5IAH3z65+v8q1WaCZpb++YLbQMUhRujEdWx3PYUy80G5jvDd6XMsDOu11YfKfTt7VLbaAXmWfUbg3Mg6KR8gP0rjVS8rs7ak4NKXN0+fn95nx332R5tXu+GuF228H8RXt/SoH05Qsmsa67KrfcgXqfRf8A61baaAH1gX1zcCXa37uMLgKB0qXXtCfWhAFuPLWMnORkHNd1GMWm0Z/WIRmkna+77Lsv8zn9O1T+y7S5ujAx84h/IQ4ESdASfU5H161aMZu7E6trEjLCFzHbgkADtn1JrY/4Ry2XR5rEM2ZfmeVuSW9aryeGjeWsiXt0ZpiAEcLgRgeg6Vc6N1oL6zRcuZO2vzt5f1c5+1ltrdv7Wu1McG4m1tV5/EDtVi1im8SXbaheNJFZxnEaA4/X+tXZvCCS28UbXUhKkbywySB0A9AK2pdMRtLezh/doY/LGB2xWO2q6F1cTT3i9XpfsjlbK5tE1ebUIcQWFuuxQowZT/X1/KpGluvFhAObbT4ydxyTuNSN4OL20SSXhIjJG0LwATnj3roxpiDS2sof3UZjMYI69MUKq5OyCrVpQalF3e1+3+bOUWWxgvY/sf7uztHBkmH3pW7KD3rsrRvPgSR4zGWGSjHkVkaR4ahsgjzuJ3UnYCPlX39z71viIDsKqEeZdGc2Lqwk0ot6dSje6ha6cym4l2LIcLjJ5/CotReVIcwTrEDy0jchV7n607V9Gi1W3CE7JEOUcDOKpNoN1duv9o37SRL/AMso12g/Wm6GmxFOVKyk5a9f0sY1vpsWt6qkqI/2KE/NK/3pm780n9liXxJ9icKYonNxLgcMx6D6DgfnXYxWsVtbiOJdqIPlUdqzb3S7k3ovLG5EUsihHDLuDe9TeUW0dMMXzNpOytZFS5WHSrOa9uSk9/IpC45+iqPQVlaIkmpGK+v3C2diu1N3Qkdz+n6Vv22hlZZJ76dp7iRSoboEB6gDtVaPw4fsxs7i7eS1XJSJRt6+p79aftbbjjUpqLV9e/l5FIXcWp3UmqXZ26danEKE/wCsb1x/n+dJZumsXJ1a9/d2Vvnyo2PHHU1IbOx0aARXty842FYotvIBzkADucnmueiiu9TvY9JhaZbZT9x8DYOpJxS9pzO8TohTjJNxdkuvZdbeZp3GoQ6ldHUb0lNPhJEMXeVh3x/n+dRgapq88d81gZbPB8qIyAKPc+tdJb+F7KLT5LYFyXXYXJywHoPSlg0K5S3W2k1OTyEXaFjQKcemapQ5lexi8VSjpDpprfbyt1Mq1kWyv2vb9o/MSLb5VuPliXrlj6+1Q6fat4j1KTU7sH7Kh2xRk9cev+etbt94ct7mwSzgcwRB9z7Rnf8AU1eXToY7H7JHuRBHsGDg4xj86r2VmmkrmTxcFFuL956eiORW/SfVjdRpttLMlLeNF/1rnjAxXYWMly1rGbkL5pGW28Ae1ZOleHF02RXlm84qT5Y24C56n61u4bzMZwMVHvRdjPFVKc7KGqXUkEmTg8H3oLAHGeaacgZ+8P1pinLMDzkUOrOLUTk5U9SUtg4AyaZ8+Q3FRo5J6nPSpDwVA6mo5/aLm6D5eV2FBJ53ce1KF9RmkT+Ljv3p+K6KcItXaM5NpiLj0/ClyDRR68itiRrKCuM0Y3DjqKXHHvRs/MVnOF9UUmHmYPPBp5AbkGojkHlh+IoJJP3cVhKb+Fq/9eRSXVCMSVKngjmlD/L7mmk8jNOABf5f1rljNqV4vy8zRrTUkQZXqfxp3IFNHAyaXvXpQ0ijB7iE4z2prdB9R/OnY5xnNI3QfUfzqnsBYHSpajHSpKzBhSN9xvpS0jfcb6UCK3OaZuKMF4G48e9SClwDVDBc5p5PFNHWlNIZXi4j9eT/ADp+QR0qOP7n4n+dPNWiRhwrMx+lQoCASeu7NTFMtnk/jTCCrluoPUVyVKTvd7L9eprGS2EmP7vd1wcimcCb/eHSlPljDZOAelKo3MHOB6CpUuae6vp/X6DtZDsEnpT/AM6TIoyMV2oxFpaQD3pe3SmAAjtTXKdCfpjrSOckKOGNGMHanUdSa5qs7+6i4rqMdpAOOn+1Ubg4BwB6kVY2Ko3NyfU1CMyTf7K84rgr0W/db1fQ3hLrYZwsgKniptrEZ35qOEBg24cHkU9UwSB1H61NKDspW0fqgk9bdhRkttPH4VJgDpzTVHQ8/iacelelRhZXZhN6gTSY9qMUHityBcYprHaM04HjrTGPYfMfSoqStHccVdjCGPIAyetNLkDaVODxQyZOO/oKRwFAH8R6YryqvOk5R/r8DpjbZjQCMA5HOeak34GFFNC7iQTytOXfkg9u1TS5obaJjlZj15PHJHc9qeq4yc8+tIq/xZzUg4HFelRp2V2c832ADHUU4DA4pCeaCeK6CAOPSoZcB93cjGOtOdyBx1NR7csQOg6n1rmrvm9xbmkFbVjSXc4AA9abzgjjBOAafI2FKpxjqaYRgRjsOtebUp6uzvb/AIY3i9B2XQ4wMVMoDEEnJHamHJTbg59aUEeYT2A/OuunBRkl08/66GcndEv4UnORSb165FAfd06V2qpFuyZjyvccBntUe7Pz984FAZmJAwAKFU8jhgD0Nc9WTm0ktNTSKtuBO1cLye5qJc+WFA+bOTmrATOMgAegpTx25qPq8pu70Q+dIiyMYzx6YpUDMN2QM09sKjMOuKhJxbpz1xRKmoS11sgTutBZNoXByTkUOxLKoHfNI5QFVUc5zxR8xnHAUgHrWberS8loUkSBW3A8celPHfOKYhJZgTnGKk/Cu2lZxujGV7h34FIyhlYdiOaCce1RTSh42C5IPfFKtUjCLuOEW3oJ8vmKEG4juaVM7pMkDB7U5BudSBhQOKf5a7i3B56VywouXvLv6LY0craETMoC7MkKewo8xgDzz6VJIAU46jnFVzIACMEr3FRWbpPV2HG0lsIG5RV/iwfxqRnAYKMcfzqsgwcqT6Ad6lUZ424Hc9TXFRqNo1lFFpBhQOeKcTimggj2o3AkjPI7V7sXFJJHI7srzDLjPpxShd7c/j7UjruVWJJbPSpQNoCgfnXJCmqs3J7aM1cuVWJFXHamMrCbIXgipAeMU2R9iZ7+vpXRViuS/Yzi3cgxsXByWU9PapQQuWPU9qYv33XJIPrSom3vk+prmo0pbr+unzNJSQxN54JwOcDNR8qwDDoc8VJNgHGT83JqJTwW5C5xXBWi4y5OqNY6q5IvL5wc9z6VY3rjOeO9QjhdpA+tPQfMST1OQK6sPKUdF1/r+u5nNJ6g7hkIcYPahHHDMfmPH0pmfl8w/eBx/wDWpypiT5urDNNTk5p/15X8/wAgaSRPx61DO3K47En9KPMKLsyCwNQMc57HP508TilycqFTp63JclXAJycg1PkkYqmWBkL556DFWA429enXNXha0byV9AqRdkPfIQ7euOBUaDDDac5GTTCzAbznB7UD5CFH8XOac6qc0+39L7xKOlicA96im+6B7j+dKHIyGPTvUEzZ5ycHpVYivFUmKnBuQ7cThvXke1Wc5HrVFWDhQTwM5FTJIQnP41zYbExUnd6NI0qU3YlYqflY/e4xUat8+G/h6Uhb5XkIzxhRQVwVjY8HnNaVajclJf12v+ZMYpKxIsm7gjBHY1HOxLAZ47gdqd1Q5ONv8QqJM9W69xU1akpQUH16jjFJ3DcCu09jninqTgnoCc5qIHLfKBhulSA5IGTjpiuSlOTZpJaD1ySxJAY8UwrgJGeuetThBt2mmlACWLZAHFejKlPlSf8AXV3MVJXEDYLMevQU5YxgAjOPamRkgKDyDyKm+nWtKEVJXf8AXUmbs9CB4wAzDk5yBSj5gpIwAOvtUx6YqGRQCoBIyenas61FR96KKjO+jJlHyKT1xSjpTFb5iD29KU+9dVNpxVjOW5HKMEHoCCp9hTW/1QYDtg06Y428nGeQKhLhQRzgivNxM1GckbwTaRKJCOpySAaR23BQwIO4dajDDcd/GB+dKBvcDtngfhRGtKUeW4cqTuSMCHJxkH0qNQvlZHDZ6fjU23b91vwpjKVgbnnk1vUpz106P+kTGSHhW8wFucDtUmPSog5DqNwKkGpNwI610UXGzSM5pi9+ainwUzjoR/OpM0hIAPt1rSpFSi0xRdnciJAZNp6nBxTmdlcKFzkZqOUo2woR94dKcQwlQ5ycEVx87V+Xa62NeVdRwcDOcj6imock98Mc08HLFSPekRQXkxxzxg1U+aTVnclWVxsuWZOwz0pE+UkNyB1qRl+U4PNN2sFzkFqiVCfPzlKatYaV2kEcA9DUqtng4yKYACv3sc9DSIyhyTkZ6cVVKShLTRMUk2iY0AZozkcUmc8Ec13GIyXAIGCW7UzDL2qV8BCWBOOaj27jjuf0rgxEXzabm0GrakQy7HHfrT1ZmAHQUjjbIAO3U0qAFeuDXJBSU+U1bVrki8Ebh0p5471EAQQCc1KrZHIwa9DDyt7r0MJrqBYL1pMAmkfkcdfcUduldRmLgdKjI28Hp2NOzzSk4BPWsqsE1cqLsNDdm4Jqjqk8tlYzTwJ5jqvyirmOMjHPvUb5xjjFcFWo+XXp1OimkpXOJtbgTxg2sb3GrT/ekYcRZ9PTFdLo2jQ6XFn787cyy9yfT6Veht4YSfKjVC3LFQBmrHyAd6Kc+h0V8Q5q0dEOjHGeeadxn3qNT83t9afk4rvoyTjoefPcXHtQMZpQSfelGM9K1JEK7hTGyMBh+NTY+lRyMQM9ayqxVuYqL6DQ/HqPUU0gffXr6UNg9T+VN+8cAHiuCpOVrb9u5tFLcAcMWxT/AJjyBUYbOB6VJtPUNxUUry0WqHLQcDtIBp/Hc1EByex/nUinswrupTsrMxkhe/Bo/CjNKc/5NdJAmeeaM44pcYpByTigBmCrHjNIxJ6mnvwp9abgDYO1clWC2/rVmkX1E24jOetIucDHPY1IwBwB9aamCTxwxNZSpx50lsUpO2pIpO3PWlPNImAvJ59KdkZ9K7YfCjJ7iHimt0B9x/OnHqaY3T8R/Oqewi0DxUlRDpUtZjYUj/cb6UtI/wBxvpQIrigdKKBVDFA5px6U3HNL2pAV4j8h/wB4/wA6fmmRcR/if50761othBRjignsKTgLgUARsNzhew5NKY1J+6MUkYJyxzyf0pGJL7VOMDmua8eXmavc01vZPYcY8HgkfjTQG83buLAcmgmRBngikQsAW2H5uazbipJJNf15DV7bkjHapY9qaC5H3RTWcMwUg4ByciniRPWr9pGcn71rC5WlsN3EyA7SNvUU/acllbAPtSxDKlieW5pxjU4OBSjTk1fe+vb8vIHJJ2IyAT13v+gqNQVDKM7ietWAoHSjsM0/q19b6/1/Vw9oQIMfKMZUnj2p+STvIwAMc05lDHPQjvUbr8yjJJJqHTlTWm39WGpKTFjOFOe5zTs+lJsQckc03YvpW0VOKS0/r5EvlbuPz70YGOaZHnLYzgHHWhiCwXOM80/a+7zWFy62HOwRCfSmEbVCjv1NK6gJ39MZoAOMMuRWM3Jyaa6f195askLkDhRk1GozLknOB1qTaSMY2r+tL5YJ6HgVLpTm0+i+Q1JIhjzlmPrn8KefnkBU9ByakKZ5HBHpUcgbgE9TjgVPs5Uo23DmUmPi4U88Z4pykAHmmbFx0pwVRzgV0R54RS0Idm7j8gjtTWYKQD17CmRsNm4nqc0KwaQnPsKn294rVXY+TViO2SpCk4PehiuSRuyewpxw0gxnAH61JjFTGm53d9BuVrEIXP3hgdhT1iUDGPzp5FIea3jRhHoQ5NjCgA5JwPemIoaME06b/Vt7jFIwxGF65wKwnCEZN22X9fkWm2tw3Iuf6U1HKxk496c7KEIH3j0xSsp2ABcZ45rOcmm7PZdENK6FjRymeBnmpFTYMZ+ppjF1C9BkgYFS49jW9FLbXTuRO4mPrS4zS4680nArouQMZNylfWoXjC7MnOD3NSyNkKFPVgDimbR5yYOcA5rirOM3ZK+xtC6AlTKMKeBTlDGQsR2xxSMrebkAEYpdj92/IURjJN3TevyBtWEjcAyE4A3dTTnk2YI5ycDFQxqCB/tZPPNNc7JV6cn8PrWH1icad9l/n/w5XInIkdt+0dsZI/pTskEKx4Pb0qCFhtLkcA05WLtkjG71qIV+a0nu/wCv6+8pwtp0RPETsH+eKk7U0YxxxS7sV6kI8sUjmbu7jXUMpGeoqrsaRgoY7fT2qxOT5TcdetM+7u7A9/QVw4qKnNJ7I2ptpEOMlypI2kAVKckqeCR6dTSxxZ+Yg+wqbaKihhZWve1/87jnUV7EUeTCMnCikGTKNgwCOppCQInHoxxQ3zOjH5RS2SXVW/O2/QfdjlZVVvlzgnNSY+YEcg+9MjUfvAOhpUkHlp1zjtXRRqciSk9P8mRJX2JCcLmqryBwSScdgP50skp3NgnAHSm8eTnuflFZVcQqjstlcqMOXVj4ucr6d/WphioYgOSc89qk7cDFdlDWmjKfxDJmwnHcgVA3zRbRxySanlOV2kZJ6UxEyPmPIPIrlrQ9pV5V2sawfLG5IuQv+NI24YcckdKft9qQjAyeK7PZR5OUx5ne5FuIf5hkt+lORtpI5L+9QjJJHV93B9qtgD8a46NLnk2tLf195tOVkRNGQdwyxPU+9RMzMRkD2q2RwQc4NVtqicDnjArPFYflsoOyY6c77iI205KqcnFPwSQQOBSIuZT/AHSc/rVrgjilh8M5xd3oE52ehCzAMr/w4ppGAVP3j09qk8sA5PCjnBpqruznOe30rWcJ81nu/wCn9/QlNWGupYBRyR1NNcjbtwrE1YVQnHfuajkj3YYHGB09adXDyacluwjNJ2KsakYwAOepqf5n42jI4pigeQRnkYqeEfLk9elcmFottRvo1c0qStqIRsG1hlPX0qPkDLcg8Kat4BGD096hkxuXcCE5rsrUOVXT0/r8DKE76CBHKhCOOpPrUjIMdOe3tSRnKcmncZrejTjyepMpO5WKmN1zknFOGBJkeo/WpXXevoRyDUSEb8HAAPGBxmuWdH2c0ls2aKXMicUnBGMU7ORRjj3r0ehzlcEbzzgA4AqZG3NjjPtUDfJLx0Jz/jSnIkwvXtXnQqOm9O50OPMWeP8A61MkKnAPBPSkRwQMnBpCA8uT0C11TqKUfd1uZKLT1IgxAkYgntmpELKBj5uKi5+z8Hg9qkGPMXaevWuOk3pf+rv8TaSGsd7kjrjpTZSOAFxk1Ii72cnnnH5UNH02nnPenKjOcW97/wCYlJJ2IUyVzjPqKkiYEZXABGRimhfLcADtn6il6sCOBuwPpUUo+zavutxyfNcmBPcfhQOGxxRwD/WgAZzivWOYidVExJHCrmjOFBA2seQPWnyLkhgM4GCPUUwbXTYT0+6a8+cbTcdrm6d1ckDBkGOppSMoQfTFVg20MzdQw/Cnl+clyPw4FOGK5o2khOlZ6CbVNupIGQBUjrgqwPQ8UkTYTYwHHBpJCu35TzkcVHuuHN1svW6K15rDiSJF4HII4ojy0jkAgHFIysGRyc4OPzqUNzggg1rBWn7z6/oS9tBelHQ8mg9aTBzXaYicE8jNRq21ircc8VL0601mAIBI5rOpFfFexSfQbH/EMdDQu5mb2PegbTKQM8jORSKCJiueozXMm7JdE7aGjS1HHJUgrwfemI2CcnDDg5FSbyH2EdehFNQfvTnuM05wu00/ISdlYa4B5XnByT60m3liOmam288dKAB6U/qqbvcPaDN3GGH40KTtVu+aUoQTt/KkdWCgk9PSlKMoq7BNMk/ixSHr7U0qyjIOT70q/MoPWumM7uzRm11EPWjIxgUm4nOFPpT8dsNil7WLHysrMRubgAAdqcAApY+nT0pzqm9h2Pr2NBUAZLZ/rXF7rbNddCNchc+hxUgIPB60zGEYHuM/jT9uAOuP5UqUXDQJO4pXBGeR6+lPB28HH1puCwAJBBoJAcDjgVumou+2xG+hKAaUDj0poYdD36U7Pc11KSezIsxT04puBmkLr2I5o3r3NT7SHcOVjGxls9BS4CqetIdu446N1o+UY5ziuRNXb/r+rGttBirhivfApyHjj8s9aApB34y3UinKvy4NKnSknoglJMXIxhv1poz5RPpT+RxjNJ8z8FcCtWm/X0JVkOyCQSaB9761GibhyTx1p2Aj8E4PrWqm7J20JsPPBpNyqeTSMNwwf0pqgEKcc9Kbk+blQJK1xTIp4zmmgheMZH0p4AIxQ33SBiplCT1vqNNCZ4wq4zS7BtA5+tKp3AH86caqMU1fcTdhBwPWgYz0paQ1olbQkU8kjFMYfL+I/nTu9I3T8R/Oh7AWBwKlqIdKlrIbCkf7jfSlpH+430oEVxQKBQKoYtKaKD0pAVof9X+J/nUmaii5j/4Ef50/HPWtEIX6UyRSYyB1p+OOeKZvU8gg1E3Frlb3HG97oaHZVwUNIjAZLZy3rRISeARyak+WudRbnpLYu6S23I3dWwuevX2FSblC9RimxjOWx1PFI+CQMd6E5pOemv8ASB2vyixjgk9WOaftU/w0wRrnPI47Gljzt6n2zVwvG0GhS11RIMAcACjnqeaOMUfzroIA0h9KKMjrQAY7VEBmZiBkAYqTtUSqyjoCSc9axq3utNCo9RWyXCgkDGTSMNqk7mpELtubHXgc0MWb5MD1IzXO5pxcrO723NLWdgQMEHzY70iKzDcG602SQgbSBz71IpKjOOBQlDmS1svULu1+48qeMngUo+tNDAjd0pQTjmuuEYpXXUybfUd2opBSjrViCoz884/2RmpfpUYV1diMc1jVvpp1Kj1B/mdV59TSSIoUkDnHFC7mZjkDtRt3uQzHArnfvpvl1exotHvsO2qseTjgelLGAqAEjpTHRcqvqe9OdVEeABk8Cn70W5JLQWj07kgwaDwKBwPSk69TXYtjIPbFH50cYpM8deKAGuu8YzjHNROoEigkkdTk04kvI3zYUcU2NB5jZ5A4ya46lptWju/yNY+6tWKNgkXAHqcVMTvdQAcA5OaYm0SuT6AAYqQsc8JSg1rd9ei7f8MNjX5dB6ZNPz+dVzlnLnoPlwO9ObKYONrenrSjXs3K2n9IHC9kSh1OeScVExDcnO0n5V9aYCMIBn7vNSDCDeevQD+lQqsquj2Q+VRGuVZGO3DLUygBRgAcVEBuyP4mPPsKm6CtsPG7ciZvoL3oJ4pM0ma6mZFfk5C9AT14qGVyxCsQQO4FTFFJ+Xpn8zTZgAFUcljz9K8SvCUot30/D0OyDV0RR7skhdy54yKsKSSN547Y6U2PKSOFHU5xQSxyMYLHgUUYezjf8OgSfMyyf0pFdSTtPSmEf3z+HamK371wg44NelKtJSSa3+851BNMU/OrM5JAJAFOjjGxTjmmIAEJfruPGalBzjGKihBStKS1/Eqba0Q/8KX9abk0hbbkkgV1tpK7MhrrGpLEfMe1R7P3UbNzjHFBZjKSByVwM1MgKKFOD+NcUYKrJ221/rzNm+VIQbm/2R+tREBWYY/i6Z6ipiahlDMy5GV7mqr0bR5t2hQlrYY23PynPqDThkcFfu9u1G3cCcAAChDtIIPBHNeck3Lmen9dvU26WJVIHXq3cUjnaMDk1Gx5J4POT6CnsGXAUZZu9d1OrJRcV0MnFXuMdslWH3qfGuCST8x5pm3BZAMtnOad90B8ZPeinNqXNL/hujCS0siX6UyQkJgHknFPJRQMnFVmYlRk55/KtcRiIxi4rcmnBt3ECqCABz2OeasJ8yq3rUMhwEAHIFTIfkHHHSow0lztL+th1Fpcfiq8g2uWOCG7Z71OSF74HvUT/JMSeQw4rXFWcbf0v62Jp7j0TBycdMACn5GPWmR5CgE84p3pW1JJQVkTJ3Y2XBQhjx3pkbHcDJkHoKWX+HI71GThRk9RnmuStO1S/b+v1NYL3bFoc9qMDFRo3yin5/Cu5O6MSuV8shcAnsanRdqgD+dRP8rtuGd3T/CplACgEjNcdBKM3/Vv+HNZttIWoZtpKqehyT+FTFvfpVaVw7Aj+ElT71eKmo0yaavIcCVHQrjkj2qYfSq0rEhMfxDFSpJ13MM54rKhWjGTh0KnFtXJPrUHKnyyMhjwadK2Qq92P6UwAeYQ3KrwM9qeInd2Xpf8/wAAgtCfzAGC+1K3C57VCnHJGVY9aJARhckjOfypqvJQcrf10FyK9iIjHXI54PrQHPUDnGM0/OxScAn1PemKp3bTyTz+NeZKLTSXX+kdCd1qSfdX5SCfQUJlN5xuGcU0YJ4JBzyKshcDAHFduHh7R3WluxlN8qsV32nAXuelOGGmbjaQAKkKANuxzUW3DyFhgn7prSpTcNX3+Wz+7UUZJ6EyJtXB57mjvQjgoMkE4peM110nFwXLsZSvfUaUDD6d6i+be38W2p8/NgDtULZDkgjnqKzrU7tSRUJdCRCG55FOzVeNgIWOeck1IpcAcZpU66aXoEoWYSgkDBxg5IqFjjlSwPpT5G3lPTPINAKlMkZb0rkrpVJOzsaw91akX3gSem7t61IzLsK9ARg5qMY6k5yTwKlbcvYFTXPSckmy5W0FjGSSOBwKl2KRyo+tNizs7VJ0xXrUop01c5pP3hjqXXHcYNNYsXUFeRUgPWo24lJPVhgGprQ2a8hxfQXew6jing557VEoJXg/N3z3pA5X7o69vQ1CrOFubZjcL7FjHFQygblb0NKJPlGevTikkO6MqeOOKqpUjKDsKMWmKwUMpxx0pJBsAZT0PencSIM59aa6N5bYbP1qJwunJLfVDT1SYjkhlOO+M0Bv3i/kaRmLRA49DxT1kVgD09yKUWnLeydnqNrTYfk59qQZzThzSY5rtMRc5PNIQGBHY9qd09ePWgZPNDVwIwHHcGkRiAVxyDStJtbaFJOM0wOBKTgjI9K5JtRkrN6aGqTa1HoQHYEHnmpg46Zx9ah3gODn2OaWUhkOOo5ojJpOzvYGrtBL1VuODSKoznApHO+P8KI23LmtY25/XX+vwIew8JxzzSkACkyM80vBFbEjSgGMcVGRsdT2PFTHn6U11BXGOKylSTV4rUpS7jXGUOOvWnAgqD60gjGP/r01FByCTxxwah86ntuPRodHjbj04p4IzUQUeZtzwR6050VQCO1KEpRjqthtJsVgAQ34GlPXoKQjIIoHKitVpP1J6Ds0ZHPpQAe5FA6/41oSFH5596DQOOKAG8qxwOtIQWPYU4jJ60m4DINZSjFbspNgMnuMGm8hsZ60K5DHGcHpStkgEA8HOayumr9UV1EKnHBOeop4OVBpoYkcCmqGBK9D161SnFNOOzFZ21HA4cjHB5p2aTYTgk0vQ1rTuk7kyHdKQ0BqCSKsQE01vu/iP50u6kPTp3H86HsBZHSpajHSpKyGwpH+430paR/uN9KBFftSgcUlKKoYZx2pSfl6UUp6UhlSH/V9e5/nT8nmo4c7D/vH+dSVa2JI5Gz8gzk07YuBwKbIOjA4K04hsHa36Vz687TV/wDIvSysNVASxxx2psi7cKvBY461Ko2qBVa5ldJ4Qm0ljjB/WlKklC1tRqT5tyxsYYCsfxpFQ7yzEZxgUGQj+E/hSeauOc/lTXsk77feL3mK5zhO59PSn4/L2qIMDKTt3YGBUisCcEYIp06kW3IJRaVh/FHvk0jOB1oDDtW3Mr2uRZgcd6b9KC4+p9qbu55Uj3qHViupXKxC4DheSevAoL4XABz9KRCNzMT1OB9KU/NIoHQcmsXOUo6Pf+v+CXZJ7CKdqAbTx7U2NhlmPc+lSSHahPtTVKqoANK1pqPNsF7q9hGO+RcdBzQ/CjnJPAqTI6DGajY7pQDyAM1UrKLV9X/X5CW/oSbRtxwRSZHrQe3OKAozXQrGYvfANAyaDgDnFIG9EOB3pSqRjoxqLYrNgc+tNLsMnacCk3BnHoOaViGAUdzXPKpzX5Zehaja10CK4UdPWhAxUncASakYEoQKaN4UAADFHsuWSWtkPmuhQpzknJx6U1yTIqgdOTSkP6gColyWLZ4PAwOtTUlypRS6hFX1uT7utJnn1qInacgkjoQe1NU4IYd81bxKQlTJmcAdyfQU35+uB9KYu7cT3PU+ntTsbXGM5PJqeeU/e6DsloNjUkHnvzUsaYHf3pkf+sbjjNWAP/1VrRglG5M27gOvvRtHXP60tIev/wBatiCuyqm4E8E5BpHcMpUnr6UpBQnhSSc+5prAtlmPyjrXkVJTV1H7jqSW7GJlCCeRjipCCxyzgH0HamDlkDngrx7U/wArYwPODxnPSsaUJW02Kk1fzJIRhT1+p71JnIpqMxyp6g9RS/j+NevRsqascs/iF/zio5iRG230p4OehFRcuWBPy5xxRVlePLHdjitbsANpGASAMDFIU8xsMfcn09KckeVIBIGTUiqFGAK54UOdLmWhbnbbcYsYCnPJJzmmSgIFIH8QqwfTFRyqXQgYBNbVKMeRqK1JjN82oxwBKucdD3pAcysVHbqRQyqjIWJJzR8xm4GBt6muaTfM79/nsWthET74Izg96dDnyxntxRhY8kt1qON2APOOTyRTjKNFq++oNOaZOXC8E9elRsxL9OnT60xnBdQcHORmkhbPzMegyaieI9pLlW3+X9fgONPlVyVsgMrHPGalByAMVXVg7c9Cc/4CrHAFb4VqV5IioraCZHTFMlPygHoSBTjTHbcdiAkjv6VtXfuNdyYbhn5GUdSeaWJAFDc98ClQb0BJ69alOAOgrCjRUmpv5FylbRDe2D3qEsSgHO5an/Co3OCEUct3rTEQ0vcmDG9HBU5ZupNBG1SnUmlRcxlRwQetSKgGTjr39ayp0pP5/wBMqUkQKGzyeQcEj6U1woY4bdn1qWcBV3AEEnBIqEANIOOB1rkr02n7Nf1c1i7rmFCscgdfWnLmPAzwMAg02PpkcEHBp5jLMcg/nToxla8L3/r+mKTWzFIVzuJwg6ds1FyylmJBX7tSHJT0KEZFJkM6yn7o4ye9aVFd36/1r8hR/r+vMVSSPMJ+o9qlLADP5UxejMR8h5qP5vTGRxWqqOnHTr/V/mS4qTGMzYPPIOeaCd2zB6Dk0suzoM5powAOuO+K4Ju03G/9XNlqrksbgA5JxmlZs4VeM9/SmHGQRnA60IT0PXFd1OcmlTf9f8OYtK/MKMu4Vm5TkH1NPXMgLcbh0qMDdGEHDd6kQ7nHbaOf8KygryS/r/h4lPb+v61FZ8LwMMTjB7VEVY5IywPXjFPILuWHbp701w2Ag3AU63NJXlt0CNlsRqDxj+E4p+1UH3gT6daYik7iP4elPUhm+UkZ6iuahHZd9vy0LmxVIV8np0HtQ2UDA9G7+9TKo24IFM8s7hk/KO1eg6Eoxsv+G/4Bippu4mdpVc5HWlQ7pXJ7cA0kZCsxPKk4qThQABVUI8zv2/pfIU3YGjUqQMZ9qib5Hz3PJqYHFNcZxjAI6GrrUE1eO4oztoyMkByw9jmpyR61ACCSuAAOvvUmMnmpw3VhU6Dh/k1HK2WRecE80/PHANMkyRx94HIrasrwZMHqJuDAHbgZwDUiNuHPUcGol2sjIT15Ge1Ro5O5icEEfnXFGtyNPe/6f1obOF7ls9KgXcS5ByM9Kd5hxnaSKZHzEx/vZxXROam0k/MzSstRuVNryME9KlOYwOdwJAqJyBDtIwQBgGlbduQdec4rmj7uvVJf0zR6/iSSLulQEc8mkdCUK7uCOo60gO6YHGABUo6V1Qpxm3Lz/wAjNyaSRXSMg8D7uTT1Ksu0nCkZBqUgkZpiRlQeAyntWbw/s9Ylc/NuEZxtJ75z71LmoQSXzt+6cYHang7ua0w7VrE1Nx46daRlyvOPagfSmyAOpB6VvNXiyFuR7trdRk8/WhyCysDxnkUxs8/KCB3FNJ4xzzXlVJtaHSknqSRklzj1qQjkrnPH5VEueQrAc07DdDwvcirpy93a5MlqSIodASCOO1BQjox6d6d/CMelJ1rvjSjyoxcncaF2RhSc/SmwkKmxu3FS8HrScHr/ACodLbl6aBzdxFcKuM4xxSpID3qEAEs2SNh6DvxTwTs+ZePbtWMakkkinFXJycijAxUIbZkdfT3pyOCDnjHrW0asXp1JcWEnG1hSPkDOehpJHDLwDilyGHPQis7qTlFPcrVWYpw2QcU1VUoMge9L5a+lNVfmZeaU0+ZNpPoCatuCqAp65HGaVMAYBOKYwKuFB6jOetKdysMnjvxRTagtVtoErt7kmKFPNLnjFArqMxTSHkYzS0hNADAX3kZ4HTigoVcYY5PelPEin14p5B256kGuZwTv3TNLjGQqN27JFLglfvcfSl3Mf4ePrTVLAYx04qbQUutn6j1sC5KdeRxinIu3qxNMUsrHI684p24jkrxTpyjFa3uvUUk3sP7UnH4Uv5UhFdRmBJzikXPWlx1zQaAFNMUAMR68jNOwMfSmvwQ3pWdT+bsNdhSOjZ6Upx60Y4x2xTdnXvRZp3XUenURcKzDPuKHYbgQenWkIC4YAe9ScHjFZKM2nHaxV1uJvGB/QUBgTihcYKnqOlI5AIbv/Oq55KPM2KyvYePpSfyoU/LkikzzntWy1IA4PFB+7+VBOM96Qnj8qb2AtjpUlRDpUtZDYU1/uN9KdTX+430oEVx1pw6UgoFUMXFKfu0Up6UgKtuP3Z/3j/OpCv0pkH+r467j/OpcVaERsONvr1xS4FO6EmkJpRjq2xt6WGiqN2JP7QtSkalMtucnBHFX+p61GyIXQsBuByuT3qhDj0psnCd+TipOvemSFdpDEDNZ1fgZUd0IcghV44zTWLFtp6noaNwbB6OO3rSuQyHHBHIrkck07P8ArsaWasIrbm3E9FoUl1UA4zyaiUlkYDqxwKlRMqFz8o6+9YUqjqWt/X9WLlFRFU9kHHqaXJztI6inMwVcVGCRlj+Ars+FpX/ysZbggALDrg1LtA7YpkakcnqTmn5561rSjaK0Jk9RrelJgEdB+VL1NKO4rRpMkYyqASRwKjAAHIPPYVNIN8ZHrUe7OGHUcEVx1orm2/rqawbsG4L0zjuDScHDc5LUsnKblx0qMZYIDngZNc858suXpujSKurkue5zjsKViwG7Ax6UAhRlsZP6UhO7BJwtb6231/rVmfUU4Eg4+8OakwB9ajUbm3eg4FSEiuikt33IkFL680maM571sSNfJUjPWogfueq8EVJKSEO3rUJ2YyzEn6Vw4mVpaG1NaCy4Kkj0waYG+4BzgUjKMcA8+tJhWI2DtzXnVKkpTv8A0zeMUkS7wBgc+9C5bODz3NNU88IPrUyKd27PbHFdlJuo1qZSSih8a8YFS4I4xTQABxTs8V6KVtEc4ucDJ61DI+3nqTxx3qTqKgnOApPY5xWdaXLBsqCuxoXcTyc9z/SkmOV2rkgdaXK8nfjPWnKmecfKOgrjcOdOEevXyNb21Y0r8wK9AMYFKWzgbi2OcY61Mo29BijH5Vr9We9yfaESM2DxyTyaUx7hlzn2pYj+7OfU/wA6jjBZAzknPapgvdit7r5De7YsThQwUZ5PApYvmUnOMknimROBGccnJwB9aIw/kBsgcdaypyvy9dHt8i5LcsA7RgDP40oJ7nmmxndGpJ5xS8da9GDTimjne4UyV9sZIod9o6c9hUZTcCGk+Y9qxrVHZxjuXCPVjmG10yckmnMh3AhiOMdKbEvBzyRwc1Jk9qmlTUotvqEpWY0RgdufU1D91uSAwOee9WOahkDbzkZX0zU4mCjBOKHTd3qRSsrY253A00DacdR14NOCFuTjAGcCkjJUI/HPWvIkpSnzy/r5fM6lZKyJVJIGRwOcCpt4IyMY96iZvmDEEAdaSLBjDH/9VelRm4y5Fr6nPJJq47cd2MHkcU1CRM4UdcH6UPuba3RQfxpchZRsAyRg0SqNvV7P569hqKJkXauMn3p3IqNcq5BOSRmpMgjNdtOScbWtYxktRO/tUJJbDLxjpmlkfKEKepxSEfKW754rmr1OZ2W1rmkI21JY/ucdffrT6jjGGcj1qQkn2rpo/AjOW41unPaq8JwAx7jNWWPHOMCq653bQMKeRmsMR8cWi4bMWNME55xjvUuTnpSBcU5eprajSVOFiZy5ncY6ZbOSAeoHeoxgyFB9z096sNzmoI+QqcZXvXPXhFTWm/4+RcG2h6oeAx+VenvS7ARgjPfmpDwOlJjt0rqjSjFWM3Jt3KpQjORjJoYbNhHp0qWUAlOeAaYwIUHH3QR9TXnTpKDaXl+j/wAzdSvYVYxjJH0odN2COo6VKq8ClAAFd8KUVDlsYuTvcrkMB5h4b0p6oSoKnk9adKMBW44OcUkZBLHPBrm9nFVeV/15/oacz5bjwAoA4GKR0DkFu1PFB5rscItcrWhjdp3KsZ2k9B1H606IEN9RT5I9p3DHzdjSxgfezk/yrhp03GoodjaUrxb7jxwOlJ14p46ZpMc9OK9EwK+CCUXJUc4p4bJxjB96Zg7iOnz9fanHIYdcqfzBrz4T5HdG8lck79KTPJp+M88Ypj4VOOTmu5ySVzFK7sRZCRsHHPJ+tODbYxuPXApJPmCoRyTSMSJFU8jrmuH2nI3byX/Dm3LfclB6c5FRSrypyOOx705lI5Xn2FM3Zdm6HgY9PWtK9T3OWS3/AOHJhHW6GE85B5zyDSKMnHTJzUrlApwMn1pi8nH93tmvMlBqXLe/p/X5HQnpceQONhy2eOaEVsnacYPpTcqcbc8dVzVjbhQAMCu6hFVJX7djGb5VYryZICFTkkc44pXUxuhBJ/8A1VYA5PemOhZgc8g963qUNG93p+DIjPoCNnPGD6U/GFqINmQnacgYp4bPHQ+lXSqp6MUo2AemaeBxSAe3NL05rcgjwyOxxweaSIgl/rSmT94V2ngZzTY1DNJzjJrickppQfVmttHcRXbnvgkU4sSrDGDTYg3z4wfmNPBDA8cjgg06bco2vqwkknsRKMkZHy4pHBJHYE1IgYqcHjJ4xSspxnq1ZOnOVO1iuZKREoHKt604Rkcc80pUgbj+P0p2R5eGzj1qY00laS22G5O90OUZGBwR2pdpHOKaCdyepHNSj34rupSurdjGSsxpB9KQDmnAnGWABz25oxx6CtSSFxht3VT1pU+UbTgjsae52oTgnFR8k5AArjq+5O8TWOq1EdSh56ZyKQH5znp6UNnaQ2fak6MCRziuSU1zWWmqNEtCRyQMk/h600KC5HbrSEnIypOO3apYzyTnmuqDU5/5kO6QeWM8cfShU2nOSTT6TFdSpxvexldjHQkgj60jBipyMipabIMoQPwqKsLxbRUXqhoBPJOBSc9Qc+1KeVDdRnNKUyNw4PrWSXYfqDMMA5peAmc8VGD+8APHNLkAkdgaSxD6+g3BA3K55yORxTxIuBTSXA3Hp6UqfK+B0IzimpS573FZWH7gOnFMHMnAPIp/NLya25G2rsm6GOpxnuKTcGGCe1SE8dKTHtRKDvdMEyJckYB+uadtIz83NIg4Yd8mhQCgyAaxim0k9WU92LuIIBxSh17HimtkD1X+VNUEo3HNHtJp8ocqeo/eM4HWghj1pg/InvSsMDIznNHO5Jy6Ba2gqlumOnrTvmx2po/1vHpzUmK0px0s3sKT1GFGYcnrT1UAUuc96DwK1jBRehN7jGTLZprAb0FSZ6U0jP8AQ1M6aaulqNSsP4ppHPtRzjnrScn0zWiJFpGPye+RRjnvQw+TPuKHsBZHSpahU8VNWQ2FI/3G+lLSP9xvpQIrilBFNoFUMf2oPSkpe1ICvCR5R4/iP86kzn0H41HAP3Z/3j/Onn0q0IXNJ9KjkkEUbORkAZOPSlB3DIFMBxI70hA4zjPakqCd9k0AweWxx9DQBYPpUbqQ+7g8YwaczbAPU9KY/Ay7ZPoK560k1bsXBPcaxUkApz7VGxKnI3fjUoVm/wBkegprlVIReWbvXBXpPlcn+WptCWtkNKlVBB4PFTAOQMEAVFgGfb2HHWpDGUxyR6Gopxau0tNtxyewEMDnAHvT1UHk8+lIAehJzT1AAAArvo003foYzfQXpSZ4pQPejFdZmJ9KTtS49ab7UgEk3YAB+pHWo22jncwP0p5O7gfnSAZOVHHqa4aq537uv9dDaLtuRMx7E4P4UcIRg5z+lLIuTsHU9TSqoEhXGV6Vwuk1O3nv2f8AW5tzKwoUHkvSgfMP4s/pQUCn26Z9Ken3ip6j9a66VO0rSVncylLTQdilOKMD1pO9eiYC/wA6DnqMUnsTmloAjdju2jkmmhctwc+rH+lKBlZGz82TQp+Tain6muFvnacjZKysiOTCgqvJJ5NH3ZsAdFBpSmTlecHP1NO8sk7ujdhWTpylK6Xa3orl8ySswYj769c4pyYWQgZ6ZpAjHnYAfWliQMm7qST/ADrWPM5qy1+4h25STeAeufYUm/LDgilyiegqMtmbKg8CtJ1HFq8vkiVG/QdIxwAO5ApkqqE4HJ4zigktKo6YBNP2jOTyaVnUcrLyH8NhQo9Bn6U/p3poz60vtXWkkZCjnnOaPakxS5wMk0MCCJj5R+U5yeD9aaFb7P1IG3jFSNKCrbfTrUbIfs+STwvSvNklsney+R0J/LUcrKkQUcnHalHywbT2WlDIigDr7U2QtsPAUe9XzKMb7tLp0Fa7HI6rGuSAcCmySMWAjPGCaVQQSqkDAH41Ex8uQZwCePas6lWagr6Lb+v6Q4xV9BQ298jk4wP61Iw27B3zmooCEjLE5xwKX5jl3GB35/SsoVbwu9W/wX9fgU462WxNHzubsxpwpRjA9KMjFerTjyxsczd2Ic9KhkOW29gNxqbHaoHYCXcORjDe1Y4mSUbMumtQP+r24+ZutJHH8oBHy5yM07bkYAIHcmpcAcA9Kxp0eeXNLoXKdlZDBGuc49+aan8angZ71LTCiltx9K3nStZwRClfcYGZ4ce2CfWnEqVTYOeDTUBLsFI206P5QUC5YGuWK2u/K/p2NH5DpMDa3ocGmmQ47Y9zzSyITGxPJ9KQEAHoymrnKam+iYklbuQg4AIz8pwRUuT8iBfc1GdhfC5APXNKoY529Oma4ITldxWvTQ2aW5Yi4BXOff1p/TJ/WoVYqOCRjkg04nzO+F/nXp0qto8qWv8AX5HPKOtxX/eRnHemqTLtIHA5JNN4LlQx205SQTGp6d/QVn7Tmld+nqyrWRL+FKBzwMU1G6qScinOdiswHQV2KonHmMmtbEcxyVQcAk5NM3ZwCoAIyMdabI+dpPXB6fSklYBkA6gGvPnVTlKXTT9P+CbKOiRMkhZFPGadknqajQjaFAPFPJA4P5130pXgm2YyWokjfLjG4ntUYAUkNzxkU9isiZB6c0i/OpkIFYSalUT+706lrSJKMkZo4pFIPI/WlJAHJ49a6lJNXWxnboQyHMgB4UAsaQnjkANjIpJCGYMM4Kkc0SMBsIPY1506ibk7/wBaG6WyJlYEA+tOyBUcTcbSMYFK8gVSa7oVE4czMXHWwj5Dq2PlHb+tCAF2YdDTC7BSrDk9DQcoNnY9DXK6iU+a2m/z2NOXSxPnI4P5UjNtUnFMxs6fdpHc8BSOe57Ct3WtF82jIUddCNmyd2MEjrSu25lA/iGevpTWB9Mg+1MAzz6cV5c6kk2mtzpUUTrIBnbzz0FJuLuq88HJpoCAYyTQgIIODnHeuiE5cqTd/T1M2le49sPLj+6KarbXYtyOADTmKk88MKYrbYTkctzmrm0pc3q7/oxLaw+I/IW6KSSKI0zGGBwTzSCMhNqsMYwc1OMEAZralTbsprZfiTKSWxXdTlSSSAe1NQFZCTwOG/A1awAcniopQN4YDPGCPaoq4dJ88RxqX0Y1lxLx1IyKlRsruBxkVDlFIJbccYAqaNdsaj0FOg/fdv6/rUU9kODH1pCc5o49TQT2zXaZECk+WgHHOCaViRwR8yjIPrQ67T7Hn6Gkdg0e4D5l5IrzX7qcXuv0/q/qdG+pOsgJwOtOJNUkYCOI5+Y5NTbj3k5+laUsXde9v/wCZUrPQUZ+0OPYUiDMkgPXPGKRWzMScjjmpCg3ZBwaIWmrro2D0I1JWR1xnBzmnRNln9M9KapImbPJwORRHtZ5Pc55qYNpxS7vT7xtaO46I4BH+0akzk01QFHXJ604YrtpxcYpMxk7u4uBjGKZtZTlcbfSpMigYpygpbgm0QkuZR06dKfvOQGGM0jj51deeMGmuwZk6ghq5X+7b16/5GnxWJc4FKG96hk+6cHH0pQGA4I/Gt3UfNZIjl0uSE/jUIwwJxgHp70/dgYK9abH0XHJXjFc9aSk0i4qyuNdMAk/QUzJyM1JIdw569hTCOEPtXJUgub3VpoaxemovzDnPFPQ/Nljg0AgAA8jsaaRhtvUHp7V0xjZqSfyM730ZP3o59ajjJPB6jrTuvau2MuZXMmrMd2560U0EDtThiqEMIIBIpudvT8jTpASBxkZ55pjFOPl5rirXi9NDWOq1EkYZDAcjsaQMN5JHBOaQjIyBgClHzYxwBXE5Sc7/wBM1srWHlg3XOPSnp94kkZ/lTASmBsFOU7nBPH9a6qcveu3d+ljNrQkFHfFHGOKPr0r0DEUnim9TjPFFGD3oAYR/Ep6/rTc55HBqXpwRUZ+cngY6ZNc9WNtupcXcak8bMy8ZU80cK/HINAQJn5gKacFsdq5KtWStfdGkYroPjIAJP0pCwJyeT2FBC7sgcUobr8tEJNLlb0XkDWt7DlOD15PtT89jUQJyAcgetScY6jFdlGV1Yzkhw68mkOPQ0ACg9ea3ID6UYwOaPp0oK8UANJ60gpxHFGBQAmecCkYfL09KdwM0NjyyfpQ9gJwOKmqEdBU1ZDYUj/cb6UtI/3G+lAitzS9BQKUdKoYCndqTigmkBXh+4f94/zpxNMi+4f94/zpxGatCDPPWky3akKAnPemxggn0HrWbnJSSa3KSVrj803cN23HP8qHO1SenFQOj4jYzlMEEjHX2pynZ2SuCWlyYczHOOBxSKQZWJ6g8Cm/MJR82SBzxTtyE/MMn3Fcql30s+v9dDSwpfPypyfX0pka/vevTv6mpMFhhRtX6Uuz5gR8pAxRKnOclLewKSSsRYzLJ79D9KlyrId3pzmhoxgbeCOlNzn70Z/ClGEqd79QbUhGBKoxyDkVNUQJY5ZTweAKfuJ/gNaUppa6/cyZIceB60g5FMLHrtOKVTuUHHXtXQqibsQ00OI/KopThG55xQzMXKjGMcmkYMEbOCPSsqlS8XZFRjqrg2FCryF7mnb8jatJgqoBXIoGcYxtFZ69P6+exWgwACUc5x1PvQB85J6McDFS4XGMdKdtBGMce9JYV238w9oRtuJCkcdSaQMDKT1GMU/y19SR6UkfKEjuTRyT50v+Dt/w4XVhdxHRTTGdl5K9/Wns6jIPWmOwOAAT8w61VSVk7S1+Qoq72JMYGTTEVmjDEnn8KHYhCdp9KArhAOOKcpKc7WbsgSshqqwd8E9al2sRyePQUIpXJY8k84p3FOnRSjqEpu4gAC9KUc9KO9HbpXQkZinIB4pkH+oX6Zpz52nHWo1DiIDaOBjmsJu1RO3R/oWtY2CLBTcQMkn+dIrAyufwxREv7pck4xnApYSBHn1PesIczUFtpf8Ar7y5W1EyfOJH92lBPm47YzQhBkdhz2pV4nbjooFVBbNPdif6D846UufWkwKK7LmQ7JxUcpPlOfY0jMSxVe3U+lIFVwVUnOPWuapVveMTSMbasPvRbF9MVJsG3aemMUkZyCMcg4NOyB3xVUoJrmeopPWwKqjp0odQ6lTS5zQcEYNaOK5eVLQm7vcrFn3AAZbpuBqJ2diFYrxycVKQV+QOcDrgU2RQkLHGGPA9q8WtGbT1dlv2OuLWgi53sI+QPWpBuJy3JHO00wZSYe6ipXJbBK428k1dKnZO+6fy/r1FJ6j1bcoIORSllX71RRklDt4JJzntTtqoCScnuTXoQqylBNfeYOKTFch4iV7jioQwaEKOrDoKVNzJgcDnmiNkSEHuRWLqc9m9E1/Vi7cui7kg+6Palx70qYYZHT3pduQOce9d0bWVjF7htJ61HKM7Rzgnn3qSQ7FwoyTwKiwhOGJJ9feuevO65EXBdRV/1uV6YwTUu3vUa5IK5IIIxgdRUnGRmtKK924pPUD0qu2AxJXAHTHerNQy/Myr1ycn6CpxMeaA6bsyLbkMxHbOPShSMIy5GeDin/8ALLpy1LEgx34NcCo3klHtc2ctHcQndkAnJGM46UvLREDgjipu/T8qifcr/KOv6Gut0uTXe+hkpX0GMRsUKDkc/SncIVxkn+YpB+7JB5J/U0J+7znr2rFb+9/w1v8AMvpoPc7CHGB2xTd7P1zk9h2FKqkklyP9kelMJ2eoIGDx1p1eZPmeif8AX9f5hG23UikOBs5yDwaXePMLEEkDAFDln5Y+4FIDh2cqDzg1513z6PT0/rY26E0ZYAnAJPXmnbhJgL0PX/CmFvukKBjnOadD8qhD35+tejTbuoN6f1+ZjJfa6jWxu+X7o+9SuecDhe+OlAOwMp5Pb3oA2JsPXtz1pNJvXr+D7fP+twHFth3cYPBpXkHIGD656U0/JHtPzHoPemKpUkdec1pOco6R6/h/X9biST1YxiAuM4x0IoDA7Cc/L+tPlbPAXrUY5RR8owa86onGdk7/AC8zaOquyVXIySSM+go3F5ACeF5z60gYnIOAfpSiPqwPPQe9dkL6KN33Mn5jjiSUjsB/OkQgyMGPTgUjEFdw4cce9IR8gT+PNOTXNf5+vZAlpYkUnBOfl7ZqIA8sRhWyB7VIQwUR4/H2qT0Hato0vaRSfT8yXLldyCR22kBh6DApiqCxUHpU7x7iCAOO1RqNjnjo2D+Vc1Wg+dc+quXGa5dBocHPZh1qdABg85NQsMSucA4wcVPnkbRXRhYWk79CKj0VgaNW65qOUYQLjgkCpiOKY2NpD8gDJrpq004vzM4yd0IAQ6qDwR+VSdDioADgPkA44BqRHy20j5hWdGdtGrX2Kkuw9jzSd+aUjJzzSEZNdJmRNgzgexNKpIk2DJAGeaeVVgRkZqFDsdyxJA4z6VxytCab6vf5Gq95E4znpS5wPeoIwXd3BOc4H0p5lPKsMGtI17q8lZEuGtkRHCswPzA+/NIX2YwSfXNLFyFA4yMk0su0AY5YnGa82pG8edNL+vxOhPWzGIuHXPygDj3qZmDJtUcHvUQBZieu3oDTvkbngMKmi3GLXR9/8wlqyWMZdm7dKcY+cgkGiMlkHykewp2e1erTpxcFf1+855SaZGqsrlmx0/OmcGdvTaKmIz6UzaGO7PtkUpUVZJd7gp66gjHcyk5460/cAaiG5ZGxhmIHNGXHOARRCpZap9QcdSYkEcU1jSBgVGDxS10Jpq6IAuAuSfzpkhBiyADgiif/AFXp04/GiVQsLEYyBmuWs5NSiu3+ZpBLRg4+U4J6dKcrNtHQ8U0oSCAe3ekjcBecjtU6RnrpoPddyUMDzimphwwI7mmxNw2PU06M8vjnmrTU1Fsna4u1RzSKmDnOR2FOOSvSjjgZya29lHTQnmZE2FPIyv8AKkOzruJPbmpTwRSFM8jgVm6VtYlKXcZGwA56nmpFKkEgimRfNGM9cYojJDuMd6mlJpR7Mckrsfml7ciojnzAueozTtkmOD+YrT2ju7LYnl8xXfbGSOwqMDJUHPIyacchTlQR6etAHyjdnpwawqPmlqXHRBJ0wOgHNRhvkQ+vBFTEBhtAOO5qMcgLzw3p0rGpBynzf1ui00lYepycMf0p2NvXlT+lRnCEKTgdjTiGIwSCK21ta2q/rUjqKGwdp/CpM5FQ5zKPQCpcDrW1JqzREhc8UnNOzjtSZAbFbEgeetMcKvzH+dPIGOlROfnT0zWVX4So7ibfmAofCpj15pejHPfpSEEgsRyeBXJKEVBpLX+vzNE3dCAAFfcdalU7uD26io85iHXAPNPHHB4PY0Um4uy2dglqKV2nI/EUgyBuXp6Ub24ytJnbGSfyrZ2W2n6Eq4/twaXj1po+4OnFLwTwa6FJMiw4DFBJ7CgEDn86Nw7kU3JLcLCZz1FHegEYOOlH1FNCDNI/3fy6UuADSN92hgWBnAqWox0qSshsKR/uN9KWmv8Acb6GgRAKUHikBpRVDDJzStwCeKO9KRxz0oAqxcoen3j/ADpxz3NNiHysf9o0/H41S2EMdmHbimKSByCc80sp4A7k4pwwBisOW9TfYu9o7EUj7vl2ntn6U/ep65/EUijMjN17CpB9OaVOMneVxya2sRoNzs/rwKl4H+NLgenNFbQjyqxDd2AyaDnsaBzRjk8VYg74FDcAnjgUDHNMl5XGevFRUfLFscVd2FRcRrmhnXPWgkgcdKZHgruPU81GsbQiPe7YSOuwgH2pQ6gYyMfWmuR5ir75NOf5YyQBnFZ3leUrrT/hyrKyQxXUFifWlZt+APUU8ABQMcAdaT8aqNOXLZsTkr3AnvR2oI5xQBxXQQOUc0p9O9MzgUgJzQApwqk/rSR8RrnPSh/mQrzyMU3BVPvHj2rCd1Lmt0KVrWFT+JvUmgnMq5xxk02NcoCSelOiUZY474rFczjGPf8A4cvS7YSMG2geop7SYGSpwKRuZV/E0snChfUim+Zc8r7f5Bo7IceRxR14o60tdaMg6f45peegox69KQ4P0ouA12C/eIFMd/kO0HnvSuuZIxnjP9KkkCkBR1JFc1Wbakk/6saRSViPy2CfewAKREARcjPFTsuUIA7daiMfABJOKHStJNK+nUObTcBtXuBTFP7xyBk8dakChRwKhBJTkdT81RWc01f1/r7xxtqSbimNwzz1FRg42s3fOaVk+TKdO49ahJyiL6NXNXqSg9fl96NIRTWhOgLdfqfc0ucyjsFHJpC+xQgOW7mmDOV3AhM9+5qlOKSit+orN6k8Y4LYPzHNOI59qXGe9Ar0YR5Y2MG7sOM0x3CoWPannpjPFMkUMhVj+NKo2oO24476kaA7gG7Dcx96bL+9PT5RwP608MrjJU5HHHenIh3bmGAOAK4FBVI8kdn/AF/XmbX5XdiLGSfmwcDFP8tR7+gJpwpT04rsjRhFbGLm2QxnDSD/AGqRcEszckHA9qMhZ2yOoHSq80MsxMaSeWdwYjGciubm1UVrZv8A4BrbdkqEsXCnjPWnQIAD3IJBJplqGiRo2Idwe3AqZEKbiTyTk+1Kik2pb2v6IJPRoSAYTBPHIqR229O59arI3LgE7Aeo7058gcArjnDVKxPLTtHoN07y1Fkk3MDjkAnHv0pSoEapnkkZqPcGmyD1waUs0kh29AMA1lGrzc3VvT/P8LFctrEqDLMw7nFSYGc/1qOMnaR2HQ1Jk/SvSo/AmYT3FODUMnysr56cVKT+dQjmdtxzxkUqz0SXVhDe4i4blc/j2qRV2jFNiOXfj5c8VJgDpU4eKtzDm9bB34o3YBJFJxTWbBwBknoK2nJRV2QldkbEnbKT+HtU21TyRz61EEC43jC9vTNT8Vz4db3X/D9zSb7CY49qilUyAAc4PIqYYpCOK6JwU4uLITs7lRQTJk8/Nj8BSf8ALw4xkHrUiZCqTk4Y5xS4PmA45Jz+FeVGn7qt3T+//gs6HLVj44gFUsBupZF3AY4YHinj6Cjp0r040YKHIkc7k27kOGOXIww6CgAv+8Bw3YUsmcKD0J5PpSjiXav3cZ+lczglPle369/6/Q0u7XBEy25uPQelPZQw559KX1x+dIeOK6lTSjyvUz5ne5UYH5/lIJP6UpT9y56YNTTf6onGCOaaQcOuPvcivOnRUJNb6fnc3U7pMIwWcE/w8E1NjJpsefMfA44qUiu3DRtD+vQxqPUYY13bu4qM/NISD93p71NntULDbIdmST1ApV4pK9tL6jg7kqMHXOPzpcelRxkKApyD71Ln2rWlLmir7kyVmIfpUEi7ZCSCVbr7VYprcAmirBSjqEXZlbhiyqSWPBqwoBzUCoPJ35IbrmpkyUBPfmufDN9equXU8hQaZKN0b46kcVKBio5W2DJ78ACumo1yPm2M43voRAB3GRwV4oB2uoJ5U4/A03IVxgEDOQP6USgGZMYw39K8t1PdbW9/6/E6eXXyLQZSODkUHGfSoEY72KjvUisSwD49iK7aeITWpjKm1sRxje8jZwd2AaSIgRsWHUk5qSIExE9ScnmmxACEKw5AwRWEI/DJaNpv5stvdCRJiIMpwTzg09dsibiKjiJWAHGVpVO21Iz0X9aKMlGKX927Cau/mJEmIgdm4HnHpSsmGQnCjPSpoxtRVPoKcyhshhWiwq5F30E6mrKi5EgPbJP4VJIoBDDgE806RcbXA+72HpTdrMm1SCh6HPSsvZOCcHr1/r8iua9mPRsjkcjginc56VGpHmMRzwB+NSjpzXbRbcTGW4duvajBHGKO3FLWpJDnaZBnk8g0YwoZSTxnHrTnTncv3hTFfacHoTx7VwyXJO0tjZaq6Gh9o+X7p6fWpUbcuemDzUJG2ZR6nIxTkAYnqeScVnCtKEuXzsU4Jq4+Uq0TgMCQKR8MNhPLDihhn5WUDPQikQMV6A4OK1U25vmV7q39feRbTQVdyrhgDj0pIiBuHuadu2nlSKSMAlzgYzT+1Hlf3h0dxYwuXGO9SKqrk5PNRAbZiF4G3NPywdQe9OlaO62YSu9h5o2j6UvWk7dsV1mQjD6UuMCjOOlHJHWgBnlLzgYpgQrMwHGRn604bmkK9Me1I4IcHg5GK458rs1HZ/8AANVfqxGU+Yh49KeWZR93j60yTcApK8A54p+9SCMj0pRaUpK9v68wey0HDBTPqKSLmMUkR/dKPakh43j0Y1rGSlKMu6/yJasmiQDFGB9fWgHI70nOa6CBCintTPKA4BOB2BqUcUd+elTKEZboabREyKsiccdKeUB6cUrpuXjqDkUh3Y7Vh7NRk/d0L5m0tREJKA96bljKRnAxkUqMRuXGTntTSSJQdp5yKhzThG99PX0GlqyQqf71MKM3cGnlj/dNKmGGRWqjCWmv4k3a1IgX5HBxxUgU9W/IUDAlb3FOop01bXoEmRlMHgkAnJqTaGHPWgfSlArRU4q9luLmYzDD3prKWBz09BU2PemkZFS6Sas9gUmRx7WQHFBXDjjAPBpFVlJAAwTkc0km8ICccc1i3ywvy6ovd7kzDIwf0pqYKjjmgFj0xSLkMV4z16Vbl7ydiUtLEnA7YpM80nPQ80pGBmuhECfSlY/Jz6ijnPPSkYfJQ9gLKnipKjXoKkrIbCmv9xvpTqa/3G+hoEQDFLmmilFUMUdaeTxTe9OJ4oApxH5T/vH+dP7e1Mh+63+8afxmqWwiPaDISeaGVVUt6UciQ+npmkbLDbgjNczUVF6a69DRN3BFGwEkjNLn94AM9M80/kU2Pl2bGecU/ZxjyxX9WDmbu2SenNL3xR35pD19q6TMUetJ360fSgHrQAY5pjgsRg9DTyfam7l55rOpytWkxq/Qa+4KTkUnzgAA8CkbBwASec0u7joawvDmbuXrYRVLsTnpxSOvQZPJpUyE6E+9KMsw4PFKMIuKXVjbdw2+5oj+6D3oc4jb3pRgDjoBWsYpT07EN+7qLjpSUvXnvSdB61uSA55p4QkZpq4x2xTw64wKlzS3YJNkZ+VgMZJ9KjcttI24zx1qYkeZnjGKa43FQB3ya5pS507M0StbQREbA+bpSxJuXOTzUm3IODmhUZUAyOKcqaUlZXQlK6ECDdxyaa4+ZAT3p21zxuP0phGXIB+71PpRNtRso2HHe9yTINIxVMZ70w4GDyPQ0btzjOOBik672W4KA93VUz1J6e9NG3OXyT6VGvzBW64GB9an2hV3E89zUqTq69B25dBrKuFccqO2akLKpC926cVF0jPq3QVIMjAJq6MVdu3YUnoKaTt60vXvSEcV1GYmagY5c7B9fSp8DFQsoDYHU84zXNiE2l/X3GlPcjOV/ix7dabxtOfvZyKkVQenT19aaAXaQ9h0ry5UpOz73/I6FJCjeo6Ae5FSKehfn+VJGx28g47UY2rJ6dq6IRUUmn8iG7uxY7UhYY64poLEDGfxpNnqcmu72ja91GPKluKxyuVGSOQM1HEAwLOcncRz2p0bDy16k46UkakqecAknHesnPncWlcpKyY5CAz8/wAX+FSccgU0AKcCn/w9a6KcXGNmZyd2NPPelxx/U0nelzViBiijJwMVAp3znqAV/OnuR50fHHPWlXDyhgDgAjNcdT358vZ7f16msdFcZxFKwUdQDgU8oWOXOfRRTsYPFGOa1jQS0e3YlzIHAV3B4BwQfehpcgqQD9DT5ido68nBOKi9VUYHfPU1xV705NRZtG0ldkagYY9+wqTY5HI+X0FJsCyKnqpyadGzA7QRxxg1zUqSTtP0077lyl1Q9W28g/L0+lOdgvXknoKjPfByepp4X5d5OSR1r0Kc5axRjJLdjTuUhnPB4x6U1sM6nGF6Z9aUhpUJ6L296GYyRgIOnP0rKT0a6brzKX9eRJuVSFA/Cl+lMK4i3L165pwcFQT0rrpze0vUykuw7HeoSx3sfoopWbcww2B7etMjIZ/+Bf0rGtV5morv+hcY2Vx7LyVJypUnmpU+4BULtudh+HFSq2QSKqhJObSFNOw4c+1B60Dgc0Fh0wK67mZAQS7GPIx970zT41Vvn5JPc03/AFbMPXkU+NSowTnvXJSS9pf1v5GknoP6YwMUN/nFLkelNwc+1dhkRuQ5MYHbk+lA/dgdMevpTRkM/PJcDPtihhgso+6VJrz3JtufX/h7f15m9uhNjPUdKMDOM0icxjPpS/drui7pMxaEZQeD0NRAMuUUkham6kZpijydyknkkj3rDERTs3p5lwZJHgKNpyDzS9+Tx2psa4XnqeTTup61rT+BXJluIB16GoN+C+OCWxU7NtBLHgVA5G8kcg4OP51hiZpW1Lpq458hWUnoMg1Kp3ID6ioZ22spz1BFOjYqQp54qKdRRquP9d0OSvG5LnjimlsHkgZpc8dahOHlIIGFH6101JuK93dmcVfcbJhTgdCeRTpJDtUJ1J4pi8TfMchRgE0o5lZlHC8YriUnd20u7ea/rU2t3JVfPHRvSmyYb5MEnGT7Up+dcjqO9QjcWkHfIzjvWlWpJRUd79SYxTdxrHgBsHHIINAJIDZ5XP61IXwCdvTuaiXO7aTy3WuCrFRkknf+tDaLuiVPLCDcRn0pDn5scZI2imjBypO1xU0Kg53ZyPWtqSc0oaf138yJO2o4K0fTkelNlZTGxHUCpuF6Ux4hJ6jmu+dJ8rUPuMVJXuyB8rDsPIxipDGGAwcUTDhRjqwoc+UVxnBOMVk4qMmmrpWRd20rbkv459qMcZyRTQ1Lniu0xAVG0YxwSPan7uKaRkHv71M4KS1Q02iKDd5SsOc9jU6OGXI69CKiUFFVWGQO4pYRiP6k1zUXyuMPLX8DSet2Sj2p4FQRyMxY4BAJA9anVsjA4NbRrRkQ4tEUincOpHoKifb2bBHrUkhzLtJwijJFAUMMkbR6CuOrFzk1E1i+VK5CpLsBkcd6dGwTtz60zjeSowB3qQblTKc+1clLmUr9V8zSVrC79zZzk9ABT1G1Tk8nmoyQ6524btipVJAAI5r0MNrK71MZ6IUjrSDg8UuOc5oz7cV2WMhrAlww9Mc01mO5CRgg1KeRUJyZuegHFc1aFlo92jSL7jiTncB29acjqeO47VHuZySDjHHSmk4OejD9aXtHHXoHLfQn4yT3pc5qES5OccdM04y/MQOT6CtVWg1e5Lixc4uM+q0kmd6HPemliZFJ46ipNwYcc1lFqXNG/X/JlO6sxrkMhHfFEYBQZ9BRgHtTYhuQc89Kb5ufvoCtyixKCpz2Jp4ULnHeohlXIBIp+4jAbBzSpNRSuvIJXb3JQw6U0/iaUe9HfPWuozEHPGKUUc59KUdPagBD2FNDrk/N0p59BUSDDuCM5ORWVSUk0l1KilrcRWAlbng0sjfKDnoaVgN6n14pxQEdBWSjNxlG/wDW5V1dMUdKbGcbl9DTE5Ug54OKMDzMc8jNHNN8srBZaocxw6n8KfyTTAgJyc9fWn/hW0FLVsh26C/zoBx1oAP1pBnmtBC555/Wikzmjv8A40AKDzTXwykZHPemzAmM98c/WgKhAIHHaspOTk4pFJJK4sbARrk84xTcqHBBHoaFXbIy4GOopzIGU9Kyipyhbt+hTsmPzx7UmaZHzGD3p+T0roi7pMhqzDPPehh8nvSjNIw+X/CmxFgdBUlRjoKkrMbCmv8Acb6U6mv9xvoaBEC0tNFLVDHAjNKelN7049KAKcXKt/vGnk45pkJOxv8AeNP7e9UthDQwbof1p3QU1YkUYUY/Gl2j+8RUtz7D0AsAjHpj1oQbEAJ5ApjrkhFJ55P0pSyLx6dfaud1Jc93pbQvl0sS9qT8aZnaQQcqfXtUeTgv33YqniLLbUFAnzzxSNIBx39qaWyQoP1NGQpAAJNVKp2Eoi+YAD1H1pUGEAPWmkiQFCMUiZOVyeKiMnzJ7jaVhw5c+wxSSfdOO/HNPxtzjk0hAZea15G4NdWTdXEB468UhIzj+lG0elG1SKPf8haDHydoz3pQSOdtIoyzdOOKcoYpuB5PasFKTd+/byNLK1hSwCFu9Ckk4P1qNj1PrwaVss4A6kVPt3f0sHISKu85PCipAyjovHrTVAI9h096HYgY657CrV1Fyv8A8EXWwp2hgR0PFPIqInOFHapR0/8Ar1rT3ZMhcADpQRkc03dyaXPHNaki8D3qEDDODnDcipc5qEtlmUkACsa7SSZcBwIxsbtULZWX2xxT22jjcT9KZxuGelcFWbaUextFW1FjAUcnpxTi27kjI9Kao5JHIz6U/e3sB9KISbjy7IGtbiryc5yf5U/tzSKMDOckml7e1ejSVoq5hLcM0E4NNByeaXNakiMcAk1Fg7V6Zc8mnswbK560isCuG7d65KslKVrmsU0gOeFHekVSMkDhulKMn5UGM9TUwAAAHakqbqS5m9g5uVWGLGyKAOvcU2VW2FmPTtU9Ry/6pvYVVSjFU2l2FGb5kDttQnHQdKYAzYJOB7UpIMfPpTY3JjAAycUSknJJ7WBLTQI2Cp+JHSiIsQwA43HrRAoKZPUmnJkO4x3rKCk1C+n/AAxUmtQjJLMCScHrUmPyqNCPOfHoDUme1dNJ+7bzf5mctxMYPWms5yAvLH9KA6sSOfTpUaglic8scD6VnUrJq0WVGPcc6M2CSG29qeGBUYximkbJVC+hzzRFyGPYkkVNLSdhy1RJ70AEmjpR3rrMhrkqC2M1EFy4z1HzH61JKpaJsUmNx3K3BGK5K2tReX9f5GsfhImBaXcDjBwDT1Tklh15xSqvzDHRR196lz3NKhRTvKXVhOXREZX5GCbVbHBIzSJjaU9Dink8VGwJfK962muWzS2JTvoxFJVCg6jiiMhIyp6g4NNx5bcZOf50oXD5bkkZrlV013WnkjR2aJIwVTB4qAcjB5VeBUmDIeOF/nSlNpPGVI7dqqUW0uXZf19wJ2bvuNZDgYA/CmDhifxP1pxJIwpJqMFssc5B4zXJWa5k43NIp21HoeOPvHqTUy4VcEcH0NRIVHBXkU4nhtvQj9a2pNxjdPX8iJauxMxCqTioGyg8w9e49qUEs2T/AA8Yp3+sfBPC8/Wuid5q/wB3r3IWgwZOJMdP5VJy3zL0H60wZDGLPvn2qRDtJT06Z9KiCbdr6dfUb/r0HggqG65pku5QuDgZ5phYplRwT92jBOQCx9TmqnVbjy9f6/r0Eo2dyM5Eh46EE0suTKAOuMCkYngYwRxn1oyS5I4NcXtNHF9WbW6kqE5Kk9O9SfdqIZUc7gPWguQp746e9d9KtaNpGMo3egpY7uO360H96wAPA5zRjZH159/Wm58ld3UHk1E7/a23fkNeQ7mVtvTHWnKx3FT1HemDgb+cnlqewyuQeexqocy957/p/X4idtug12DAryx9u1RsTkZGGH60qHKg8gEnNK5jA9/auapL2i5ro0iuV2IyVJTPIXrTl3MSeTmmgYXHGc9afuYZB2isaWrvN/1sVLyFDYIwTjOCD60qL8pboW5pMfNxySck0uTGcg5XuPSu2mmnzPZGUuwkYyDnqSciiIhAc9CSRQ5yAy/ePH1obBjCdG4FS/da8lp53Hv8xY8BCxHUk5psaBk3nIJ5FDqwTy+oPAPtU6jA9h2rWnBStFrZfj/X5kydtV1K8yfuxuOcnHTpUe3Ehb1GR+FXCqkcgfjTJhyrjopwfpUV8MrOS8hwqPYilRSVcd+CakhGF6EHvTWVinl4yM9fanR/6xwBxxRTX73mtv8A5P8Ay/EH8NiXvR9KBwaCR1ruMRGUMCDUDqQ6gncOuO9WO1Q7tryHuBx9K566Wjf9W1NIXEDEN8y4HqeakP3eDUZZlAJOVP3qWP5cjOAOnsKVOq72f4hKOlxx6ZzSE4Uk9hmnEZHXrTZsCF/pW05csHIiKu0hqSblB6expIV+RSGwTUjBVhPoBQqEIpGDgd65mm5rm1sjTS2g2HAySOCSc1Oyq3PWo4CPJHTPOaar/M54xu4xTpP3IrdMJbtiOMSHvxzSDGMbiR6d6ajEyvz6CpD3xgUo0eZNruwcrERXiQ45p6Hbgduh+tKUG7dz15pGGHyR8p6+xrP2Dpvm7f5srnUtBCAv+63X2NPRh909RTWDEYONo5zQvMrEdAAK1jeM7pWuS9USk5HvQOQaBSjgV1mQiikkGRleo6U4DmkY7VJHOBUVEnF3HG99CHcR8wHOORSEblyO1OwW5DDPtTeV6/p3rhdSyalszbl7DEGIh1PNSordj9SfWo8ELkdM1Jv4wOKypTSfvdkVJdhWy25fQdaI41ZQdvUUi/Nx0Hc1MPQCuyilPUyk2tBhRexI/GhF2jGTjNOxScn0rdU4p3SIcmxhU7yQOMYpHPIyCMGpl96a2C656ZrKrCydnuVF6gNxHpQdy4yOPWg8yYzgYzQcjOeR70rtXfb+tgsLnNOHI5qPODtB6nj6Ubgu4E5ApquuocjHmmH/AFqn1GKTkjJbHsKQlht789aU6l1ew1EkcZHB5BzSEt0JFJuz2NJvOfumqbg3fX8RJMapOWAAz1pWypDEDjjrShsydCBj0pZBlSBUKF4OzY766huYnlKVXyKRWBUHI6U3kOwHfmq57Wad7itclz/kUvemANj71AbnDDB7Vpz91Ymw/oaTIxjPNBPGc4pMjFXdCFIGOelMjP7sL6cUeYPTP0pFIEjeh5rFzjzppl2dmKwO8MvJxg0pLHsBS7h2NBYVVop3uK7EAwP6UvSjHHFOHH/160VktBBmh+U49qO9DH5MdqGBOOgqSox0FSVmDCmv9xvoadTX+430oEVx1pRSUo6VQxac3SkA5oboaAKcH3WP+0akA4HY0yAZRv8AeNSDBAYdCOKpCAA/hS447UvSk696YEZwJgegIxQvylge5zSNmQEAE470hz3zx0NcUpqMuZf13NUrqzCQBSV7N+hpmf3S5HU80rsCNp6jkGkGfl9q5Z1I8/u9V/X6mii7aj1GflzyepqQAAe3rTFZR35oLA53Hj0rqjUhDrqZuLYo5Yt26UJy7N6ng0YLDAGFpwGB6CtYRu0/6uS2LxjrSUdPWjPrXQQFLjJzmkzn2pelAEZXD5HTuKRTt6dP5UAYJ3KT70uUPRTkV585NO60NkhJMHkH60oBLHPemEfNnHAPPtTiRv8Al59RXLztycmaW0sSbwPlWkBGeOWPc0m8AZ20uSw6DnvXVGTm7317WM2rdB4X16040gpR7V3RSSsjFsKMn60pP40n41QAM/hTHO4kLjjqac52oT6c81GRhVT161z1ZPZFxXUNu7p09fWmnBlCgcLUjHHyj71RgBHB/hHGfeueaSsvPUtO+osbYz9cGnNwQeOT0pq85YY6nIpSOeFOfeiCcY2fyB2bFU4kYDHr9KVmByAfypiKCz7hzmpCQPat6XNy9lr+ZErXGFmA6cZ705vun6UyRht4OeaGLBSenel7RJtb6DtsLGB5Y7cURj73pmkjQGNd3XHIqQDHQVVOMnyt9BSa1FxignFJRnJroIHZpGUupHTIxQOpoJwCamVrO40M8vAAPJHFNRtsSgcmnjc4z0B/OiLHlCuVL3lyaaP9DTpqMjDMvXAyakAVO1NUMCwA75zTtg6sc06SaSste7CT1I92Zzt7ilyezj6YoI/eMCcZGFNLkFdrYGO1Y63d33KI8kKxA5U5xT04BPGAMVEeGwCDnilzkYLYArmjVtO76FuN0OLcnP3iPyFSqAAMdKhDAjC8D1NTKAFwpzx612YZ3k3e5lU2FOTSZpc/SmCQM2OuO9dTnFOzM0mwaTB2jk0wKPNwe4zmhztlBIGCDmlUFnDdAM8etcz9+Vnq0/wNFoiTA6DpTRySadQBXYkZid6RztUnsKccHjrSMAVIPGeKmd+V2Bb6kRBA3t97P5CpSgbHtUaK0ijP3R15qXHfNYUYqSbtoy5OwvbFNYZBx1xxTutJXQ1pYgrt0CnjPWjbiHOOpp0gJkYjsv8AOnNjai4715zgry9LL8je70GcPsIOD0p4TBGTmiNAVBI55xxUgH/666aFL3eaXUznLWyIzhH3djwfrQ3yOG7HjFP27gVPek2FgS/XGBRUjJO0fX0BNbsbgxtvJ6nninKuTvbqajTdISGPyrx9TQodjsOcdz61lB6ppaPb1/r9S35jmBcbuoByPejIXJDDB9amUYHpUUuNyjHyk84qqlJwTmnqTGV9CJ8thj06ilG4sT3GMig/M5JGOgApX+SbI54ya4uVq823v/nqbX6C5LgjK4NATO5h7EU6NRubjjPepMgcYrup0nNKUjGUraIacSJkdaYfnwh/4FSsdrbgPqKbgj5/xIPpSne9n8/NArClskRk/wD1xRJklU556/SkRdybv4jyKkRSSWIwT+lEFKStbR/l2BtIDHj7pAB7VET8zZOdo6e9WOfQVGYhv3Z/Crq0L/AKM+5FGNwIPUihT8m0g5HT2pYeCvoc0vRnPowrkjG0Iv8Aruat6slAyB0HtR2o4Iox716iVlY5iPZ82R064ppy0wweQM5qR85G3HXnPpSbdjFsEgjmsKtNJaLS+pcZajlYOCO4604ZzTI8MWb1PFSCtKTbjdikrMU88U0gNnI9sUHnrQOp6VpYkhdWiThuOgp6EINp4Pv3ps+cL6BgTRI29VxzkiuJr2c249NkbfElcmBoxmkHHenZ46V2XMRD6VFIMMGI4IwakyOagJYM29jgnjPTFYYh2iXDceMMhQn2qKPLnnsvP1pTuTB6jtj0pgIHmkdGPFefOqrxUun9I3Ud7EiOTGoxk+lEjFkKsMZwP1p6R/KMnH0pjgtHICchehrZ86pWfb9CVbmuiZ03IUHcdaEbaMMMY6elALKB/EP1pTICCOh966W1e+zM12IkUGIfzqNCcE9QSacinyxg4OOc0RMqoM+/86xgknG+mn+RT62FiXBZsHk1J6/1o6A4pQBnt+ddsI8sbGTd2GOB/hSHn3p2B1yaO9UIhdNqE5PShUKoCDjPY1JIm5CO+O9MGVTDrz6iuWVOMZ3toaKTcRUbeD7HFO3elRw48skcDJ/nQBumbk8AdKqNR8kXu2Jx1ZKDihzge2Kb84Ixg0jndGVIIPqaqdW0XdWYKN2Rnk5xgnoO9KUAUkn8KeAchxzxjFNfJUZ/Ae9ccoRs5NXf9f1Y1Td7EYzgDtUnzLjuKZjCxkVKv938vpUUYO9r2eg5sQHecEAGpSeOlR7drbT0PQ+lOU5JUnkV10W4tqW5lLXYUdBSnp6ClxSZ7fyrqMxR1PSmuMjHcU4A0lKSTVmNOwzrzjDUB88HAI7UjHccLzimHd/Ep+veuN1HB3Wppy3Fb5ZFPbtSE/vT04pHbKY6kdPWkBxJlgfauWU1fTa6foaJdycKFXnBOKjP+rJ7E8UFi3rj0pV5I3dugroUoy0iRZrckwCOppeCT60hzmlAOf8A69dyRiH4UY5pc5NHbgUwGEAKcAUxPlTcBzipegpg+VsHGO1YTik7lp6WFAJA+Y5NBPVW/A0uCv0oIBX61PKmrLcL6jFHmM2fpSAkgKe3WhD+8Kn0psfIbB781zKXwrq7mltyTOR8q8e9NbBUPjp196czY4HXtScFQg/Gt5q943v/AJ9CF3FCLn7tKQM9Bin4/Cms2K6LQirtEaseCMYozz6UgPFPyKoBhxikb7v+FONIx+Wh7CJx0qSmDpT6zGwpr/cb6GnU1/uN9DQIril7UgozVDHClb7ppAaGPymkBVtvuNj+8anNV7Rvkk9N5qcmrQgPHFH1pOfWms2BgHk9KJSSV2CVxHG3kHbn8qZlsf1xTiAvJ5btS7M/ex9K5HFyemhqmktSI5YZJz/KlYjYoA+allPRV6d6GXa64HOK5Zws5JeVzRPRXEXbnlaflD6flS4BGR+lN9wMHuK3jGUNNGvQhtMcnf68U4nNICCMjkUuM12U0lFWMpbidetLRijvViD8aCRjoaOtIx+ZV9eTUTlyq40rsaPmGTwtOVcg4GB+ppfvPjjAGaR2xgAZJ7VhyrWUv+H/AK7F3eyGSfeVO2eaT7sh/wAKTP7wfr9aCcyE9QOtczV3zdb/AKFrTTyJdufmXrSdAHH4ilAI+6RimkADZ3PWtpW32/z6ErsSdqXHNNznpyKUlj2/Oun2i6GfKxfxoJ//AF01WJZgex7Ukn3kHv8A0pOp7vMv66DUdbDmYFT/AEpgYFACCfSpMgL0wcflTIv9WM1m4tzV30/yGmrCj/ZH408DaPpSYpwP51rGCWpLdxgAAwBgDgDFKORnFLzQfxqxESkLI4+nNI3+tX0weKBlZW6nIFN2kSg4wWyTk59K5b2jZrr+pr1v5foOkx5ZFGcqcDPvSSDgHtkdakJ46jFN3cpX00/zFokhqZ8sc4GKImJzk5waWMYjXPYU2P7zf71EFZwB9ST6UnB/hooJrpuZgWCjkgCkLAggkCkOCdufrikyo/h46ZrnnU6LYtRFRsoAvpT0XYoGc4pqnY2O3UU8GnRj1e60CT7CjijOaTHPJo6e9bkDZCuBkZyeKjPoxPPYVKQGHzVDgdcey1xYiN3c1g9BCNoLYxigY3Hf0IzSyr+729z3oJyIz+Fcrp8s7drM0vdD2GwZXOPTtQHCSEDoRmkwMY2H6UBSJcnqwros7rlVv0/rsT01H4Z+W6elROcSqRyeRipHJGBnGTTXAVM9xzmrqLR8vTr+JMd1cRhh1ZjzmnNIBwBnHpTXBkQgcDHHrT1AKcDqKI35moaX6g7WVx/brSZOaSMjy1z1HFKWAyecDvXTGaceZkNa2BifSos7gGbknoKWR8o3GDilXkk54HArCc1OSS/r+rFpWV2Jwi7l49RUlQjDIw/vNU3NVQe4ph+tJS0hroIGEbXLnkEYIowCPkXk8Z9KXIdiP4R+tCnBII46iuTlUpXWzNL2Q9QAB+Qo4HHalA4xxR0PQV1pJKxmHuP51FKzgqvTccZqbA61HLtKnJxjkGs63wMcNxq/K4AHBGKlwOtRx/NznJqXHGTSo2cbrZjluBNJyBQSR24o6jmtiCvn5yx7SD8OKdJ8zMQOiEZpSu12JHyt1pBhgFUYXqa89wtePc3v1JUOFGacRmkGKMd8nPpXelZWMQwRUcoztT+91+lS5GPWmyAMPTHOaiqrwaHF6jFysuB909vSpeeaijcZJYjd0FSnNTQacboc9xAeoIpCOe5pw6ZNB69K2IIQAhKnpnINJwx2gZGck1JKcIaYFKAHt3rjlBRlbp/X9ehqndEue9HtigAEA0uO1diMhpHOf6012IGAPmY4FP70yThkb0as6zagyo7jQFU7d3P1pyFslWwT1+tNUbkcHqSaah+ZGPBAINcqlytPb+ramjV7on7dOaBgelAYHkGg4Heu1NNXRiN3KXK5GR2qNgBKCo6DJFCqGBbuSTnNEZw5ZsntmuScudLm663NUrXsKxEjKg9ckU/BTkZK/qKby8rFTjaMU5X52kfNRDVtve+jB6LQGkAQsOQBURXJCn5mxyM8U6ZeQF6scUik7s8A9CDUzblLll/X9aDSSV0NeMqp5C03rGFIHHXinuCzhSc5/SkRsyMe27H4VxThHntHRbGqbtqPAbGc7x9aVV3jsAO1MO6OQ46Hp/hUsecls9fSuqlD3+Vr1/rczk9LknOOKjkCt8pAIqQ80xgcg16DSaszG9hFAVcCooSDDg4zzkGpeM0kgG0sw/GsqkbNTXQqL6DYTw314qTndzUaIVXlsUuSpGeV9amlPlilJDkrvQkpQKNwxSdDiugzFZgqk4xj0pA6kdcUyfiFvpTsAr0rGUpc7US7K12RxqGj465P86YgYSPjtxz9KfEuY1KntTFOJHDZz7VzRSUYXVvP5Fu93YkWT5gpGM0SnKfiP503AMiHjoaWUfKB1O4fzrVtuEle/wDwxKXvIkKZ5BxSCMZ55PrSg4x6UoxW/s472J5mNWNsjIGFGKZgg7D65U1MDzSMAR0rN0UloPm7jCGZhkcA5yO9KvMrHsBik2nON5pqAjO04APpWdmpK6K6E+MUfQCo97AgHHNPDdu9dMZJmbVgHQ80nIHSgHJ65NI2T1p3ERkAEkEgk035wOTTx9855wOKROm49645RUnZabmqdkRsGC7mPJNKCXYHOCKSX5/YZwKMbZMHuOtcjilN8u2hrfTXckyw680EsflPFKGJHPXuKQfKfVa6+R2vfQyvrtqS4pRnNMB2nHY9Kfn866oSujNqwufWkFFITViHY/CmYB64o3DPGaa4LoVGeR24qZbMa3EDgHhgR0o3YOQdpoGVUDaAKMt9BXDPTr+BqhrHMit36ULlOB1PNNOVYHuTxQPmJ5w3tWEbuevxX/r5lvbyF2uTnv6nvTwCnPGKZtcYPX3p4U4zndXQlZ7O/qQ/UmycVEcFvel3D3pQM811SXOkjNaCjjoKAenY0GgD2rWxI7OewpG5FL3zmkYYXPWkMsjpTqjU8VJWYMKa/wBxvoadTX+430NAisKUdKQClHSqGPFDY2mkHSlPSkBUttu2TH981Kevao7YAK/rvNTH1FWhDMDdnHJpo5lPPQUpLDtTcnfxwwH51jUmtPUuKAcu2eo6fSlLZ4Xk0hYMPmGPwozkYTGf5VCfRP8AzHbyGMdrqOevJ96c5y4OenNOKZQA/n70oXAIqVQlqu/4D51uNHHI5BoHLFugo2lPunPtSPuLKpPWm7xWwlZix9CfU8U/jHWmFT0DHFNKc9T+daw51FKxLs3clzxgCjPFRHIK46k1J/niqjJttPoJoN+Dg9vSkZuQecj2pEPLn3pz8r9ayk5Sg3cpWTsBZW4zj1ppIAIXk05tp4x+dN4HFX7Nti5kN25XBpyKBwBQc471IoCjNWoRWyFdiGNT7fSmgDzOPSpCfWo8/vuvG2s5ximrLqOLbuPzgdhSbx9abIM7eOM0/H4CneTk0ugaWGIeWPXmlOWdRwMc0JgBvqaCwEn0HasdORXfX9S+o4r6sfwpQABx0ppfAzt4p3Wt4cl9NyHfqKe2aAB2pCKd26ZrUkXjOMmgqKBxRSAjPy1EWzKCDyAafjdI+QDg0jDEygDsa5pylNeV/wBTRJJjXBwM46jpT9oHWiRCyEDrxSbGPU/lT5bTelxX03FJAHXFRq2GbGTk8Yp+wD3NRAkq5zzn9Kmq5JpvzHFIkDnuMe4po7nuG5p235Rt4qPJCuvQ+9YVZyjbm+RcUnsKMnjruOT9Kc/QIOpOKEwAT+FALE5A59aFNctnu/y/4IW1H4zJnHAFPx9aYnTGKdyK7aS0v3Mpbhn9KAeaKBya0JGTH5PcnGabnEvJ6DinsQRjGT7U1cnqASOtclRpz+78DVbCN8yk888CnKgVvagAswLfgKk5HtV06ab5pIly6IOgpjnlW9DzTj601l3KR61pUi3Fpbii7MSY/KD05zTWDOh7AjgU7yxjnk01SxUKOMcE1zTTcvf6rY0W2nQUSDYCPTinRqVUA9qbEAm4ccHqaXdu4HT1qqcnpKW/YUl0Qm7a7Ade1GTg5IOe1G0B8dytIAhXB4I61n72qbtuVpuhhIMfuODTiwWPIPJJpr434U5pvIbGM46Vyqcoyf3Glk0P5UZ6ADAFTA8d81COuWJFSrwQDznpXXh5JMymri8g+uaRWBOO9ISXOB0HU01/l2kDoelbyqu3MtkSo9Oo4/K4469hTghzuOM00rxuPLUgJk+707ms07Su16IbV0T8AU0gd6aucYPXoadnHQV1RldXM3oBGR159ahBHLHkk4FS7+SveooxkoCema5qs+aSUf62RcVZO44HOeMEU8EsA3qKjcgSP7JT14VQOoGKdKT52v63CS0HD070cmjGep+tHQenvXS3bcgjYEuEHfqaPuv7GnMueR1FNX523Y+UdK5pL3/Pp6FrYk5Jox2NA+opGPFdKdzMDwOaYwJkUdsZPvTw1RvnzMjupFY137pcNx24N1Tg9DQjclSenemMT9nHsAaUMPMYn2FYqfLJOT/pp/5FNXTsTZ/z1oxRxTWYKCfSuxtJXMxGQMo5wetMOXwpHPelDMuC/Q9/Sk5Ylx17fSuSclJ6b9V5GiVtyUkKBk4FLwfpUQId89h296ASnB+72PpWkav2vskuPTqS8DrxURfduG3jpmnM21fXPSmEHrwG+tTXnpZDggQ5Jz36/WmJguwPRSTTS3ORwaACWIOeTXD7S9lvZ/1+JtykynjIHJpHc7TkYOKCqgcnPFNOSg9m4rpvOMbX1sZ2TY8ArHj0HSiLmMfTmlDYOG4J6Uj/ACjcOuOa2uviXToT5PqJEdm844zSqQ0rP1xwKRDhMGhFKoGHU8kVlBNcqW2/9feU+ovDXA6fKM08oCwJGajiBLMSvU1NxmuinFOLbW5EnZ6EUisHUqucAimlNpCdyOvvVio5FLDIPzDpUVKC1kv67jjN7EcnzRbujAdPenK2JOvDDP40fIep+ozik+8+QDtAwKzWsk09dP6+4fQlzxSHoaXt/SmEnoK7TIUd6ZLhoyD2pd2O340ob171NSPNFocXZ3A4LJnkEfrTXG1sHlTx9KTJA2nt900rHfGemf61yqzv3/rQ0/IFchcYyR1qQEYzmoFI8ljg5Jp6gEgdfQVNOs7JXvoOUELN80Jx0p5ztwDUT4KnA+ZecUu5sA43D1FaRqe+2+3+ZLWgISihWXGO4oTmRyCe1Hmc46H3pIxuZyR3pW1iou6/4Ad7itgyge3al2MT1OKQj96AOeKeGIGCMU4KLb5l1B30sOOfXFLwR1oNIc11GYucHpSE8cflQM4600k0AA6801TsZ8g4Jzmnjg0px+NRON7NPYadiNyNyY9ae33W96jkAyuRzmlZcKeTWKck5X1/4YvTQIwDGv0p23B4J/Oo49xQdMY6UoYl9vTjNOCjyrSwpXuwbKncfpSZQg8fhSyH5M+hH86eBxR7O8mkF9LkTfMM9D2pcBpMDnin8/nSqoA9KHQV/wAw5xgBIzxuHBpeowVOTTmUk5BwaMt6UuRrRjvfURuqr70/jFRcmQ884p53Y7Zpwna7sJroL/nmgjJ6UKdygnvQWAOO4rbnSVybO4uPWgcCk3AjrS7gRjIpc8XswsyNWBBc8joKeB3J5qNQNuzpjnrTsH+IjFYQvvb/AIfqXLsRtlpAeeTxTsfvCvrzmlJBIboARikYZkP07VjyNu/n/mXcehHQ8EUMvO4YB/nSAbuv3h6UfMBjGTXSneOv9f8ABM+ugEZG4U70A6GmEEJjJzUg4Aqob6iewowOtKODTfrTh161qSB/CkJ+U0e/alOcUmBOOlPpgPbvT6zBhTX/ANW30NOpr/cb6GgCsKUUlKKoY7OKU9KQnC5oJyKQyvbghH4/jNS/zqK3ztk/3zUuf/11aJEI5FMXmRj+FBUk8M1OVdoPXms2pOSutEVokHFHSjtxRWpIZ/OjPvSDrnFGR2oAPxqNuZl+hqQfrUZI8/6LWVXZLzRURxO0E9utMDMyg7TzSy/6tvpUoGFHrSbbna4aJXITkuoAHc8075x3FKceaM9hQ7AKeRyKx91czcitdNBqA7eDjPNLsPGWzikVgAAM/lTgwPHpV01TslcUnK9wIz3oAyOtJnNKoy2K6SBQOep607PNHl4FLtoASo+BKTjtUn5/lQOlROPMNOxE5yV4796ed2DzTXxvXp1odjsPBrnuk5Xf9W8i+wqAbQep60vHmdOi0xAxUYxjFSBeSx5OKcFeMUkJ7sSUjZ+I/nUgGRUcg4HpuFOLAHG7FXzJTbb7fqK10rEhx60UzcMH0pqyMQCRjPSqdSKaQKLHs+Op/Cm7nI7D60gYFix6DgU07m5zgdhWbk5FWsC8SNk4zUigD/Go8kwhj1HPFSj1ooqN/wAfvCdwzgUwk5p54qPkmukzDtUbDYSQQM9QakxxTGQ79wI4GOaxrJuOiLg9SMOR90EfjSZLON1Kdxzk8fzokwiA4wScV5VSLs30X9dDoi1sAyGOOQDxUgZmP9KaCUk47808kMuela04Wur2t0Jk/IejD7o6il4PJqInlD3PWnZZu2B+tdtOqrcqMpR6jmZR1peoznimhFweKajkrjqRTdRxlaXUXLdaCxHCkehIpFP7xsdDSIMlwfWnnC8YwPaopJyUeiX/AAw5WTYoz2pcnHtSZ4oBrqMxx49AaQHB6Z96QZzxRngknFJuwxg+djz8oODSJgMy+hpAcOwHOeeKkVCGJPJPpXLB80k1q9bmj0VhDGDISe9SAccYpMc0YIFdMYKOyM229xpUEDJ5pnJGSx2juakxwaidcYUck9PaufEQ6pGkH0Gbd546Uq/c3DseafGMAn8KjjyvXoRXE6ai4t9b/wDANea9yUPlfu5+lNJIVV9DzilRCVB5FP2jBFdSpznFN9jNtJi/dXp2pqgMMsck+lKjZGD1HBpgJDFBjPY+laSkvdk9u3mSk9UC7mBTsOppY8KxTt1FIPkbkjBpwySGPHoKiC1S+0vyKf4Djw/TANJuweASaa5JwoHOc/SkU8KCcZ5NN1GpOMRKN1dgSpbk43H9aEYiTBI79qc6jHU/jUWN2TuGa5ajlCaNI2aAYdmZuBmpY2HJ4APQVGiFwOmBUm0DAKjB71VHm+O3z/roKdtiSo8eac/wjp/jSDcWKDOB3p7naoA69BXU5KavLZfmZ2ttuM3FvkzyOv0pTmPjGQelBQhdw5I6+9ABcbu3as7S2+1+n9fiVdfINhUbuc96dkY4ximq27I7jrTCTHnPQjI+taqUaa5lsTZyduo6Qbk2g1Gx2rlRkDnHpT1XnBG5sZOaRoypJ24z1GetctZyl7yRpGy0Glx5GOvb604hVGD1bk1Gq/Ju7A9KlRMncTzWNOUqjSt0/AqSSHl/YgevpTXO9wvYc0vIcLkkHtSRkAkEnPTNdvtG2oSMrK10OfO0L68UzcY8j+HtTnBDBwScdqRyJAFHI6mnUvdtfF0CPTsBjIXcv3u/vTgQ6AkcEdKYWIGz+I8A084SP6CnTcU3bRJaid/mRZIkAzkChW67utPWMlCD1PNJtdVIZhgVCpyh7yQ209CJzu6DAFGc4Y5I6fSk2gQ8dW5P0qRQCHX3rkUJVJa7v89zVtRQMu0DoR64qTBOCe3YVCN2AM4B4x71Oi7VAyePauvDxUtbaGc3YGGRzTNr/d6r/KpG5pK6p04y3MlJojlP7snv0FKr7RhjzjrRKpIU4OAc4FNdgY8DqTjpWE3yycuv5lpXSRMCT0o79aQD0H40uOevFdSMxwOBTSTQD7UMcDB6UAMmxjGBknFNbj7pxSkB/X2pkm/GD+YrmqpRblJGkdbJEqMWUMcetBOeT/hSAbUH04pi7iqnk55xWiny2T10Jte7HAkjBodGKEKaE+vOehpX3cLyM9TROUXBhFO43gjDAqaaWKsOf/r1IqAg46etMlUDgcnqSa4KkZKPOtDaLTdhhBAUdATwakDADgE+9NVS2O5HalAQ9RtOamk3HZ29RyV9x3Yn+Jhj6U4DaoXPApFwH2jB4p23p3ruoJPUxn2AqD2BpQqqKACaUg5xW/Kr3IuRfdfPbGKGJOMetS7ePWoyuXAA6cnFYVIuKdupcXfcczKOp5pVIYZFNbaDgLnHWkGB86nj0FV7RoXKSNkDGTTenX9aU4ZeD1pOe9bJpkink/0qIc3BBz0FTYz2qLGLgn/ZrKqr29So9Rsmdy89+lPJYggjj2pJM/KfcU8DioUVzSVx30TEiI2Ad6QH98fpSRgMrem40CP97xxxUpy5I/IbSux0v3M+hH86k/zmmGNiMbu9P2kZraF+Ztol7JCADPJpeO3Sgg+1Jk56VoSL9OKKXtmk/lQBE3yyA9iOafvUjrTsDHNBUY+7WXLJXt1Kuuo2MfuxnHAoyPM79KbGMqee5H60jAh1wTzmsby9nHTsVZczJT+lJhT2pmHz979KdGSwJ7g4rfmTdmibdUMKgSqAMZBpwXnk8UMfnTgVIB7VEKcby06/5DbdkIVyMUiKBk96dnnFJ6Vtyq97E3GsgJz/ABUEOD2pxHvS474zUuCvcLkbgj5ieQOPaghiPvcU4jI5pqtwBkelRyRUh30HD3pwwO9N460dcVsSOzz1pxPFR85NP7YxSYE4p9NHSnVmDCmv/q2+hp1Nf/Vt9DQBWFKvSkFKKoY7ANKRSClNAFaLo4/2zUv1qKIcyf71SGqWwg3LnkjNGfao2HzLgDrT8VMZNtp9BtC9qbxn/GndqZt5zmrEKevvR+lGO9GKAD6dajKtvJBHIxUmPwpmQBnPHrms5qL+Iav0GSZCctwSOgqXBwCSaic7sAHPIp4bB5BrCKhzvrsW72QiD5nyM80OQEPbtSITg4B60EMw56Uo29nZLV3G/i1JB09KYnMjegp9Mi53H3Nby+KK/rYhbMk7UqDAz3NKBnvS960JDPvSdRx0oJIprSHO1eW/lUyko7jSuOqNAzgkt3NOCsOd36UkbFflIOSSaxnK8lzLQpLR2G7AJVx705x8jccYp2GL5OBxSgZGO1VCGkraXBvVEasoQc9qdvz0BNLtA6ClGM01CaVribVyKQsxVcYyc0oIDbVXOOtK+Syt1x1pOASwwQawcWpt3/4a3+Zd7oRiByBg9xTGbESn0NPfDDKkZFRr02noDnFc9ZuL0ejNI6ki8kL2HJ+tOdsDA+8eKZvIXgZY0gDnrwfWtVU93lhqyeXW7HYXAQHgdak3r71Cpxlen0NOGa6qK0uZS3sOLbqPxpv8qco9K2JDpTJCSyoD15P0qT61EeJ89iMCsa3w27lw3BAGc56LwKbKdzHHIXj8acFYfKMAZpVHzBRyF5JrllByjyW3/r8P0NE0ncaRv2U85HVdxp4XknH40uM1tHD9W9SHPsQt8oDt1B/AU/Pfv1pZBujYD0pEIMYJ9KcY8k2l1QN3VxFzIATjB7CkUqjsvQDmmxPhNi8kEihVJnbeOcDFYRlfkcd+r+RbW6ew7JMp28ZHeh1KlWzk5waVxgo2e/QUSj90e+OlU4aSvutf1/MV9UPxSjGccUIcjPqKRmCAk9q6+ZJXMra2FPHOaiGHJZvujpQ0mIznAOM0LztX+6K5pzU5JL+v61NIxshcK2dvDU6Nty5xg9KacecT6LzTowcHqMnOKdO/P94S2HgUZ4opO/BNdRkB5qIA+cecgL1qbHc9KikOHUr16YrGtok/MuAxW/dBR16VIgBcgfwgCkUll4XGakVQvA+pNZU4XcXukVJ7i8EcUmAB05o7UYGMV1mZGwYPlfoaaw2AN1weTUxGBUP+t652/wA65qsEtt3t5GkX32DDOCx47qKeZN4AXqaWLlOc5HBpQoXoMZojTbV099xOVtGCKQvU59aZtI42gipeevPFNYEqQDyeK1nTXLp0EpakWN3PAUd800j5SQPenupwFPc8AU5PusfWvP8AYc0rP+v60NuayIxkKHHQ/pT8g4LN07UyL7m3GcgGpUXaq7h8wFXQg5LT+mTN2EAYfPz7j2pSvmDIPTkGpNuetRY2EjseldLgqa12e5F77bi7tw29z19qTPl/J27UFSnz9+9IR5vOSB/DWXvf9vfp/X4lafIVF2glvvGmkeZngY7U7Jf5e/8AFT8dhxWsYqastv6/r1Jbad+pAGwN275uhBoJZ+M8dzUrKDngZxUJB8k/rXNWhKKs3oXFp6iAfKSDkAZp2Bt3Lgg9qfGOWGegAqOPcpwCCMkc+1Zqko2ut/8AMrmvckUELwMZ70pjAUAdR396cgwuCKUjHOa76dJcvvGMpa6DVbOQ33gKYMrl8cHt7VLs3devqKJGCIRxxUypveT22GmunUZt80kg8DofejJdgpHTk+9IMxAAnj+VSZzzSpwUvi0fUJO22wtNK5BHUHrTxjoaBjvXUZkJiCRMAOcUiNhgw4DDNTnHrUAwnyOCV7GuWpFQaa0X9f8ABNIu6sxpB2yHPGc1ODkDvmov9YAoHyj8KlHtzVUFu1t/w4T7DSCKUD14zTuO3al/GugzG4qELvcv91R39amJ59agAPkAejc/nXNX1aT21f3GkPIecgZRt3t1p4YMAR3qN/k+YHHrihGCu46DPrSjPklZ6A1dXRJgmkK8UoOec0vH1rquZkBc7yNuQMZoZtzIB0zmlhGVZj/EeKZgmdsA4AAzXI3KUVre7/4P5GqSTfkSOCE4PXjFPDKMAjHpUbEhkVsdc5p8jARlhyQKItJyktLdPxB7JC4Vuq03GHJzkLTlGxB9O9ER3KzepzVzjzSXR/1+ok7JjQMA4PHaoxzIB1Xrk96nMY64FMeM7gQOcY+lZ1KLstBxkhqH+L3z+FPdONwH1FJtClfQfKaUNs4b8DUxjypxn/TG3d3QqYUgcYboacemRmoycQ9/apv4eRW9B6W9PxImuogyetGDjNL1NGfatyBDTCMS5JwCMVIP84pGUMO9RUV1p0GnYYvyuw9eaGBU7ux6imk8jP3h0NLw6YI5xWCaacevT+v60Lt1GoNzFT0XinBj5Yx8zVCjlY3J65p8W7aAABkcmuanU1Sju1+ppKO9x+Xx247CkX5pd2e3SlddmCCc+nrSFczHgcjmt3zcyXoQrWJNoPXB+tNCLjgkfSlC+hpPnBxwa3evxRIXkxsanDBTjBNO5V1LAdMcUsYI3ZGMmkkIDxknviseTlpp7f8ADl3vIk3qMZP50vUe1ROw2njtSI+EUk9q1U+WVpMi11dEppoUb896crKeh/Ck5JH8q1Uk9ULYOh4pfqc0mO/Wlz60xDJGKqSMUgL+gol/1Z4p4bjNYtNzav0/zK2RFGxG4YOd1DN8y9Rg0q53vz3zSuDsb6Vkov2ej2/Rl3XMKTxwRSIeWHvS4yoPHIqNRmR8j0q253i/62JVrMcxO5MdN3NPyc4poROM9venjrWkFJNtibXQBzxQaUc0h4rQkQEdwaU9P/rUgORS0AIeaTaAfu/jTunT+VMZ9rdyT6VMuVK8hq/Qdj3oHHpQORS9TnPNUITnNLScntQcDvQwLQp9MHSn1kNhTX/1bfQ06myf6tvoaBFUEU4dKYKcDVDH0tIDUbSETKgXggkn0pARxH5pP97+lPIz35qOIZaX/e/pUnarWwhmR5oxzgZqTPHvUan94x/Cnk1nTd7vzKkHrSZ5zQSFFJuGOKvmV7E2FzSE8daRiBx/EegpChPLsalz1tFXHbuDcKfpTY1GwdOlIyEqQp60qbiMADisnJ+095FW93RgeZgAMcVJTFUhizc5GOKf2rSmnZt9RSYyM/ux0FP3L60Kg9BTtqjsKUYzUUtAbTdxm4Y6imxZKcDHNSPwjYFMwBEoHTgZrKfMpXb2RUbWHfMvvSlg20Zxml24HB/Co+N4PY9vepqScdH1sNJPUXd8p9QcUD5ML1Y9TTf+WjegOcVKgwMnqaKbc3bsErIacqu7JyOaVzwG7g0jnedo6d6T77ADoOTVPql/TEvMkzxSjhQKQcUv866jMXFJjqaM80ZNADHcAdPamFT6gfSpSAeDzUfDEgY46muWutddTSBG4AJ5JPtQoUZ3DPenqoboML6etN6zkY4xiuN0mmpd2a82lhsasE4FO+bHXNRb5VlVUAKZIfnkccGpXG4bs8juKulT9zR/IUn72oJjnjnvT+DTMnCMOpp+Bjk120pJK3YykhRk07Htmmg84UZ/lSqSQR3BxVqqm7IXK7XEZwvygEk9sVHIGI3dutOYYmQ9yCKJcFCvUkVhUfMpKT/qxcdGrAI++Tz708KFHGcULnaM072reEIrVIzbYn4UvTtzR0HpR1FWIMZ71EIiFwTkelSHFRlyWKqMkdfSsqiho5FRv0EXEbsOnemkkyqQMA8ZNKFKzDcc5HepJEJTI5IIOK5uWTg/J7fiaXSa8wCAcnk+tIzAZA5PpQVZzycD2708KAMAVuoytaKsiLrqQIzeXgnaF4JFDdDgnB7NSqvyMvRg2f1p5f5cMD+Vcij7tm/67GreuhXY5hBPUHBqVTgMx6ZqNlGcIeD2oPDbWz64Fc0asoSb+V+l/wDhi3FNDk3MM9c8mpkYMOM1ECX4HSnqdpxjBrrw0knvoZ1ESHijNITgc00kt04HrXZKajp1Mkrjmzjjr2psYBTPfuaVSNuW4x1NMUZYjnGc1lKacotFJaNDo8AsOwNPz603AXgcU76mtqa5VYlu7uJ1peMenvS9jRgdjzViDFQZ8slQM85WnuSWCDqeSfSmhULYDfN65rlqybfu9DSKtuSRrtHPLHrS8e1IhIJUnkU41vSty6ESvfUMevSjrz0pe3ekznNaCI2x5q+wNNU4iK/xcgCnvnggcg5pofcflXmuKorTd3v/AMD/ACNE7oE4lx2C1LnNMRcZJ5Y9TTuPSuijHljqRJ3Y4n0pRjHNNwPWjkDjj8K0EMdsnYB16/ShPlOxvw+lDfK28dDwaB8z57Diub7d+t/w/r8S+nkO4B6UEcHgU6kNdSMxKjmH7o1IOtKyhgQe9RUjzQce44uzTI1IVznoRnNRkfKPd808HYoDDPvTghZwSAAOlctuZ8q/4a5re2o7tyTS4+lOAOOtIR1NdpiIKa65AIPIORTh7mmu6opPXFRU5eV82w43voMdt6be7cfSpMAcVEU5DM2CfSnZKkc5HTPpWFOTTbmW10RJ0GKAfSg/WkFdRmGecUyU8AYxuOKdikZN45PTpUVE3FpDi7PUa67V3KcYp6HKhiOtQtuJEbdM9fUVMzbUJ9OlY05K7ktEvzLknZIUjjNKM9e1RrJnAYYNSCt4zUldENWEJ28k4HqaiYD5ueG/Q0+XBXGQO9RFgeG4PqK5cROztoaU11Hg74iGHOMGo42yGkI6cUBiuM/TjvSBPkCYz3Ncbq8zT6r8+hqo2uPQsqADGR3NKzkKS2OnUUoRRjP/ANamEbkkGTtA4rpfPCNr9P0M9GyRAFRRTcFCxwcE5zR5biTKv8uPu46fjTw3Y8H3rfSyT0a2J79SPO+QegFDLhlA7npSqm4sw45wKAf3nzEcdKxavH3lu9/68iuugryYRuMHHSnKNqhfalGD6Gnd+1dUYWlzN3M29LB+VLxSds0o9Oa0JGsMjoCKaCRwRn0IqQj0pMYPX6VEoXd9mNOxGTuYbxgDkA1IDUa8ySHqOBSMNrLtPVsEVjBuKct9f+AW1d2Js/SjPNIcAc0mR2Oa6bozHE0xgcr1xnkU4c9qazfNtHJ61nVty6lRvcYQhzyR9aaxxjnPuKeVBOOWPrTHUKuSa8+opWckkbRa2GBSVZscE5qQOAo28fWo0BwFJODUwbZwwBHrWdG695afiVPsNDAtkksaeqnO49TSEp6c0+MHHzZzXbRtzWvcxlsOGKMDij8/xpcCuszDOBUbqGGG6dRTutJntSaTVmBCQd4RSeacAsYC9T7UEETAnuMUhJWU57iuVJKTa729DW90OOGPBxjv6UqtkY796CuQCOoqNyWK7eC3Bpzm6bv/AExJcxNuB6HNAqI/JIO3B6U7Hdz9BVe2eqe6Fy9Rz8xsMjpQjZQcdaZtBU7eD6U6M4UADOOKSqe/d9h20DZ8xIJBNGG29c8U4uPQ00ONvJxxTfs7dhLmEQttXBGMd6buImOR1XtTos+WufShsCVD9RU8vuRlfsO+rQb+clSAKeDkcY5pcA0yMhYwew4rXmcZWb0JtdaD+fSjOe1JvGMnOPpS5468VcZxezFZoOvaj9aAB2oNUIOgzUcn30bHtUhxUcvCg+hFZ1fhuVHcf+FHH40oz2BoHr3960JCjoKD60EjaSenrQwLI6U+mA8U+shsKbJ/q2+hp1Nf/Vt9DQIqAGlANApR7VQxQDSkUUE0gKsf35R/tf0FEs4hwCpwe+KWL78v+9/QU90Vh84DD3q1sIjG3qe/OKd05SmqMSt9BgU9h3Uc+lc3Lo2l/maXGF9xT680btsjemM00Y3gjoTmnYzIevSsVNvXrf8AQuwZ2jec5NLtZuv5ClXk7iPpSs2DnP4VvGK5by2/rUzbd9Nxg+V9vtmlBxIw65FKoAyzHrQhyWbuaIrZfP5A+o78KT0NO+go4rpIEwaMnNKKTPtQAvUU37o2kZFOyccdajUjjcGz3rnrPVFwHB+f71NdhwV/Gl+XstMx/Fjp1xXDUnK3Le5rFK9xwI3ZY9880pkLcCmOQzLtFOLt0GPpRGbV4308luDXUMMB90gfWpEI2gimbiTgkA/SngYAANdlFa3RnPYXnNGe1GO1HbiukzF+mKX6/rTcn3pc0ANkOAFHBJpCMsE7dTTMlpclSAhxk9+Kl2kMWTHPXNc0ruT/AK0/4c0WiB22rn9KhGUccdBgn3p7cHLHJ7AUD7p3dTyamUZTkvL+vxGmkiMDLuwHf86UhMHKn6VIAFHTFH4Yq1Q0FzkOC0g4wMcVKIx35PvSMMSIfwpzk7GKnGBSjBR5m9bf5A23aw7OByQKiR8u4AJFOQBgGPPfmkBxO2TgFRSm5Plk9F/wAVtUI6sZEyeMnpUgUL0FMkYHYQM/N1p5Vm6nA9qVNpSlyq45XsrijpwOaMelMiOYxnr0NSE10wlzRUu5m1Z2DFJz1pOaM4qmxCkfjUOQk5JxgrTlJkBJ4TsPWk8teqnOOneuWc5TScUapJbikM7KegH61IOmBSI+4cjGOop/41tTStdPciXYKD0wc0fhRnmtCSKUqByOScCoyAo+dj9AasEbhUDAbm4G1evua4MTDXm0Nqb0sNCljnGP6UmTgP1zwc1MwKwtzzjJpkQG10HSuZ0eWSXV/n0NOa6uOyhHOAaaxyrdTg8E0KCUHAPHenhCSMgADtXSlOott0Z6RYYLcnp6UrMBxj8KSPoVz0owFlOe44raLtFNbvcl76jQp8zL456CiQ7GDde34UsxAQBevWlEY2kYPI61mou8oQ9blX2bEKsRk9e3tTlJdQT+VIh+XBHI4NIvyyEdjz1rSNo2kupL1uiXPFNDjOOM0NIBwD+VR5XdkfxDHuKqdZLSLBRvuDEhpGPUYAoZQkPHUd/emBiWbPqM0+UgbVOeuTXKppwk/wCtWzSzukO587n05p/4VEGZfmI6mpOv0rroyumZTVh1IBnoKcOgpu7DYHI9a0lNR3JSbI2YmQIemM/Wlb5SG9OKdIMpnI455oQBsMQPYVzy+Jx6vX+vQtbXHD3HFHGaMrnBPNHXtXUnfYgTbnGKXn0pfak7GhiIifM3c4Xpx3pwBVfkOQOtMUfu0UDgnmnNgOOMZ4xXFF395+WvqbPTQerBgGpMnNJGeCO2aea66crxTZlJWYg607NJj0pcdu9VcRGhDlnIz2ApyfK+3t1+lMf9028DjuKcvAyeprmh8Sj1W/8AXmaPa/Qk6DpxRTFkBYr6U/3rojJS2IaaDNQTH5V443CpCxJIx9TULOHUgggdM1nXklBp9SoJ3uOADzEN0AAFMbhZEH8IyKVWwwOeoxSPkyMvGSAK45TXJzLu/wAV/wAMapO9ibd60D6d6iAxIADnj5qmDDoK7KdVPR6MxlG2wMdq5POPamguoy3Pr7UjfM4X05NEpwhwOTwKmbveV9hrou4gAcsx6dAaQk7wD90c5pdpjUFOo7etJDgqWOMtyayUW2oPR7+v9Mu+l+hIVDjp+NNGYz8/T1pFJEu1T8uOR6UsxO0KAcscVbd4uezX4k21t0GAk7n6nOBTygxhj9abwhIx8p/SkYrjjLfXpWPwr3t/6+8vfYjfAfgcCnHk5PA9aY5IhDY+ZufwqUDerKeMHrXLCDlNpetv68jRtJJiFSoztBFTKpZeSMelRqWHtzg5qZUIXn17V10EpS20MpuyHY4zikZAQc80o44o5rutfRmQwKFHFMTDSOce1SnpzTGTJ3AkGs5xenL0GnvcjI2zADoRk1KOelQKxZ2ZQGI4p5dgvKfiO1Z0qiSbtoVKLJcdc0A/NSA9+opxx2rpvczEJ5oGT7UZ96O3SgBmwqxKnrzg0wsfMQHjH604SDrgjPFMXmdj6ACuSTi7cj3f/BNVfXmHykiFvpQiFQMZGKZMMAY6kgVJuI4I49qd71Hzrawvs6Cgso6ceopFOZCQcZFOUhumMUyQAyIPqeKdRNJSi76hHsxRlVxgmopc8A9Tx9KmO8jjFMdCADgnkEmsqsJOFtbIqLV7jWXEoXsRinr8yYbtwaQqX3N+X4UZ4EgHBHIpU1yyb6P8v6/MHqgUfPtP/ATT0Y5Kk8imuwKqV65GKVuJE9a0i1GXu+X4ieq1JBnvRn0pMn0pRjGMV1mQnUcUD9aXvSdDQAjKWWoyMja3B7GnyPtTOM03azdSCPTFc1Vrmsty47aiqx6Nwaib5ZQccHmlZHA6ZB9D0pmc7VPUHjNctWq3Hla1W39dTWMdbocxBl+gqUDHJOTURyHyeSRml+Y8kEj0p0p2lJta3FJaJIepyzN2FOj4XOOpOKaDkAMcD0xUmMjrXTS953M5aaB1NIfTH50pHakHpXSQHU0MgJGc57YpRkEkUvWk0mrMadiN8ouQTQq7QS2PWmzD93njAOTSyfNGcfWuZpRk2lstC1qkKCPcUY2fMBx3FOUBlHPWmH5D1+XuKqV7Xf39hLsO3gDJpQwPQioV4mCHoMkUudsjk9MA1Ma73e234DcCViB1pjlWQgEE4oCheWPzUYVvlIqnJyVrpXEkkOU5X604DJ6/lTQOBSnit1e2pDHcA0HBXHb0pBzR7U2BYHTFSVGKkrIbCmv/AKtvoadTZP8AVt9DQIqilFNFKKoZJSY5oFLmkBWiB3yn/a/oKec1Ghw8v+9/QVL1q1sIiYgYzwRQ0m0HcKbKiOQC2DkGg7T90GuKc5Rbd0bJJoiSRZAskbZQ8ingE+2Tk0KoDAYA9qCQJCOoxXInb3332NfIlMgHA/WmZGc9T9OlKGQdvzFO3jn5f0rpUnPXnRla3QANxyTkD0p9MQck9j0FPrrpL3bmctxccUmcGgnAoA5zmtSQ4xnFJTu1GDQAdKYSX6HA9aJeAF/vHFNYdEXvXPUldtdF/Vi4rqKFB+7kD19abNgRbVHJqQYABzgAVG+ShPc9PpWNeKjTcVu0XB3lcSQYK9u1OGGXkc0SfMi49aBk85w1KK5ZtLZg9UgA52EZ4yDT0PUHtTcc5bsKRCSS2Dz0q0+WS/rT/hxbolPTpQOnFN+c+wpdnHJJrfnb2RnZdxcDtSO+GVR396SMnaMmh/voen0qZSbgmutikrSsG07fmP4CmoMoDuIpxZcYB5psYIX05NSoRc1Yd3YXGDnqaXnPNLjHOKAeOtbqKWxDdw75zSDk9KXkGlx7cVQiKbIUHOMMKeSMHJ/E0ModSCevegIoIPU+9YOMuZtdS7qyuNhLeUoA5AxzSbP33zEZx+VKjY3gnoxprN+9XAJ4Irm0UI8zva3+Ret3YfMP3TY7c1IDwKiwX+8xx7d6l/QV0wT5nJqxD2sRQ4BYDoGqQ81DuImZV5JAOaUkZP7w5rKFXlXL2uVKN3cV3KsAqkk02Rt0SgZ+Y4prMQ6luoP5ijOLgL2+/WU6rd1fRu33/wBMqMbWJMFjt/hHWmhdskajJ45NPjwEyep5PNMDHeXHUjCj2q5NKKb3ev8AX5CW7HoMyue3FSAc01E2qATk9TT8ZrppJqOpnJ3YY4pOcdKX8OKK0JEJ+WoAP3Ke5BP51YqEfIfLIyO2K5cQtVf0/I0gK5DkKOnU0KqtuJ6Z7UYJGEXHvUqrtXAHQUoQ553Y27KyEAwMADFHegmjHrXVYyI2GJA3rxTXYsMqOnfNSsu4YI4NNOEGeABWE6bd1eyNFLbuIqjbnHBpqFmXHTHGaRfnBB6A4ApxO1wQOD1rJO6U9lsVs2uo4KFB9PWo3JI3L0XnJp+0sfmzj0pzLuXaeARitJQlONloiU0ncjGRhRgEjJpsiHucmnE9AwII7io8kn5Sx+ormm4W5Za/12NFe90AJ3ZOc45p2fnLHr2FIgKkt1oQ/MCVGG6Vywk779f6Zox4y7Z49smng4YAjntQTH3FNOQg9c8V2xlybO5i1foSE5O1fxNDL+7IPSlXG0FRkUw5eTB4A7Vu9rvVsnr6AhL8t0HamltjkDv0+tOlJT5wMHpSBBtO7lj3rK0vgjuupV1u9g2EfMD83XNOU5UHNCMSDnqDgimn5H6fKf51rG0EpR2/r+mS7vR7kgz61GGbc2ccHpSEk5OQBmkywO4H8TUVaydrDjEFIJX2P6UsjAOB+OaZwTlT1/nRkeYX69hXMqlouN+v9fkacutx65Tb05qXqKhXLHJbFOztGd2RXRRqpLyM5x1HsQoyf0puxsbv4uvtQvzvn+EdPc052JwO5rSVppye3T+vyEtNENH7xxnoO3vTTmP5QevTPalKbQGH8I5HrSou4bmwc/yrNxlfl+13/r7vxHdb9BRGAgAPI70gkzweCKASHKHnjgmkcADcOCK0Wi546W3QnvZjmYA+pqFsqSQOvUUKxJkYZ3fyqQBMZOD71lKTqPe39WKSUSLI6g8H9KCwMhb2wKRwB90Up+YjAA964W2m0maioCcnGSfenkDOGGD1BFJuK9cA/SjPcnJ7AV1Q5ErL53t/w5m73CJs8sfmNPkQnDA8joKaE+UD+VKHMZAfkdjW8U4wUZ7dyXq7xEdjsIA+c8CgrsUsnBA5B6GkYeY+QeFGM+9IxYssbd+/tUSb1cteiY12Q+Ejk/xE80oO6UnqF4FOZARxwfUUiKUUDOf61tCElaL2X4kNrcAefY0jqWjZc4JGKcQQPejPHtW8oqSsyU7akLRsY2LddvGKdHkPkAYYZFP4xjFRgAfI3GPumuWdPkkmv6f9XNFK6HEfviD0K8inwsWiA9OOKYAEJbJLHjmnoCqAd+9Okvf+8Uth/GfU+tFHt0oJFdRmITwcmo5n2xNj0qQnio2AeMgdMVFRNwaQ4uz1GN8qKo7nFOO5DySQajXLR+rLz+NTEgrxzmuePvbdtC3oNQFZGUkY6in57c/hUGSSvPPQmnqQrsAQAAKKVa2nT+mOUSTn0pHJCN7Cm+ZxwjY9abKweIgdyBWk6seV23JUXdXHIgEQXHQd6ZGmS5Xg7sCpqjjYKu1hg89amcYpxUtkNN2dhHyHTd0Bp4NNf5pEGeOTTZRtjYgkcdqlNw55LVf8Adk7Ikh4Qc8nmjjz/ouKEyijIyB6URjLOxHXpVLaMOwn1ZJmigCg9OtdJmHSo8FGPdPbtT6MCplDmGnYjzGDkYz7UiNlizcegqQ4weKZEMwr9Oa53CXOlfz2LurXJMrjtQD6VGwCyJjHOc0/IGTW0J3vfoS0KOeaUgAVGsgIB5GfWnZBA5pxqRlsxNNbgcVFgNyoGB3p033VHYsM4pGwZAvQYyPeues+Z2/rU0jorjQmScZ+ppOFbAOSKkL4+VcE/wAqjjGZG74GK5qlKF1GO5cZOzbFRSzZzg4707cwODg0yMkRg9SP5VMQGUY59KuhHmjeLsxTdnqNJLDGAPrUoOODUQ6lW69jTkYglSen610UnZ6kSXYdz/8ArpQe9IQc5pe/SukzA0mfel5o4oAaQCMY61GuUO1unY1KMY601iMEHH41nUX2r2sVHsJkp/un9KU4K8YIqPOPukkemKFdTypwfQ1zqtGLt/XyL5W9Ri8ThTk8ED6U5mHn47AA0kh5VujKfzpM/vSx6H1rklPlfIu9/lY1Svq+xOoxyx5P6UjncygHnOTTTJkDkD60KwXOOSe5rs9rC3KmZcr3H8+9OwKQcds+9GOORXWZB70ueOlIaXtihgWAeKkqPtUlZDYU2T/Vv9DTqbJ/q3+hoEVBSimrTx0qhi0UoozzSGV4xl5f97+gqX6VEg/eS/739BUmM9DVrYkjYY5J/KgAn2FLjDZPJpHOBwOa53BK8pF36IZwZcDoKSMfMwb1xTox8zeo4/GmdZXBPBrk5fhn1bf9fga33XkSsmPu8+xpBgjKnGOopVbseopBjzTjuOa6OWGjXUzu+o5DuGfTqKcKjU4kfAB9qkFdFOTcdSJLUPxpQaaSPUUbwxwOtP2kb2uFmOxk4HagHAoqMFnJ56cUSnbQErjpM5UjsaQ/MdwPIpJFAjJ3EnFG0kZBxn0rD3nJqxeiSF255Y8DtQPnO7t2o2A9STTxgD2q403fVEtjfLA5z06UpQN2pSTQATWnJG1rCuxgQDsaIf8AVin84qKE4THuRWfKo1FZdH+hV7xZIzheCeaTzM9BTW/1iZHqKeRx1oTlKTV9haJIZGSV69z/ADoIHmL75pqNt3g/3jRI2WQ4I571z3h7Nd9PzNNeYl4AwAKOKbhj3wPSkjPykE9CRXTGfvJWsZtaXHmlHSkNL/npWxIfhxQc0fQmg/yoAaSACT2pMs3QYB9aRnBUqSOlEbARLk9q5pVFKfLzaGii0r2EjADuDyQe9LLwVY9AaVDl2IBwRTiN3UUQhem0v61Bu0tRofPCjNKVYnk4+lP7cUh5NX7O/wATuTzW2IUAErjpkCiPbt2kYYdadIu7ByQ3YioySSBw2D2Fc0v3Ttbvb5mi95DpI/kJzkenpUO4s27/AGdpNPbcBknHsDSRsApDLkn0FcNV3qWXum0dI9x5LSYRThRTmWMHcTuao4lLJ1/Cn7dhyQwHqDWtNykudx36sl2TsmSxAhMEHrTyai3FMEnKk9akJr0aUly8q6GEk73Ad80vY+lNZwO2T6UiOWBBABB55qvax5uUXK7XELFnKLweuaGUKAw7Hmh/kkV8gDoc0NukBA+6e5rnlZuSesuha6diQUA+5pAMClzXWjMQjkcUv+c0dAcGm/jzTEL9KiA3Stu5x04qXOOpxUTMd+R9MnpXPXkla/Q0gmKf9aD6inketIgBGRyT3px+tXSWl+4pBxQeaXHHFIe1akjJAdnGeTzimMMqFAwDxj1qxULEeYx/urx+NcleC37mkGCj5GPboKiQgxhCecZHtTi2IhnGNtRqnzqP9msXCzjZdPzLT0ZNEXZfX61IAcgt+VIoCcfjnNP3giuunSSSuZSld6DQdrYOcNSPlcNxxSt8y4NMUMxy46dqmUZL3IrfbyGrbsVV3Aljkdh6U0MR8n8Xv6UhZkJUAYP3aNmBuH3hz9axSl9ndb/1+RWnX5EiLtH8zTf9acj7o6e9MBMvHO3+dTY471tFKei+H8/+B+ZLdt9yIAlFwOVPIp5c45U0pUdQSD/Oo8Akkk4B/WspKdNWRStLUbnLZwKCfnJxwO1Jyz9hyABQw2z5x8pHNcfK2uZ7XNb9CUOPQ00g4ckYUjpSEfOpB4b0qXaARkk/WuyKnPR9DJ2jqNQ+WAp/CnOpOGHDD9aUgHrTS5Xg/wD661cVCPLLYm93dbib/M+UcE9falY+X/u/ypArAbhgt3oH7xsn7g/nWfvPf4unp/W49PkOTON3c9aaf3jkZ+Vf50YZCVXoeh9KXaFUL7VpFOVo2slv/X4iemohUhty9+o9aYzcE7QMetSgnp0pkqFwB3ByKdWi7NxCMtdSJww2g9W60/buiLdxkgUOu0KTySwp0fKsO4JrljSXO4vsW5e7dDA4KgN6cGpIslQT1+lRD5Vzn7r4P0qyuTW2HTbu3sTU02DGBn0pCN3BxSk+lHauwyGqoAIAqML5krE9F4FTDjuDUWDGSVyVPJBrCrFJLTRFxe/cVWZH8tuTjOal5xzioUILls+wqTOT1p0JJrR/8ME1qA796aAc4pxBPfkUNwAcGtiBehoKq3BANFHT60NXAjCnzDtwuOKcr/MAwwabHwWDcMTmlPMijrgZNckPdV1vfY1ersyXp25pCPfFNLBBljgU7O4E9a6rq9jMbjjvTZDsAAGcnGM0/GKY+3GG/AVFV2i7Ow47kR3D5sYI6+hp6sM57fypuXAJAOPekPTP5ivPlU5ZcyNlG6sNXidtwOByKVMlicZJNIwbZuz1p6sAABwcd6iD95KWi3+8p7aDm3Ku4kYHbFMfIdNvc5x609vm+8wA9B3oCh5AegHTNdLSqaLy/wCCZp21Y9ZAPvcH3pwGRnjFLjjkdqZ5YzwcfjXTaa8zPRke39+dpxgUSA7fmxjcMkfWpFQhix5JpJs/KPVhWEqdqbe1y1K8kOyCB3ApQOc01lGM5wfamwsTGCeprojJ83KyLaXRLSE0ZPSlGOlaEifhSnGKO3FIR60AG3II7GmBCnC4xT2IVSScAU0MG6MDWcuRy13KV7EbH98u4YwOtPkI8piD2NIObhvZRTZlXyW45rn95Qm15l6NpEiAbF+lBjB9j7UgVgOG/A0is28qw561qrWUZInXdMa6tsOWBHvSbwUG8dqkmOImz6UqgbAOeMVHs/3jUX09R83u6jOvEYx6n0pqkIXzwABU4XjFNKKewJ96qVF3TT1QKa2I1UqFJ9MGnA7Pp/KpGAK4POajyV4YZHrU+z9na2wc3MI5BkTByc/pS/8ALZcccGlBTHyjn2pqEBmJwWpXV993+Q9exN178UDpzTQQTwc07sMV1Jp7GQY54pDnjPNHfjilFMBuCeRTHVt4cDOOMVLjj1psjbFyazqJOOpUW76Dd5HJU1GXD9Ez70/G1dz/ADMegoCZ5b8u1cslUm+VP8v8jROK1IAxyDggZ6U9zvYYGQOaSblgB64FKMiRgMZHzCuNRcZOF9NP6/A0umkxQUz0wacSvcilwrgHB+opjLt+8uR69xXcueC0s16GWjZLS8Zz3oAAUYFHGc812IyFxjNKelJRzQwLGOAakqPsKkrIbCmyf6p/oadTZP8AVP8A7poEUlp46VGpNSDkVQx4ooFKKQFdM+ZJ/vf0p596YAfMk/3v6CnD8KtbCGs69B1pv3fmbr6UpZAfWhRv+Y9ugrCV5Oyd/wBC1oMGUY7uhGaPL3AnoScipcfyo/DNCoLZ7Bz9SP5W4brRuHIUc1IRnqKQjC0/Zy7/AIai5kRwglQ2Tk/lUnlgnJz+dMgP7sfj/Ons+3GATnpU04wVNOS6FSb5mkO2qM8D8qZ/y1UdsGkbc6lSCMj1qONGSQDcW4PJOTSnJWVl1QRXcsfTpTI+N31NO2nHJNNRQVyeeapuTmtO4lazCXBRhnk1Io4pAoHanfjWkYvmcmS2rWQ0/rR2pc//AK6AM9/1rQQHpRgEGgg0mOMUAGeOBUSHaWBJ61N0pAOc1nODbTT2GnYjkySpAI54zTirHqfypsp+UHnAYU4uPcn2rC0VN8zL1srIZEMBv940svQEdmFCZy2B/Fnml2sw+Y/hiiKvT5Yob0ldjwOKZFyXH+0acW9fSolcK0mT/F/StKjUZRb/AK0JjqmibrSjGKi8w/3WI9aHfKDae4BodaKTaBQdyWoyxZyB90dTTc7CwzxjIzSLkRhf4m5JrOdXm0fz/wAvmUo2Hb0XjGB34ppURkMOQOoqRVCrgDH1pqnbBzyMVMo/zW2v6An2JRilGAetMjGFAPpTjXXF3VzN7i54pvX2paXNMRHIhaNlHGaYd6J821fpU2ahDBizkjauQB/WuavFXvfVmkG7DEj+bkkyN1z/AAihwFuIhztANTxDC7iOW5NQyEkswB+8AK5J0lCmml5/dqaqTchR+6lK9M8rUm/A5U5/OmttkdOOvX6U/Dj7pB+taUouN+TYmTTtfcibKwbW4J7fjUg3P04Hqe9I0ZKFict1HtT0bKg+vNXTg+az0Vl+ApNWuKqBO2Se9Rl8THbyWGMUZLyspbaBSyIFjJUY2nNOd3G8VZL9BLR69RGRipZiSw5x2qQv8gOfxppfdwoBP6U2MDGG5KnFEWlO0OvUHqtSRXDZHPHrS7iO1RH5ZlbsRipD09q3pybunuiJLqg60uce1N3CmCXdglcA9KcqkYuzBRbFJDOc/dX+dHmHqB8o9KjU4RvVmxUzELGeOg6VzRbabvbr/l+Bo0loN+6wIPDcGpOh5qIjiJfTk/lUma2ovcmQvfFHIpB1oyc1uQBPGM1CTtkbd0YcVMc47VC7ZbYBWNa1k+xUBoTgAt8o6U5QCxYdOgpIkGSCOR61Ljp6VFKF7S2/r9CpO2gEZX+lRxyjO3BB96m+tMZAx6c+tdJmP/D9aa7bVJOTTgOOtNZd6le1TO/K+XcatfUZ5bEbv4v5U9TvQHFM3tt2j7/0qRBtGKwo25vd26+v+fcqW2oAY4FKOtLRwBz+tdRmHHrTfKQNu/HmncHpSHkEVE4KW6Gm0QKdwjY9WJP86e+DIg9jTYxujX+8nBFPxg7mwMDiuOCvCz62f3Wv+Rs37wkSgqGPUGpM47U2IHYKfmuqhFRgtDKbu2HXnpQVBIJFHfNBJ9K1sSNkcovHJPAFM5iA6le9OkBOGXqOcGmM/mbUHfr7CuWo/ed9+n9fn5GsdvzJQcrxRtPp+NKCAOB0ppHPWupGQEk8CjGcA06jGDjFMBkwymRyVOabtO4uvIb1NSjgVFIAi5UkZ6CuWrCz5zSL6DSo2bOrMeanqGI4yD96pQfXJNVQirc39aCm+gvTn+VA69KTPHSgYrcgT14qNiS4jB9yfapcc8dKiPFz9V61lWeiXdlwAmNCV25x1OKD8mGX7pODiiIffz/eOaaxCCRD0xkVyttR5vW3kaLexOAfwpcetNVxwM8kU/PpXbGaktDFqwgIU4/Kjdt5OBQ3PHeoj+8lCH+EZNKpJxWm44q5IwDDnpUUZIyxyQehpX3IDjkHgU9cbAAeB29Kwfv1F0aKWkRrNvdFHIzk0u3HKdPSmKNzuycdhTlcBiDw3oe9KDUtZ9dn+A3pohQ2SARtPoajUkK0nJJOAKmIBXBANQRnghh8hJwfWlVclJJvv/w4RtbQk2jA3HcajlZcBVA5OMinHZj7xb2FNVSZCTxtxx6VjU960I9fn+JUdNWMX5iRnkEinK2DtcdutJEeCT2O786nkTcAwHI6e9Z0INw5o7/oVN2dmRjCglcYHOKsKeKrjAIcgbD1yOlWAeK7MP1/r5mUxc8elHGOlHU9KDwOnNdRmGe1Mdd4HOMcinGk6ClKKasxp2IXkZSVxk44xQiyLGo3AYFEeDJIffFKm6QE5IxnArjiru7be9jV6Kwu/DBWHXuKkA+uKiHzgo/Bx2NKsmE+bqODWsKlnZvQhxvsS0hoVgwzmg1ummrogjuMiFvpil8tf7ops/8AqsY7j+dSdvSsbKVRp9l+pd7RRCinzHw1EpYJ844yDxSxEB5PmGc06b/VN9Kw5V7KTT7l3fOr+QqupHBpq485zzwAKeEG3pUcagO+CetaSc7xvr/wxKtZjpv9X7nA5qRRxTCrMACB161LyB/9etYXc27diXskGRmkIo3dv5UDP/1q1JCkP50ZzS/iKAExxwKiiX7/AHO41KcnIqFdyM/BIJz1rGppKLsXHZodIi+WxHGBUi4Iz14qKRgY26jj0p6n5QM9qmEo+0duwNPl1B5CGVQMk0ByOqmmsP3yfj0qXrwaa5pSlr/VkDsktBnmL64+tMkILIc8Bual2jHamvGpBJAzSqRqONroIuNxr8SqWPygfrSl88Jyf5UkMn7td4xx1x1pxdf4BzWakmrp2v8AeU1rsQOh8xBn7rZb6mnSDZOG65X/AD/OnshEeerbgWNB+adSMEAHpWPs7Xi9G2v6+SL5uvqGQpBH3T39KeQO/T3pgGxihwVPTNHzR9PmX9RXTTk0tdvy/wCAZyVx/bFGefWgdDzS54rpMw68il6jpSEelGT/APqoAs9qfTB0p9ZDYU2T/VP/ALpp1Nl/1T/7poEUVqRelRrT1wBxVDHg07rTRTqQysOJJPr/AEpxOO3NNX/WyZ9f6U5umcZ9KtbEhxQoCgAcADApiknkjHtT+opgA70UA0EZ9KADvSMaXA/Gg0ARwH92KVz8ycfxUyI7ExtPBNLIclBjB3Vx86VFL0Nbe+yf61G3E6/7ppcN2wKYgzI2eaupJuyS6kxSV2SFgO4+tMjb5Mcnr0qQqAelMjxsGf0ptTc1r3/QNOUXeQRlcDpmn8Go5SAq/UVIOOpq4N8zTdxNaJhg5o6DmikxxWpIE+maB+tBH0pCcDnikA7H41ECzMccAHFLvX1psbYL5PfNYTqRckr6FpNJ6BImApLE/MKlwAKjYhlwvrT8gsFx+OKKaXM3HbQJN2VxinDvnjnvTi69vmPtQUDEnbTulOMJrS4m0M+djwuPrTFH718nJ4qfOaiwUkLdmHNRUp2ak3ezKjLdCAs4yMfSkPfIw3p60uCp45U9h2pSyMuCcY71jJJwtJ6/1sWt9ERyNvVSO/FSpgsW/AVADzt4wGzxT95xtQc+tc9Kqufmf9NaFyjpZD3YNlAcepoxvIA+6P1pFj+XBPH86XIBAU555rovJu81v06memyJcmj+dGcZNA57V3mIoFH+c0cdsUZ/SgBG6VAik2wUdfSpiwHJ6VFv2ksg+UnvXLXcU7vs0awvbQkLMRhVIPvTcDeif3eTml3ue1ORQuSeSepo5HNheyHADrxRjPSjAPFKa6kjMTH5VHFwWTng8fSpM59aYwIcMozkYNZVFZqS6FR7DX+SVX6KRgmhi0ikZ2gjqe9JIhZSTksOR6Cnb18sNkYNc9m3JT0T1L6JrVhER5a49KTOJiR0I5A7VHGxLMmSo+9jvzUyqqcjpVU7ziulhSsm/MSRdyHHUcikLkgBByRmlZx0AyaiTIjfHXJFKpP3/d+fyHFaakmXUZwD9KYuGUp36j1p+xSAQTn61G6lSH9O9Y1VJLntdffoVG2wkZ3Y3f3jUkjAkLn3NRKdpLAd805doJZvmbrxWFOp7nJf/hi5R1uOBYfOV/8A1VLjjNRZLcsDj0FPD5OB1967cPJLS+nmYzQ/HrSfjR2/Cms2OByfeuqUlFXZCVxSBUUQCgjncDyT3qSM7gd3UdaY5xICp5PB9KwqTj7tQuKesRSf3qleT0I9qeaRFCDJIye9ODKTx1rSmmrt9SZa7BnHFL+GaBj0oFakh2qNiTJsBAHU1ITxUCthZn4yDWFeWye3+RcF1JQqZx0P15oB2ttbnPQ03y/3O0/ex196ZksIWPXIP6Vldws7Wf8AWhVrlnbSH8/ajPFNP1rtMReuKXAApoOee1KD6UANcBQWBI+lNXDjLHkdRQuZHJPRTgA/zpH+Q7+54I9a47Jv2n2f61Nf7vUlDClOSKQc0pJrsMgyvtmgfjQfXqaTNADJH5Cr1NJsVW6ncfem4zdc54T+tCANuZhnnA+lcj9+Wqu/8jXZDslCA3IJxn0qUjnOfxqsf9S47p3qccgZ4q6MtWiZocDmlz9KQKMUdK6CBTzUJ+acAnhRkfWpcimOgYZ6EdDWdSLa06FRdhsuAu7oR0xTh0561Gp3vhv4e1SO21M9T0ArOEk26nQbT0iL+FOGKjRgTg8MOop/et4yUldEtW3EZtoJzx3qJ2DhWU/MOQD3qV8MhDdDUO4Y2tggfxCubETto3oaQXUchxLnPysM/jTZuZMDHK4/WmfdbGSyk5B9DRuzcBj0C9PeuKVW8OR9/wDh/wDM1UbO6JXUBVXvnNPMmBwCfoKiQFmL9c9B2qU+ZjPGfSt6UpO8oqy/QzklsxwcMOKaiqxLnqTwajkYgK69W4qVCMDHQCtoT552fT+vyJasroYzZmVT0UZyKc68bhgYHUUjLliynnGD6GmOcrs6EnGDSm1FS51v/SGtbWFgYeWAeGPJpT80+MD5Rmggc7jxnIB7fSmx7lXcRkNznvS1hy03ql+gb3kiSZtsZx1PApyLhQMDioyRJIuOQvP41MDx0raHvScumxL0VhoVeQABUXlvudezHOam5J9qUYIyOR6g1U6UZCUmiEribb2ZeB9KdG3BUnBHBokTIBUfMvI4pBtfDHIb64NYcvJPQu90NCbllTtu4NSRHMStjtUZYKPLTBJ6+1SphVCgcCnR+LTp/X4CnsPHSjIpMn6UnTtXUZimjgjpSZ9KTnOaAI8bJiez9/Q05cK5Xs3IoaRCSDzjriot/Yn6N6fWuGU4wlo+v/Do2SbWpJMMLvA5FMiGZXJPyg8U7fvUox+bvUUJ2wMT97NZ1Jx9qpdN/uKinytEiE5bHOScCjDd5OfTFJEpCYBA9TTnVVQ8fjVU+Z0+aX52FK3NZDHJ+VG5yw59qnHf+lQuCUTI+YkVJ5foxH0rWnzKTsr7Eys0hSinqBUcqYUAMeSOKdhx6N7U1iXZRtI+airyyjZrUI3T3HjzFHIB9hTYiBuJGCW6GpQfrmo4l3K5POWNVKDU42Yk7p3JN2cUvWoXGwptzycVJnHGa1hJttPoS1bUXFA5NAOe9KelaEh75o6mk5PcYoGKAF7UAZNGB61EpYu/I4OMfhUTny203KSuLMMQv9KcEBGOtRy7zG2cEGnBiAMg4rDmi5vmXT/MqztoMKYmXBI4PepCrf3vzFR7w1wv+6amHTiinGEm+XuEm1a42JmYsp6j0pzkiNj0ODTIRmSQ+/8ASny8Qv8AQ1ab9m7+Yn8QRf6pRj+EU/GBRGf3aj2ozxyauHwoT3DGR0poCrwAKN3PWmluc05LUSY5kDCojuU8jcPUVJuNJmpcE9VoxpiHJPoKcAR70E9cUCrS1EHHNHbt2owM0pHHFUxFgU+mjpTqyAKZL/qn/wB00+mS/wCqf/dNAFFaeDUYp4plEnbin1Gp5p9AEC48yT6/0pe9NVcySf739KXvVrYljulJn8KT9aQZFMBenWjIFHak69aAFzSMAwHUc5BFGPQUpYBScdKTdldghcY9zUcpGV4/io3M2DgDj1prbsqGbOWrnqz5oaI0irMlLYFNQqHc5FAQY6UIMSN2pz57xv3/AEYlazHFuOOfpQmVUAilpeTzWii78zZN9LEcx+RR/tCpMn0qOX7o9iKNx6AHFZqSjUfyKs3FEmfQ0E+9MUg9uabjczn+IHA9qqVXbl1Eo9yQ8ck81HzIe+0dB60M25FA/ipS2TsUY9SO1RKal6fmUo2FDKvcCkZerAf/AF6cEAGMcUiH92D2oabfLL/hhLTVD1GRkYFLxUcPMQ+lSAc1tTfNFMmSs7B+lBz/APXpelJViCo3baOB14qT3prAEYIqJpuLS3GrX1Iymep2/SmNjIUEsf0pxVS21QS3v2oAGSo6dzXnTp3dkl+Z0J9xiN5Q3HnPHFABZ3wSDnpSXBI2+g5pz/I4boDxn0NYSp8rcXtFr8Sk769WO8sjk5/DmnDKgEcj2pwcDhutNXHm4XoRzXVCEI25Xv8AeZtt7kituAPBp3bPQ1DGQDJ/dBpxdm+6Me5rpjWTj5mbhqPJAXkjFGBioymVOTuJHenRtujBOM4pqcua0kJpWuiMr/pHPcZHtT5F3Rke1Mdx5ibeTkinbWfqePQVlFp80Yq+pb0s2OjfcinsRT8544pFUBQAMAelH4V0wTUUnuZu19B2fxoPSm8k0dvWqEKAc+1NJAoLY6UxgSCPUUnsNCmUH5U5P8qjhAAIxlgaWEARgY56ZoX/AFrYzyOcetci1cZy6mu14oJDtKOM9ccUu1n68Cn/AI0D8q29km229GRzaABjjAH9abgoSVHB6ipARig/dO3Ge1VOCa9BJsgY7eQCD7GmtuxknA7DNOBIXoSx68U35id3U5wteZUjdev9fM6I6ACVXZjrTo9uACOaSX5Qhx0NKwHDjv19KShKEu/Lb7gumvUkK4HBINRsx8rd/EDRgZOSQfTNBXd8q9PWulu6aivkQtNxWck4B+ue1PACjAz9aSIjbjgHvSOTuVRwDWyfu+0erIa15RrH5srwOhNPMY8srnrShRt29KjUmQbM9OCanl5Za6tlXutOgoYvwCBjgmkAEcgx91uDn1pcbHzjg8GnlVZSDRGDad/iX9fiJtfIeBjPNAz+NMEmI8t1HFJ856kLWnto20RPKxAzksRg4ONtM42yAcgkGnMSp3gZPcjvTCAWJHRx+tcNSelvX8dP+HNoomlbbExHpUYwHUDnaMUSNu2ICfU0rMEG1OtXOopTbvZK3+f+QkrKxIsgYcfSlFRIVUAc465xUoIxkHIrtpVFKKu9TKUbMD70Ag5A7U1ycgD7xpNmzG3k9/eiVR391XS3BR01Ff5fnA+tIvzneeOeKQ/vWAB+Qdcd6Ufuzg8KelY8ycub7P69yraW6kgbHGcUHpTNm8bmPPb2pVbHB+8OtbxqNvVaPYhx7Dv50jvs69+lO6jmo5NrEHPzKcg0q1Tljo9QirsZ1kSTHJ+U06NcIVPZqCBIpxgOBSK+DnJyw5z61yxqWqJ9/wDhv8jVr3SMn5pB/eYD9KmDHcFIHNQwc7pGOOTinjJbd37Z7VFKb+K+r/K45LoTE89aTOSeKj3MDnGQOuBSu+E3A5z0+tdyqqzvoY8r6AR5jkdAv86N7KCCPm7e9PRSqj19ajx5jknoOBWMoySuvif9fgWmnvshwjGwAHkd6YDvcZx8v60Fyo2kZJ4B9aeI8IF9O9TbmdoLbdfkGy1B1DEEHB9aFbs2AwoUlmKnBK96JQuw5BGOhFat6e0iT15WRggrvcbsngelLsZicqij25pI1JiCtnctOJcbiSuOoPpXPFJxvJafr1uaPeyImTYDlhz2FOwrRjj5qiGTukPQDv3qaMbo9p/uiuOEOaVoqya/r7zVuy1YquynBAUU5ssOWUD2pkbkfJIOhxmn8IVxgqeK6YNuK10890Zta7CqNxXb91acy+hwfWnZx/hRnPtXfGkrWZi5ajCxUgOMe9MKeZIcjhR+tTHB4IyKAAuQOBUum3ZPVDUrarcrSjZHtONpwPoKnUgjjpUbjdMinnHzGlkTYjOp28VlG8JSktkU7NJDwAvOMGnU1SSoz1xyKf07V1K1tDNiAjOO+OlLjn0oA47UcDtTELg9jTHRWOSopxNNYk8DNKSTWqGtCFI1Yu3T5uMe1OLGMgNyCcZpIyY0CuCMd+xpWG+VR2AzXHG0Yq2kv8zV6vXYmH1pCeO1Ix2ISfTNMR32KZFxx1FdMqkYuzM1FtXJBnGD1pce9NByMgimyOUjJ6k8CnKaUeboJJt2GlfLY4YYJzg0wsj5DRn8KdwpC43SHuaeI+SWYn2HAricJy0jt23X9ehtdLVlbcA3B+meopxQqi8g5PShypk2ooxnGfWhBvAB98VxKN5OO/Y1vpcfvIGMYFIrAnoWIoDuhKsM/wBacZI2zwcj26V1J33lquj/AKsZ28h6oS25u3QCnnnvTYi2wZ60pA6etd9JLluupjLcUYxnil570g6UcdK0JDk1EivGegIJNSgg0rHAqJQT1GnYgYl2Tg5ByQaX971+WkgGU3nq3JojLuNwOAc4zXNHu223roaPt2HBiDhuD6ipBnuaZkMSrdaSNhghuoNawnZ2vp/WhLXUlpMUgYHvmlBNbJp6omwHIB71FD9+TP8AeqY8ioour4/vVlP44lLZizk+S2D2p4HFI67kZc9aMuOwP0ND92bdtLf5hvGwyVcFPUnFP2c8E0ySTLR/KfvZ/SpN6jGf1rKLpucmympWVhkYYNJz3/pTmDspXbnIxnNJC2S5zxuqUn2p06alDR73FJ2Yg4A7UhOOaMjpSDJrpSsQITzzxTCaeR3NRkc1lVb0sOI7tmgcnOeKcAPWkIFaRvbUTF4xQAaTilHWl9oBT9aXGBRR2NWxFkdKdTB0p9ZAwpsv+qf/AHTTqZL/AKl/900AURTh0pqU7pTKHCn02lFICJc75Dn+L+gpxOKYvDyf739BS5FaLYlgeetJz+FFN5zmmAvUetLQCD34pDjGaVwHZpkmfKY57UhDORtOAO9K0QIwSc/WsZylKLUUWkk9RY/ujJ7UjjMqfU03aVIVicHgGpVjVTwBmpXNNctrWsN2TuOz700Bt5IA5p+KQn0FbSgpWITsNIf1ApAp/vGnD3/KlApOnHqHMyIKC/sKXeT0AxmkXCuwI680D5SQehOciueKUV21d/0NHqB54IIPaiM/O2ep5p/BGMfSo92JOevSpqPkkpdAjqmhFbBJPRc1Ii4XJ6nk1HGuVwehOTTmfOQpGaijOMIqUv6/pFTTbshzEn5QeT1obkbB6daaN2MAY9T3NOj4OCMd61jLneul/wCrENW2HLkcD8BTuT1pccU0khwNvGOT6V1pGYZ55zTs5pME9qD1wKYAfqKa7bUJx0HFOAxUcw/dnn06VnVbUG0VHVoaQUjJz8x/nT1XaMdfemuu4AjnByKdhmGPu596xXuy0XTQrdED/MrtjnhRT3O+EZxnjj3zTiqs+wYAXk04qu7IHNZKi5OTXXRluaVhpynBG4dqUE4wqkfXin4xmg10extszPmIoEUA55YE5qRm4yeMVGpKzsOxGaWYFomHtxUU/cpPlW1xy1lr1F3En5Rn3pqjLMrE+tSIcoG9aidts4xySMYqaiSSnJ3/AOCOPVIWXhQw/hOaeXAAGeT6UhRmU7jgegoi+ZB2PemnL2mml/0DTlFSQkkEYx70/NRNhZkPqCKkzxgDitaTeqfQiS6oUZxSdqXJ4549qZuGcE/hWjkluKwNtGCei81GAznJO0elEnzOiY4JyfoKcQXfaOg6kVzVJc0rfL5mkVZDfKYKdrZHX3qRCu35QB9ab/q5AoOQ2cAmhOJm+gNTTShLReT/AD0HLVakmKO3rRntxR3rsMRR3o9sYxRSZ5oGRy7vlQYyTg/SkAAlxgYUcUrf65DzjBpPuO5IOGxiuOWs7vv+l/zNVtZCPlnUe+aRATER1ByKcARl2GOKdGpWMZ64qVT56l3pe/6BzWjYXblQCaOgwMY9qdnAo712pJIyuRkBXDE8d6VxlcY/GnMAQQaj2s3B4A6+9YSTi3FK6Za11BWLDA49TScRtj+Fv0NIzrHJjHB647UrAyjrhe3vWWqVt5r+vuL/ACFH7w4Xp3NS9OBUcbfJ9OtHMnqF/nWkZWV1q2Q106DC2ZFI+7nBp5H7078Y7E08xhl2gAelBLAYKg/jWbpuLu/XYrmvsNKx9eB9DUAwHwrZXNPwWPYKO4powTlR8ucD3rjrXm00kv1NY6dQORJgHgipFj7ggH6UwKDI8Z4PUGnAlDtJ2n+dOmlGV5LS/fYUrtWTHEshGTkZx0pC/lMw7YyBQCC2WfIzkCkKsx8z06Aiultv4P8AO3f/AIYhJdR6KerYyaCzM/lr+J9KcGDpkdKYAY2I/hbv6VvKyikvh6v+u5C3d9wIERzztPX2pf8AWknnYOnvSyHcPLHVh+QpEO0eXnBWosufk+z+vYfS/UFPz7G6jp70517jqP1pigySZ/hXp7mpWO0c5xWkLOD5tuhL0ehEDvlAzwBkinAs4yuFXtmmDKSbyMB/0qQKw+6Vx2yKwi29ZfPo/It2Ww1kOMjGcdelRrueQgnmnFixKhsn26CmKAX2gcZx9a5KnK5pwWnruaRulqCrl9pbAFTBFHPBqJAuWQ8Mp4IpdpD4dQSe/TNXQfKr8t/08hT1e48cSAA8Y5AqNCPMOeBk4qUKxGFTb7ml2AIE6iupU5Sd49Nf+ARzJbjjnGM1FGdmEbg/zp2ShAbkdjSSldnPU9Metayl9taNEpdO4j/vZNo428/jS+YyAgjntjvRGfLG1h15z60mPMck9F6fWstWrx+J/wBfgVps9h6Aqoz1PJNNI8yQLxtXk/WjcyLtPJ7H1p6LsXH8Xc+9aq07QS0W5L094GQNz096idAiE9/epiTjrRgYwcH2q50YyT01JUmitIoMWwfcUEk1JGNsqj/Yp7RjymUADIPSo1+5HICTgYIFcrp8k7vfT7k/8jVS5lYdIB5i56NwaWMAErj5l7+1NkO4oAMncDx2pwyJj6FatW9pzLv+aFry2JO/NJ+nvRnP0peO+PxrsMQxzmjHHJpTQOlAEbx871Yg4/Comk3gIFJ5598U6diFCj+JgDTnYoFRV+Y8AGuOqk5NJ2XXzubR2QeYV5ZSBUoIbHQg1EHIIEnfoRQp2SbB0bkVpGbT1en4olokoJ9sUHn2oJxXQZifyoyM8nn60tQN884HYDNRUm4rTcqKuTH36VBGuWd1PVuBinsWjQnIYdeaISojVSCDjv3rnm1Oooy0sWk1FtCSSZGwjaScc1N2x2qEjdOB1CrnFP2kZ2t/wE04OSlKW62+4JWskBjGcg4PtUUzFU+YZwQcip0begPTNRTfMyL6nJ/CirGLp80NL/qEW1KzFIJIdDzjGDSOGClpGwo7DvT/AC8HKkj1ApREAdzEk+9J0pvp+On3ApIrwglmY8Y4FJGGWPdn7rZ/AipAD5bR4+ck5/OnYCzbccMvbpXLGnpH+tX/AJaGjluPKh154PbHaogCxOBh1OD71JH8h2Ht0J9KbjFxx3XmuqVpWl8n/XkZq6uiSNg4z0PcelOPFRrxK4HTANP6+9b0m3HUiSswAP4etL1oGe9KSPxrQkQY/Gkb+lKKQ56UARRcAoT93+VEXGY/T+VOZDww+8P1phIcgrw47GuR3g0u34o1+IfIuRkfeHIqBmDOuM/vB2qZHDZwMY65qucLcqp6ZJH41liGtJLZtL+vlcqmt0+hMcLKmB65+lKHZ2wvAHeo3O6faOw6+lSgFsBRhaqM7zlGO1+gmrJNikOBw2fY0yBwNwP945pWymCCSCcYNHCzgY4YelN3Uk1pb57gtUShl9RS5HY03YD/AAijywOmfwrp98z0EkP7yPjByf5VJgEc9KZs+YEnOKeeegNKEXq31/yBvYiRR5knGOR0+lDBhkhjx2NIpxI+TjOMU48oelYxjDlffX8y23cEOUUnrilz6mooSxjUDsKdtbP3zmtKdRuCaVyZRsx+cf4UmMUwsVHzfdPeniqU05WFaw72wRSAil70hrQkB9OaUGmjnJ7U5cciknqMXpSk5FIR6UHp702InHSpKYOlPrMbCmyf6p/9006myf6p/wDdNAiiKd2popwHFMocKdSAU7FICsv35Pr/AEpcjuR+dAH7yTnv/Sql4pGx1bkMOPUVa2JJ2ypyCSPShmHl9evFIMouQcjqaY3Bx2yCK5Kk+RNGsVckPysuBgHigje+3PyjqKbIcFfxPFPGVUKBkmjmXM49L/otB20THFznCDJH5Ujh1UtnJHtT0UAAU2VgfkXqa0nF8t5PUlPWyBhujPrjIpUbcoOevNDHCY/AUqqFQADoKuPx/LUl/CLn60vWkANLgCtiQx0H8qQ4xjFA4o/EUAI+3b834VFuYcA5HuKkZTuDcHFM3MP4QPcmuOru29PQ1jsJtPJ24/Gm8sQGNOwW5YnHp60SDbHk/gK45w0b6I1T6CsuxgM8UBgvROtNYEMO+RUqgMMrxmtKcJOT5NCZNWVxA5YjG0U9VOSTyTTD8uNwBB70Z2Nx07j0roi2neWtvwM2r6Il/KlHApO1LXXczA88UuOKYzgdTQGDKCOhpKcW7JjsxSQBTCwzxyfamTc7fTcM1IMKOBgVm5SlJxWlirJK5EoYltvGOx5qTD/T6U0ZE546jNS59fyzWdKnpZscpajVUIvH5mncc0Z6npQT+NdKSSsiG7idqKXP40UCInyro3vg0pYAYJ59KeyhlwaTaF6DmsXGSk7bMu6srkcWSm3OMHHvSMqxurgE84Jpc+XKxJ4IpJdzocDHoTXNZKFt5L9NjTXmv0ZJnAyTj3NMhJ+bjgnIpUClQx57808n8K6Ipyam9jN6XRHN9zd/dOc04uFHJ+gpGYMrKoLVDFlYTI2GI4FYzq2m+XZr8i1G8dSUS5PIKj3FMADO655PINP2yeqn2xUBJRwyrtI6qfT2rKtUkknNXRUIp3sSKd0qseoUg/WpIf8AV5J5Y5qBm/fll6MhPFSs/lQquOcYqaNVJuUnor/oOcW0kuovDSls8KOtLCC25z/EePpUSRuQBnAzk56mplJD7M7uM9Ola0pNyUpL/h3/AMDQmS0sh5wBxSgYHp70hoJ4967zEdzjik696On0pMZz6UgGuoYcnoevpUQdi+3A579KcBvZgx+6eBRJkAEdV5rklzSvUjp+pqrL3WLsLff4HtT+fwoHIpenJrphFLYzbuL2zTe/OaXJPIo6VYhe3NNJwOTxS+mKZKu6MrnrUzbSbW41vqQtE05JHC/zqZCCo4AI4IoV1EW5sYHWkjGWZsYVu1c0LKSad29y5bW7DzGCxYnj0pRyePzp360gBznp7V0xgo6pENtjhjFRyjchCjFPyTRjAolFSTT6iTs7kEhPl5IwBxgUqLiQL/dGaJD88S4PLZ/Khf8AXyZx0FcfIvafNL8L/wCRtf3f69BsoIlyOu3I/ChjuCsAd2elP+9OfQLilh5iGB0yAaSpuU2k9Hf8LA3ZJ9hQoznaKdgdc0nHalGK70kjG5E+Y23L90/e/wAae7Dy8Yzu4A9akAz1piRBDkH6e1YSpyTajs/wLUluyOIhWKv97sfWkkBkfC/w9T/Snz8qAAS38NEOAgH8Q6+uay5bv2L2/rT+uhV/t9RUcbc8DHBHpTVzKQ3IUdPenGIM2ckZ4I9akPAx0HtW0YSbtPZfiQ2lqhAckg8imOERC2wHHNSAAUuPatJwUkSnYr9EwMb26n0qONcNCPXLVPKFSF9gwcGo8YeHHTGK4pUrSV+lvzRspXX9dglUCQHuePxoBaSL7uTnrT5gD5eOu8dKF4mcD2NNwXtGuj/y/r7xJ+7clHTGOaQgZpw6UhGOa70YjcBsqcYpoiwwycqOn1qXGKTHNRKEZNNjTaI5MbDnn0FIh8sBW6HoaSQ/vEJ+56+9OlKiMkjPpWEtZuadnEtbJdx+VpRio41KqAxycdafiumLuk2Q9wOKTgn8aDS4yKoQvFQgGJm7qT+VT4oIrOcebXqik7FfzUU4UfMfanIuCWJ+Y/pSKokdmIyOgpMtGQD8yE/iK5otp889unl5lvstyYH24pc8cUgAH/66XjNdhkAPTNBwKPxNGOKAIp1ymR1U7qa7Bmjftn+dSGQAkAMcegzUR27ShJ2t09q4qso8zs9/zWxtFO2pK674zwfaofM5iY55B6fSpY2ymCPmXg1DD80n+5kfiTU1Zczjy9f0af8AmEVZO/QlVmVgrc7vSpOpqBSXdm9OM+lKRGT8zZPrmqhXsnZ6ebE4E/HQYqCP5nd/VsUMTEM5JXHH1qSNQkag8kCtFPnqJNbf0v1Fa0fUZOAUVP7zD/69PZVIwwzSSJuKkEgjpQG2jLj8R0pvSUnNaMN0rEceUlk6suB9RT2lBiYqctikhIKlv7xJpJVVpUG3nrnvWKUo0vc6/qU2nLXoSqAiAY6CoQN9wT2UY4p53r/tCiFSqEkHLHJzW27jG2xOybJMAGgHilHp3o966DMXvTJULAFcBhyKcD2pfrUyipKzGnbUhDK4w3DDtSEqnQ8n8zUhjVjyoNRSoAUVONzdRXPNTir6evU0jZuxJGpXLH7zdacAM+9NCunQ5HvSI+5iCCCOtaQko2i1YlpvUk49aMjqMUmTQMdq2IDPFJj6Up56UCkBFudnZVIwpApGjfO4kE0+QJkZOD6jqajBc9N+PVsVxVLXald+j/Q2j3Q3dhvm+Vz69DUcp/0iJscjginkucj5W+gzSQsFch+3TPauGU22obJvd+RslbUIhuldjwO9T+YB0yT6CoDsLk5IzU4jLLw+K3wzmk1DXzIqJN3YgGTvbAx0FKgLybjwB92mrEUPIDe+amV1ZQVPFdVJNu0tOvqZy02HcdKD0pPrRXUZBQM0ZyKOfXNMBDg9qhlUBMgAZ4qYnJxTZF3Icfgayqx5oNWKi7NAcImeyjpTBv2gk8ntinZWSPHqKSLLKM4yOCKjSUl2toPZBkMpQ8H0oRgCUJ5HT6UkiHG5fvL0pjv86kH74wKyqTdOV30/Ff8ADlpcysicMCeGGaU9uKicBdmMcHA4pxbnaACa2jUa0luQ49h+T60A8mkHTpSgYJ5rTW5IpNGeKTr3zS9u1UIsCn0wU+sxsKbJ/qn/AN006mS/6p/900CKQqQc1Gpp6mmUPAFO7U0Gl6e9AFQuEeUkHr2+lMljjuYdr5weadhXklUjIJwQRx0odAY9vQe1V0EKpDDANQOuOOeDkfSkjiZAOdxHfNPOWwp615uIqOUeVrU6KcbO6Yucy7uyipVGAWPU1AwKsBgHJzTyryDkgCilUkpP3bv+v0CUVZa6EvmZ4Rd3v2pBtXPdu9AhyfvH8KGHljIbj0xWz9p8Ul/wPl/w5Hu7Icoy25uv8qfikB496XmuyMVFaGTdwHI60H2o69BijjPNUIOopMZ607PtSE/SgBrkKM96jYYw79fSncvKf9nj8aFG6Uk9F4/GuWTc387L/M0SsKq925NMlO7j0Galb7vpUTKSmD95jyamvFcnJH+v+HY4P3rsWfiLK8EGlGR8y9O4pGO+LBPPTFO2sDlT9Qam3NPmj2X6he0bMGZWUjByR0psnywgE8nin5OfunNMlX5d56ryPanU5nFtb27WCNrofuY/dU/U0m1mPLceg4p/XFDEL1wK2cFa82Rd9BmwDgACmxfcKnnBIp+49l/E1GqkyOpOO+KzlJKUeReX9fcUlo7izYEZGeRzTizfwrye5oaMeUwA5xTozlBxyRTSk6ju7XXQLrl0GLGd+5jk4qSgkDgnFGegBreCitEQ23uGOvpQaARQSKsQZxR1HvTRg9zS5x1NIAzjjNR+YZDhfzNP781HF8pcE9DkfjWNRvmSvZMuOzYFNsiMSTnjmph71FI2/AXkg54qXPBx3qaKSclHYcr2VyFCVBUKeCRz0pwQscsc+3anY9adz1xVRopKzdxOfYNvH9KhUBQ0bjAJyD6ip+aZIyhGLdAKKsFbm2sEX0GDco4O4fXmmPKhHzqaBFuBLKFGc8UxiMhIlHux7V59SdSMbbLtv+H+bN4qLZHEvmOQp4A4zTwcSkMCzj1PApGQpGZVOD296eAUkDKcq3r61xwg42T0e/fR7aGrdx252ONygVIm5B9wY9QaVSr9fxBppAjYbejHGK9GMHH3+a/mc7d9LEgYEZz0pTjrUIOyZx0BXPFO2u+Scqv866I1m1bdkOH3DmkOcKMmhG3YI6EUoUKNo4qIEq7KuDnp7etEpSptOT3BJNaDmISQH14NLtL8twvp3NNMfyE5y3XPpThKGQMeKhfE1PRbj6aEgweKMd6iEhyM8A8e9SgHj0rohNS2IasGMZNN79qcT+NNJ9a0EGckjFM/1hypwo4470shxGxHpwKZu2xIgzk8VzVZa2e39WNIrS47yRzyfpTlJzt/i/nTXXYuVzkUSHBjPfNQkqbulZ6fiP4ibvzSZHYUlA6ZrsMhc0duv60Dke1Ic5oAjkB+VsfdOcUuN+HVsdqfnjJx9TURXfllH/165aqtLRXv0/U0jqtR4GF+XJJp4GBjpTUK4+XApxzW1NaJkS3EHP50uOc0AdBzTu3WtRB9aXFIT+VBPBJxikwIosM7M3384x6CiQbJlZfvMcEeoppZid8QyB39aVSysXdeT3HpXEpe6o+e/wCprbW/4E34Uv4U1WBwfypxziu1GI3q2KCSDS9PSkzyOKYCFdykEcGo1XfGqscFT/KpgSe361HIi/eJwR6VjVj9ouL6Bt2ne7DI6dqWMZdnYden0qILtw0nIPPJ6VYHI4x+FZ0VzPVWt06+pUtELj0pD14oGTSd+K6jId2o6mkIxR1FAEcjBV24yWOAKYISdoLdOaCc3PU4CUAF5H54XjArjklOV33suhqtEKWaPluV9alGCOKjViGKHnjI+lEP+rK/3SRWlOdpW6P8GKS0uPznil5zyKaf1pwroMx3tmmtQcg9aYZBvK/rUylGO7Gk3sMUmLCnlexpc75eD8q8/jT3IVCTzx0qNA0KdM55PtXNL3ZKH2d/Q0Wqv1JGbYpY9AKRWDDI5pjkyOqjp1JqQpk5XINaKpJtuOqRNklruP6UpIA4qHeQcHg/oaa7kuEB9z9KbqrluhKLvYXcFcsrDJ6ikd4pFO8bW9aTcxysagKOM00oxGWk7egrklGck7ar8Pz/ACNU0nqIJQr8kEgdfUU0EqpA4ZzUeFDnYSccnNSMd5Xd0B5xXAm2nd7bfPfU2slYmVVVQGOR7dqVnRRgDk9hUXlnb8pDfUU9WYcfKrH2r0IScUo8tvxMWk3e4jDECoxySQMfjUmxh90/gaVIyG3Hkinnk10Qordry+4hzI/Mxw4I+vSkmb93jPXgVKeRg9KZ5KZBycA9O1OcKnK4p3uJON7h5YCjbkcdu9RRviZ93YAZxVg9M/zqGDBVm/vMTUTh78VDQqL0dybI60VC4COuwkZbkVKK2hNu6fQhq2ovvRmlwStABxitCQo4pc7e9IPXNABmq8hAnjJ6c81YHvQQCOcGoqQ5lZFRdmN3A1HEcvIffH5U5o1XLD5cdcdKZCWEY3DrySPesJTanFTWxSXuuw+V9kZYDp0pu91HzD8RSSsr7VBzlhUvGOtUn7SbcZaIPhWqGpIp4yM04tgZpCqt1H6Uwo4GFbj0NU3UjuritFjUxsMp5zz+FPVC43ScDstRxDfCYyeV+WpMy7cYXPrmuenZxTaurfj1uXLRsWVgiYA+Y9BVLpE8gJOG6+tTSZCkZy7dfYU0Jixx7f1rmxEXUk79EzSFopebJIwrFkI4PI+ho2tCeCQPX0+tNU7URuuz5T9KnA3DHY1vTpKpHzX6/wBWIlJxfkN3PnDED0Ip6KEXApg+UmJuR1FLGcOUPPcGtKXuu79PQmWq0JTjPIpB0zQfTNHSuwyFz+VB60hJJox70AHPv9KOx/woz0oBxSAjIMfK52k8j+tIxCnenI7+9AkeQZC/L25pm4oSQpX1HauOUo2utv61Rsk+u5KCGAIPFQEbZlTsGyPxpyuM74+c9VqKcgywuPXBrKtVjKCl1TXz1KhFptE0rZdQByMn+lOUkYUYz3JqInfPgE7j0qwoCgAcVdFupOUk9Lky91JDhRj2pScUg613GItHailIyOtDAnB4p9N7U6sxsKZL/qn/AN00+mS/6l/900CKK08UxelOBqiiQd6WmjpTiRSAqx/62X6/0pzDORUcXM0vPf8ApUxqlsSVQgjyMkknpTz8u3Awc1KFAHGMnrUR+eZfQV59ako6dWdEJXBiXk2njHNBBUc5HuOaGOJtvTI/Wpkbcvv3qYUYznJSeoOTSVthnIGeSPY04Kp5znHahx5bBx070j/LhwfrW0YqF7rb+rolu+xKOO1Bz1NAycUcjrXaYgT70hwaXjrR9elMA6UfhQx2rnsKZlmUADGfWs5TSduo0riJ8sjg9zmlwysSuMHsaZIu0qcknNP+cehrnjfWLW36mj7pi45y3XsKRfnJbsOB70gVm4bp6CpAMe1axhd7WX5ktibVBBxTs/hSE+vekwO1bJWIHAds0jDKlT3FKD+dHcChq6sCGwvmNSRSSHDoffFEQxvXPRjTZ2ATg8g5xXLKSVHV6r9DVL39CbOOvFRMds+f7wxinAsRkLgeppuzE6knqDiirNyS5V1Wooq17i7yei/ieKZCrFCpYjBI4qfr0FRoMSyDtkGnKn78XJ36f19wJ6Ow2RQibsDI5qQ8rxilkGUI9abEQYlPtzVxSjUsuq/L/hxPWIY7CjYaftHUUrMFGSa2bS1ZBGVx757Ux22DpyeAKmBDDI5qJfnlZiOFO0f1rKc7pKL3Liu4iof485+tNMWOVP1GetLjzCTyE7c9aB8sm3sRn3FYOMJW93Tv1KvJdR0TK68Dp1GOlPP6VEvE7ccFc1JnPtXRSba16ESWocU7NNHSne1aEhjNIwBXBGQetL/P60h/Gk1caImVY1HG4ngDrSFDkLnJPLU4fNcHn7ox+dEZ3M5P97Ari5IuVktL2+7f/L0NrtIbOuYtvQEgcD3pI8PCUJ5XinuN0iL2HJpkaHLOnLbiDUzjetdK62Gn7lvmLHnZ84yBxnvQDEpyuS3bqakSMqDk8k5NOwOwNaU6DUV+quyXNXIVBWUO45fj6VNzimyAspHftSod6g+orSnFU5OHz/zJk+ZXI8mUsOgBwcdTSuPkyvBXkCkYBJR6Nx+NLu6qg/wrP3eVqW/9WsVrdW2AyZA281Gi7JjuOcjI/rUkKhUK91NEuAAc8qcipacoKrLdf0wWj5UOYEqQMihWLKCevelBBHWmZKyEdmGc1vJ8slLp/ViFqrEh5qOUkLxxzyfSjkrkkhaRueA+c9j3rOpVvFpdSoxsxGBCFWOQRwaB8zxE+lJnKmNsg9jSRHlOvGRzXOprnXnb81oaW0/rsSTZ8sgZ54pCAXHYL/OmMxeTC84/KpNqquMZJ9atzc5Nrb/L/gk2skupLkUmfSkTKoAevel613Qd0mzJrUdwO1GKTPHSojKSSQPl9aU6ijuCTYsqkpwehzj1p4bKgr0NGeOtQg7m2g4Q8/Wspy5Jcy6lJXVuw9DlyV+7/WpM5OAKaAoXAAoRgwO3t3rSFoaN6sl66od26U7PHWmD9KGOTWpI7nvUc3MYX+8QKcTjqeKjlfCo3YMKxrtezZcF7yJGYgqiDk/pSBjvCtg56Gmq2bknnhPT3pZmyY8dQ9ZOTs59mVboOT5ZGTt1FPPQ9h71CG/0ktngDFTnpyOK1ovR+rJluNP3qTANLg7icUDmtiBQO3aopCBKu77vb61IMA4J69qHAYEHB9qzqLnVkVF2eojYwc9KbCGCZBO0nj6VGGLuYmPA5z6+1T5wOaypyVSXP20/zKa5VbuL160DrUayg9RgHp704A1vCcZq6Iaa3HHrxScd6XGO1RS5wOuM80py5Y3CKu7A/wAsqv2+7SRj97IPcGkYHBwcrTVb51f/AICa43UUZ3fr+j/zNbXQ+Q4lQ/UfpTY2O0lQDlieeKbMcyxqPQ06RgoCLx/hUSn78pX0X52RSWiRMjB0Bx1FOzgioQH2gDCgetKGdDhsYPcdq641bRXMvmZOOuhJI+1SSKYseEwcHPX60w5eYLnheT9aldtqFj0FF1JuT2Wn+YbJJELcNtPKryalyNu7t602JcDLdW5NMnUgDZ3PIz1rL3qUHNLfp+RWknyhGhI80cFucdsVIJATtbg+hpVbPIxUZO+bPZeM+9VFKCjyPf8AHuxP3r3HsqsvIzUHKzAnkAYJ9M1M7BEJPYdqSNT5WH6nk06sOeaS33CLstRuxgW2kYPODUcx2r8zbjj7oqXyVB4LY9jTJAqOino3Umsa1OSg+nz/AELhJNkMg2W/I+diPwqxGoJdTz0qKf5o2bHAGFqUcSjnhl/Ws6cFGp5afqvxZUnePn/wxGoZCVU89RnvUnzSJ0wfX0omwF3f3Tml3BXUjo3FX7PkbjfT9GTzXV+pJnHU4p2CajZCWHOAKfkgYP616CMAwaU9qXtzRkZOf1oASogrxLhcFfQ9al6j2qGbJ2Jn7xrKsklzdS4b2Ght8oZVJAH61LuI6q2PUc0hIQAAZPQAUokIwGGPfrWMfcunLX00KevQeCCAVORS1Fny5N38LcH61Jx69q3hNu6e6IkrbC9eKMUmPSl7VoSIelRiYtk7TtBxkU9jhSeeBTIFKwrnqRk1jNtzUU7Fq1rsbLIrRMA3J4x9alAwoFRTIpkjGByc/pSlHH3W/A1lFzU5Nq9tP6+8ppWQjIHnUY6AmlKOPusT7NUcbn7Q4fg4AFWOMZNFJQqXl1uErxshkchbcGGCDTmbaMn05psA3KzerGif/VkdSeKuM2qXMxNe/YbGmY1I4JGc07En95fwqQDAGKXFVGjFJITm7ld49kUhGWcimswlCRoeh5+gqzgnjtTdq9OlJ0F00Q1PuQY2yshHysM0+Nyh8tv+An1pZI8gEdRyCaVdsi4Yc9x6VHLyysvl/kF7oJSCU9d1EgAZD33d6UKqnPf37U0HfJu6KvTPelJPVPd2Gn+BKemKBx70uO/akzn/ABrrMg7e1BFBxS5oAToO1HagHjFIzBFLHgAdaTaSuxkQjaP7rDHoe1J5uM7gD9DSgbhmTp6UckfINo7HFcTUl8Gnl/Wxrp1Iyysu4RsDjqKbHiaXDDBXn0zU+xQNz5IHPNVCTvkkxgADA9PauGvGVKUZS17o2g1JNImYET4jAxjnmpAG3Alf1pkcauSR8rdQfY09S6EKcE10UlZ80lZPtsRJ9ETj1NAoABBJpcivTOYMfpQaXGO9HWhjJ6dTe1OrMQUyX/Uv/umn0yX/AFL/AO6aAKCmniolIqQGqKHj6U402lJpAVYRiWY/7Q/lU3fn86hh/wBbN9R/Kp8VS2JZGx52r1piqPNIHQDintiMcdTSBCm0qORwa5ZqTmn2/r/gmsWrDJhiQEdVGeKkAP31zg9R60oU7ixHPakClPujK+lCpu7lbf7/AFDm0sDkuCoBGRRJjZsPOeKNzYwE5pDlXG4ZZuntRJ6O/XTYESikLAdTTArE9cD0FKEQHO3J9TW/NN7K3qRZdQ3lvujNORsj+dJxUaY3uPfNS+aMld7j0adiV8MhHt2pEYGNSfT8KazgDA5+lMjyVHYe9S6i9pproCi+UfKcxMeMjmpAc4xmmeWD1JPtTwBmtIKXM5MTatYcKT34o69aUDA461qSIR+dB6YpT1xSY7ZoAM8U4evFJjHrRk0ANKAsSe/ahkBQjjkU4tgEk4FR78/dBPvWEvZxv3Za5mLEcxKfbFJIQHQ85B5FES5VhnGCcilkXETYA45rG85UU+y/IrRTHbmboMe5oVcMWzkmlBBXijcqjr1962tFe9Jk3eyFJ5qKNhGrKezHpSmQkHapPv0qOLo0r9xn6VlOpea5fP7ilGydybzRySGA+lNlIIUjBG4ZoDttJ2cfXmmMVwdv/AlqalR8tr3+VhxjqPYbJAQeG4qNc+QB3c/zpJX32+8dsU5PvIOeFzWXMpTstmvz/wCGZVrLX+rEoGBjmogd0jNnheKdI5A2rgsf0qI4+4Ccdz61tVqxUkuxEYu1x8fzMz9jwPpUmDSIQR8vQU7kdK6KSSjoRLcTntwaXp3pOvaj8K0JFB4wDRg5rLu7C7l1izvIrorDFuEkJ6MCDz9enWtMZxSAjHyzt6OB+dKEZWO0jBOaSRgTsA3H0pYssv3iD0I9K47py5Vru/8AM21tcUkRKTnLH9aWJdqDPXqaAgU85J9TUmB71tTp2d3oRKWlhCT2ozxg0fTP1pD05rckDz2qLPlSMD908gn9amprIGPIFZVIOVnHdDi7bkTBpVOOB2p8RHlAgYPcU8DHU1CDukKg4U8//qrCS9nNS3b0NF7ysDPiTjnPBp4Q7snk0pjGwqKZv4wBlvShLklefXUV7r3R5YL14qOTLoWIwB+dOjXPLct9OlSHnrVypyqxtLRCUlF6EZ/hb+EdaCFI5INCqyDCjK9gajY5bAQE1lKThuty0rg6rg4YDHakUMQWHrQw2j5vvHoBSHciEg9OK4p/HdrbsarayAE7cIOT1p4UgE4Y+tIAY8EHKmpfMOOVP4VrRhHab1X3Ezb6DRhjwSD70+Nicg8EdaT7zKV/GmctMQDgetdClyNcve3qZ2vuPJLnAPA604AYxjil6DAFRMS7FAcAferf4Fd6tk76dBoJJ8vPy+vrT2XK4HGOntQ0fyDaMEdKaD5nA4Hc1ko8l4yV2/6t8ir31QKzS/L0x1NOZdgDIPu9qQqEwy9OhHtUnUZ7VUKbd4z+LuKT6rYAwYZGMUZ4qPOx8AHaf0NAy7EfdVePrWntbKz3Fy/cEvO09VB5FNkH7s7eUI5Hp704lBjG76ikDFTwdwPUdK46sottvr2NIppIRXy8Z6blwaJWPmJ6DmmKcNhR8ucilDL5pkb6KKyVa8OVvW/9fl+JXLrckCBE3SHJ6kVJGW8sAnmoc72BY4x2p42nuw9zmt6M0neK082RJO2pP16U1iFXLflUYYpIASSD0PpS58xu21f1NdTq3VluZ8vV7AIyylj94/pTWZsBDwx4/wDr1KzhFyegqIRlxvOQ56e1Zzg17sN+v9d+xUXfVjzGpjx6dD70ws0h8s8Afex3pxlIBXHz+nrR5Y2gA4bru96mSU/4fz/yBO3xD2QMoz+BpqvhtjcH19aVHJyG4YdaSRQw9x0NbfEueG5O2jB32kDqSeKa27u+0fSmo5MwDnkDFKMb23dc8fSsHU9prfrb0L5eUZjYxKuPpTcruJxjPBFTGRAagdi+5gAAPTvXJXioK0ZX8v6ZpBt7oc5K/vCMnGBSxoxyx4J70kjFlUN93ODTtjBSRlh2waUF797Npf1cb2JPLUjnd9SaYnKSqTkDgGgbSMnfTgCy7VUKp6k11K0tYr7upnqtxLc4QbvvNzz3qZhng8imsgI24+lN5jxkkr61vBOlFRlqv63Ib5ndbgcx/wC0n8qRcSSbuCq/zpzNhSRye1NEZjHytz3z3qWmpJR1S1/4Yael3uEo2AuAAf50Ido2nGe/vSK3mSDII28ke9SugYfNTguaTqQ/ruJuy5WRPl5FTsPmapccY9KaqbST1J707j8a2pxavKW7Jk+iExzSMoPBGRj0p4wTk0bPfitGSQyLuiK8cimBTLCpH3hVnaM1GyGNiycg9VrCrDXmt5M0jLSxA0hkUoqnc3H0p8gA2qOpIxTjIVUnYR7k0qId29jlu3tWduZuKd2/loPZXJQaQ4wO9HGPWgZz0rrMhwBx/jSEZpc/jSe+BQAZI471Xm4eNs8Bv51Y7ZpjIHUr2NRVi5RaW5UXZjZBiSNuwbH6VIVyuCOMVFjehjYjcO/9afG5ZcHqODWMJJyfn/TRUk7ehGSfIcE/MvX+lP8AMOflXd6+1R3HyMxzwyVIP3cBx1x196wUmpNX2X5XsW0rJ9x6kMgYdDzS/jUSEhQiDoMEntTgjf3/ANK6Y1W1tczcVcSf/UkYGTwKkXAXFQO5MqI3Bzn61PnjilTmpzk16DkrJIiOPtCg9lzzUoNKVU9QCf5VGybclWI+tNKUG3a9xXTsRkBpnJ6AAUrqEjJViAB9aytXuZrexVoY98rSKy4HU7hWm7CRAueSQMVheLp3e7uXrzWHx7o41BGeO1DESOgB6HJFTKBigqBz3rf2Tso30I5tb2ADmlxzR0pOBW5AucdaTpQW4pMigAHPPFIyK2CQQfUUo4/xo60pRUlZjTa2IJkxE3zE/jTxHgcMaJiPJf1xT1PHUVzqlD2j06L9S+Z8pGWdCoJUgnFS9qhmyTHjj5qlPIq6ekmhS2TEJUYBOKUEHp+VQsoadQeynr9aeY1ByBg+xxQpzbdloFkkrjzmo5v9X7AjNLsbI+c0jK5BBwRSqOTi00EbJp3CbhF6bc8/SnkgAHjFRxP8u1xyvHsaUeWPmworOM7++nv36FNW0Y1zuBJyEXnHrUQXNpIW5ZsmpXOUZ/4VGR7mhwEt9vfAFc8oc0pSfZ/1/kWnZJeYkfyqh7j5San2hgAefeolA3SRnoecVJExKbW+8vBrooe77r/prQieupIOPpSjGeKQYpQOetdRkHejt1pM80pyRigCftTqb2p1ZgFMm/1En+6f5U+mTf6iT/dP8qAM0GpFqNQakUVRQ8U4jimindqQFWD/AFs3Pf8ApU/UVBD/AK2Ue9T9utWtiWM2YOSct/KngHvR9TSURiktBt3Fz1peMUg5GaMUxC4HpUcvVG9GqXFQz4MTY7c1lVXuMqG48HNNdwvBPPpSg8VG+fNQ++KKkmo3QRV3ZjgXbgLge9N2/vQG5yKm7Y71G/DIc96zqQVuZu+xUZa2Q9QMcDimJjc656GnM3pzUahvMIJAJFE5pOLiCWjuTEgDk0qnKgjmmhFHv9aRDgsMdDWilJSV+pNlbQkP0oHXtSe570p56VqSLQBzmij6D86AEOccDNKPwpVHr9KRiB7Um0tWBG4/fR8Z6ipMVE7Z2kBjtOc04MzdOK5ozipPz/yNGnZAgw7j3zUjAEEc0gULk5JJpela042jZkt6kYjbAUtwKUIo6AU8/Sm8040ox2QOTYjA4I9qjUB7fb7YqYnjgVGUIJZSAT19KipDW9r9BxfQFbjawwaHXcMggMOhphc/dIDewpu1iPuhR65rllVduW1zRR1vsRMxQsmMbh096k37WO0bmwAKZwJNzHIFK7gyJt4znmuGMnFOSfXRdf61Nmr6WJEj5Jk6mn71Bwoz9BUWw9xn8acMDg7lPbmuum5QVkrfn95k7PrceikBiTyfSn4HrUZLIM/eH8qeMkZzXdSaS5TKS6in3oppOOSeKaCzfc4HqaqVRLTqJK5JjkjpUcuRt5IUnBpY2yCD1BxRIN0ZHes5vnptocfdlqOChQABgUxciVhxg80LJkDAJOKVU+bcx5/lUqSnbk6Dta9x/el685/OkxS8eldJAFscUgozR2pAL+NL070n0FBOBQ2BEMyswboDgCiRQqhhyVNNLKsu4HgjmnDMo9E/nXEpRknFay/qxrZpp9CQcgd6AoBJAxQAB9BRXYl3MhcD6ij9aTnFLnFMBH+4cAZ7VAm4KAEwe5NWD9KilYqhI69BWFaKtz32Lg+hEO8ucnop9TT5VAt2HoKMAeWvYUsxxE304rnjTUYSv2/S7NHK7QkeNpjOMds+lCBgzJn7vT3FNK/vUzx8vWpVTBLE5PSnTpyk0mtvyCUkvmKQTwcCmtGMAKcEcg1L36UhwfYV1eyi9zLmY1WLL6Edfamt8rb+cfxUMAjbh0PWkY5O1cFj+lZyl7tpbr+kUlroKzE8LyxpEQxNg5w3f3p8aiNtp785pZju+ReWP6Vm3de0l8S6fp8x/wB1bDWJzsXlj+QpypsQLzSQ4UFTyw60SSYIVRlz2rSMlb2kt/609SWteVDZGB+Tqx6AUgUtCycbufzp8cezJ6sep9aVo+cg4P6Gk6cpe/Jb6W8v8x8yWiGq4Aw3B9xTWkUjlc/hQ7OnVgAKb5YQeZJyR0GaxqTqP3V879ilGO4xBiQEqAPShyPMDhfl6U6NSWUn7zHP4UuDFO3GVYZNckafueV/6Zq3r5iiQfTPtStIGXGC34UOmwboycdSBThuIypU56V2xdTWEvy/r8jFqO6Gyhisa87s1LGykALnjjFCqQSxOT6010w29evcetaRhKD9pb5eRLaa5RZU3AFeSDnHrQrBxnn6U5CHXI/GoZAQ5CDkj5gD2qpy5f3kdbglf3WGDI/mIPu8D3qTzBsLHt1pUcbPlHA7VCw3yFgBtXr71m7wXNB3b/q/yK0lo+hKiEne33j+gpJDjGPvHgClDqV3HtSIC7bz17ewrVNcqhB7/wBXJ63YeWAgwfmHOfeglsYKCpRxSfrV+yS+HQnm7ld1LHbwM9h6UjAFlRQMA1IUdXYjHzd6ZtCzKvsWJrinTfVbv8L/ANM2UhUUNEQe5P8AOkjcoMHkDg/WnwY2kc5BNNwBOy5++uapwbhCcdHt/XzFfVpi8F1K9SefpU1RxnK8nkHBqX2xXVRWnN3M572E+pGKTHPWlPr+lGccVsQNEaq279O1KxwpOcAUoGOabKpeMqOvvWbXJF8i1KTu1cjRCV35wzc5p6uxO1hhv50LJuO0ggjtSId8jt2Hyj+tYx5Vy8j1e/63Ld3e4/PPNO7UhPtQK6jIMdP607nFHejrQAe9JjnJoz+VB/KgCKUbmVOxOaQxleVOPajJSVmYZUjAPpUhIIJzwOa50oycnLc0d0lYRG3ZGMMOop3fn8qjhB2ZI5bmnM6qMnnnFXCVoc0mS171kO6cUd6QEHBB4p3XpWqaeqJEI/KoSXaUoG27Rn61YwKgl8vPzHDdsdawr/Dvb8C4bjXVhg9SP4hTRICd6nnowFL5kgXKgsPcVF8pYPgxv9OK8+pUUXeL+/8AR/5m8Y3Wo6fDNCQ33jjIp0rhplQHAHNMVRKV28bece9LHtWY7+WHasnOUnzbKTWvoVZLTsWFQ8AEqB+dI42KWDHjk5NL5hOcJ2zSFd33yNo5xXfaDjaOr7/1+hhqnqNl52Nj+ID86fsIPykj+VJ/rmXA+UHP1qX8K0hTUm5CbaSRGC6/eXI9RSSSKY2x1x096lOaaY1b7wBNVKnO1ov7xKSvqhohUqoIzt6U2VQXjXuW/pU3AFQuw+0Jnjg9aVZJQUfT8xwb5rkhWReVYEe9LHIHJBBDDrShqhRwN7HHLUnaElZ6BumT47ikFR+evdsU/dkcNkGtozjLZkOLW4jFtwAGR3OelGcY54paMYqktRCZJpaMn2pO9MAIBBDDI9Kb5S9V4+lOJ28k8D1oDA8gg1nNQb94pNrYrzK4kQBiee9ShnH8H5UyYHenY54/KpRkIMnJrnhD35KN1/wxcn7quQhv9IJZSPlxUvmoTjIpoBM5/wB2nbN3VRV01NJ2fUUmtLjgcjg0p6dKhjXEzAdMDj86m4Fawk5K7JkrMhiGd4OM7jSrFGvOxRzREchv941L2qKUIuCbQ5N3ZG6blZOORim7HbbvxhTnjvUvI5pcdCAauVKMndiUmlYZKNpWQfw8H6UrJuYMpwR3qQjNRqGiIXGU7H0qJRSeuz/MaehL2ozSdT1orYkDye1HakPSjJ4piLNOphBK4BwfWn1kAUyb/Uyf7p/lT6ZN/qZP90/yoAz1FOApqfWniqKHCnHpTaWkBWg/1s31qeoIP9dN9RU5Aq1sSB46ikzxjpSjNGM9xTAXtR35/SjtzScZ65NAAetNYZBHXNKR7mk59aTV0AyE5jGfoaJTxwckEGlCEE4bgnNGwYIANc3LN0+S3Q0vHmuG8n7oP40x8703evanQnMYz1xillHyZHY5qZx5qXM3fr+o07Ssh/Tp1pj8Oh/Cl3D6n2FIdzkDG0A5rSpNSVo6smKs9SUDA65pgz55B7incH2pj8Oh98fnV1dEn2Yo72JfrSknHpTCwXjGT7Ugf1BHvTdSK0uLlZIaPpTXOEJHPGaZnaAc/XmplVsxqNyRnCgmmqN2Gbr2HpSNy4X05NBy5wD9TUyleV/u9RpWQ7eB3oYfxLwf50oAC4xTY+YxmjVvlkG2qHBty5Gad7mo4zwewyafmtKbbimyZKzDP4Ug5o68mjj2qxAelRyDAHXGecelSHrRmoqR5o2Ki7O5HuGPlQ4/Ko2y5LFsIP1p7HzGKAcDqaTG9/8AZX9TXHOLn7t9P6/BGqdtRjKRE7ng44HpTVX/AEdTjJHWpJj8m31IAoixl1yDhqmVKPteTpa3z3/Qak+W/mCScA5yPWpOCOvFQxgoXXsD0p4ETc5H54q6U5KNnb5kyir3QsZzG2ecEgU2Elol280pO8bE6d8dqIhjch/hPH0pxu5RSelrXB7MXYD97k+9Pzik60xS0gByAD2Het21D3UtWRq9WJuCy8Hk07azD5jj2FDoBGdowRyKcGBTPQEZrKMPean6+RTel0NjAXKehpxYKOajYgsCvHbNPCgHcSSfU06cnblh0CS6sepDrkUEUxeJGU9+RT+/tW1OTa13IkrMXGBSfjR9RSZ4561Yhfao/wDWHJ5UdKJGxE5HYUn+qiUDr0Fc9WSvZ7LX/IuK00H5QHBIppXyzuX7vcUoQbMYz9abGcxc44yKmSbdpb7+g1boTZyOCKQdaZFjyk+lSeuK6IO8UyGrOwHgcmkzjrRjjnik471QhSc1FL9zPoc1Ln3pCBjHrUzjzRcRxdncY+W2svOO3tSEF2GQQoOfrSZMeAGGD0zTzvI5wK5tJNpp36o02EI3Sg9lFSEEDOKQJtHHFLniuinFpXe7M5O4vPekpR14pD7Hn6VoIAoxzSIip0GacB60jHYC2M1MlH4n0Gr7DZTwABlj0pYgAuedx6/WkjGR5hPLCkbCSA54bgiufqqrL6cqHOuSGU/N796I4yuSTlj1NSe2aTNbKlHm5upHM7WA0cfWkJx2xR3rUkbIhLKwwcdjUcinZuP3zwo9Kn/CopPvxdhu/oa5a9KNm+//AA1zSEnewIv+k4A+6nT/AD9KJgA8Z9Tg0uStxg8bl4/D/wDXSSAtJGo6A7jUNLka8/1RXVPyGJvBZQQdpxg1KkeyMA9aav8Ar29NoqT61pQppa9rr8SZyuA9/wBKUYAoLc+lHvXSZkTqwJZOp6g96cihQc/fPWnA+9I2FXcx4HNZezjGXOVzNqxFMCh+Q8t1A9PWpF27AF6U2EE5kI5bt6Cmt+6kGOVY4x71hH3X7Xo/w/4fqW9fd6oe0QZsn8fen9KB60D611RhGN2luZtt7i5PpR+H60hOM98dqajb1BII9j1qhDyPyqFuJ0PqCKlpGQOOvPY1nVi5R03Ki7PUj/1cjcfK3P40igmUyc4AwKeGYcMpJ9RSHc/A+UevesNOl+9rF6hEclznI3cVJg5pEVUUKOgp2fauinFxjZkSd2AHNHGeKXPHJpM4OKskXOKTPXtRxmmyEiNiD2pSdk2NK7I/9c2QcKOAe9KIwvAZhj0pFYR2ynA4XNCqWQNuIf1zXGop2bV5NXNW330As0bDccqe9SjkdKiDeZGytw3Q0+Fi0QPfoa1pT1stnt+pMlpck74oyKT+KlPHNdBmIetIDnilIqI5aRUBx/Eamc+VXGlck4I9qhkU7win73Vfan73U4YfL60kZ3yu/UdFrnqONS0OpcU46jwwzjofQ0wgPNjqEGfxp77SDu6etMQOqBsZzyQetE3JSUZarcFa10OaPPIO0+1AfbgOOfXtTldWHHWnYBHNaKKfvQYr9JEcrlU+Xq3ApoCxAD7zH8zTLhQhRlyOenapGDZEic4GCPasHKTlK+6sXZWXmHlu3Lvj2FMkVI0Gcsewz1pxkc8BD+NV5Ms6xZLO33j6D0rKu4KPuq78/wDglQTb1Y2F3U8cbsmpBhOXGVY5BoPF2igfLtxU0QEkG1gPQ1z0KDu4J6q9u3Quclv3ARIwypx9DSbAnLKCvr6UwKysVDYbsfWnDfIhUsPQ10LlenLaX4Ea99CxxtGMUZP1o7e/rScGvRRzig80v5Ug9KWmAEfL60hAIwR+dFBpNX3AhdPLUspIPQDtmljiCLnOT60T5zH6bhROcRYz1IH61yOMYSlK2xrdtJdxQ6NxuB/GmsvlnenT+IU4xgrjA9qbGxy0bckd/UVcr6KfyfmJd0Srz3pSMCooWwjL/dJFPBB5BFa05qUUyZKzF7UgHPNBxnFA4rQkbMR5L/SkEYIGQM4onx5D/Snj1zWFlKo0+y/Uu9o6EDoBLGFyMk9/apTvHRvzpkh/fRZPc/yqU9OKinTjzSt3/RDlJ2RBvZJ8sPvDGRUokQ96bIcSxdOv9KftB6gYopxmnJJ6X6jk00mxinMzfQf1qTOOP61CiL50g47dDipNp/hcinSlPl26v8xSSuNt/usc9WOPzqQcmkjTYmM596cAfataSagkyZO7bAg55P5U7K/jQMdqCfpWhIZxjFLzxTc5PIoYkjik3YYHpSBu5oz+dJjJoELnPNGcjjpSY7073xTYFntTqb2p1ZAFMm/1Mn+6f5U+mTf6iT/dP8qAM5aeKYtPFUUOFOOMU0U49KQFWDmeYe4qxn8KrW5/0ib8KnJzxVrYkXIx/hTuPSmY9KXPFMBcjoOKQcUyl7d6AFJpCfyo70cdPWgAGKC6qOTiozky7S2BjNP2gdBz6mseeUm1FFWS3I4txBwflzT2TKHOTSR8M4981JWdOlGUNdSpSaloNiOY1PfFP9qjjyo2gHg07DEcnFVTm+RK2opLVjsgdTTHIYAAHrTgi9cZPqaRgQyk9AeaVXncXfRBG19BeEHuTSlyByuBTZM/K2eF608MGXimk7uKdrB0uRvwOPutx9KG/wCPYnOPlocBc/3T+lMJ/cuD1HpXJOXI2n2ZrFXSaHhsKW6k8CpEG1RTEUfKOyinFsDA61vSkkuaX9d/xIkruyFdskqM5/lSMdqhV6mmhguQOT6mnKRyc8+tEZqbsnqxNWHKABtFO5pKCfXFdaVlZGYvGKQnNFITTADTXbahb0pc5+lMmG6JgKzqNqDa3Kja6uM5jgOT82M/jUqjYgHfFNOJYiPUUmZMAAfjWMfdaaV1bT+vuLeqA/PIPRf50kYYAsO5NLt8tDjqf1NPQbUC56VKpuUtd9/8gcrLQaikMzNxntSlR3FOA7UfjXRGCSsZuTbuA4GBUb4WUN2Iwal6DtmmOu5SvelUjeOm44vXUXJ/CmJwzJ2zkUiygxhjxTWLZD4IA45rGpVjZSX9IuMXqmTEgcGoohuX5ux4HpTwuOR370g+SQ/3WGfxonF8ylPYE9GkOdcxkD8KFO5QelBfIwvJoQFBjPf0q4u87x2Je1mEgxtcdjz9KdnAzikb5uKjQsQF7jg0nLkn6/mNK69CWo23NLjJAx29aUjj7xzTGZhgkdOh9azrTvHVDgtdBJM+UynGR+opzHMqL2HNMmbdHuH0NPQgyAg/w1ipXqcvp912y7e7f1JXbahJHaoMEQqg+83H+NOkYFgpxgcmgBi27OKuc+ebUfT/AD/yFFcquyUDHFG3nP6U1CSCM9DjNPJA68V2QkpRujJqzEOR3owP8mkznNKOlUIPeo3cA4HLdhUuM1DIuGEg6rwfpWdVtQuioJX1FEYwd3JNLGx6N1HBpdyhcgjFMXLS7wMDGPrWdlCUeT+l3K1adyY0ZGKAfekrpMx30FJ36UAYOaXnvQAu4ehNJ79qCfxqJmLPtHQdaic+VDSuAcKTgZXqMUqAE72wSentS71XikKZO5TzXMotPdO3Q0vp2JM8etH0pEO5c0oHFdcZKSujJqzF+tJ/KjFFUIUVHLGWTg8g5FScg8EUZI4qZxUk0xp2dyLKSD5uv5EUpKRg4PJ/Emmy8nAALn1HSnRkEYKgMOtcqb5+XS/e39amnS4RIQSzDluaefwpwJpDXVCKirIzbu7iZPORxS5FJQOBk1Qg9elBXIOe/ajPFNkcIpbPQdKUmkm3sNK70IlPkNgnKHp7e1LGRJIXzwOFH9acsYC7nwW96TMcnGVP0rjUZJpXSXRGra/4JMTSZ9qhUlJApOVP3alzjtXVCfMvMzasL3o6UBhQD6VoSHXvR+NHXPNAwfWkBHMxACrnc3ApNrR4KDIxyD3pOVmO7vwpqUtgHNcySm3JvVfh/wAOaX5UkgVgy5BzS54qGEE7nxjd2qUAVtSk5QTZMkk7IU8ig9OKCfwoqyRQaRhuUg9+1N4BpjTfMVVScdcVFScYr3iopvYao3QFD1A20+Jt0Sn2pm7Em4dDwwpU+V2Xt94Vy0pJSWvl/l/Xc0krp/eLnbcH/bXP4imQuRHhQSck/rRM22RT6AnFOVRBAM9f61nd+1aTslf8bP8AzH9leZLHKHXPT19qdn071XjOxAACxPJxTtzg5MfHsa6YVlyrm39CJQ10Jt2e9RRfOWkP8R4+lNklBjwvVuBUqgKoUenYVV1Oaa2X6i2iJI+2NmHOOlNSLagwSG7+9JKwLorZxnJOKlB64qbRnUd+g7tRViF2JxGwwSce1TgAVEyiSULxhRk0uXTtuHr3qIScZSk9V3HJXSQ2QZmQDqOSR6VNz3qOE7mZ8jJPH0p0j7UJ9Kum4qLqd9SZJ3URgHmTMeyjH40uHThRuTsO4p8Y2xgd+pPvTgO9ONK6u9GNy1t0IT5r8YCD1zk01EHnH0QY/Gp8AE5NRmIksQxAbqKidHVSWrCM+mxEPviTsXwPyxUsfySOucZ+YYpJ1KQfL/DyAPah8lVkQcjnjuKzjB02+61/zLb5l+Asqbl3DORyKRjwsi898DuKeXDLnPGKZCMQL9OlXJKUvd6r/hmStFqSqwYA9QelLwBzUVvkwr9KeTXRTlzQUu5ElZtCjrTqaM0oFWSApM+v6UvbIowe9ADZBujK+tMP72Eg8Hv7GnMyr1I/Gmtw29eR3Fc1Tlu395pG9h0bbkB79xUcvyssnocH6GgNtYMPuN1+tLPzA/0zUylek11X9JjStJeZGgLTug+7nJp+MT4XgbeabAQwd+gLUkZ3szA9TyfQVzxkkk92238i2ndrsSlwpA5Jx2FCSAnByD70m9Rwi5+gpVZZFx39CK6VNt6S1/Az5UugT58hqfyagcsYnTkkfrT1mTGTx9RRGrHnblpov1G4vlshzR7sHJBHINGHXowP1FKJVPQg0ue9acsJap/iRdrRkLuTIm4AnPY1JvwfukCmyf66P2yal96zhCV5WfX9EU2rLQijKmaQ9M461JgDPbNRhQZ2yB90U9ox2Yj8adPninbXV/mErNjx060g/GmRElnUnO045+lTAblHU4raE+ZXIas7CAZoI5px6Uh45FVcBtJjHWlPTNIQe1NCEPejp9KMevAo/CkAufalx8tJTqGBYxxTqbTqzAKZN/qJP90/yp9Mm/1En+6f5UAZy08VGppwqiiQU6milpAVoMfaJvwqf+Kq8P8Ax8TfhU5yKtbEsX2pMcc0uPzpD0680wGimSyeUhcDOO1PIHOSKgk3sjsuCQPl9zWc5NaLcpLqynZ6o93dmD7MyEJuJJBwc4wfetEsVOWHHqKo6XPHPa+eI1jdyTKuMHeODn8q0Mgjgg1HW3NqP5DCcyowxg8U8uF64pm1RIFycHkfWnhFzmpp87bHK2giZ8xmweR3p+DmkwR3pxPIFbwjyqxDdw4FA5o4/Gj2qhCj2pG5yCKX2FMf5EJGMgVM2lF32Bb6ByBggkeopuQp4OB6UoGRkkmg7F5PFck4yte9l5/1+pqmrgZM/SmAM2QORilJz0AA9aEO047kVyzfPJc7ujRaLTcASSRkjnnNSBVA55qIEs5IOD6Uu3B5U49RTptv3rXQSXTYk3KB/QULkvuxjigD5fkalVsHDcGuuEuZrm/4Bk1bYfQO9G73oPSuozEJx/8AXpCOOtIc5ORR0GehoAU9MmmM+Dgcn0FEpIjJH6CnKigcfnWUnJy5UWkkrsi+ZTjjnnFPJc9hSS4GDzwc1JxWcKdm4pjcrpMYqktk80/pRR+NbxioqyIbuA+uaO9Ic5oz2qhC+uaQYz9aO1Io+agACANketKw3Ag9KQttGTTPmkPGVX+dYycY+6kWk3qwRyVAxlhxSSKwXcTnac4pYxsdl/EVIfSso03OFpPyKcuWV0A5XI/DNG7H3jTED7do7cZpQgHOST7mtIylJaKxLSTAlmPHH1psfEO7vz+NSVEn7tivbtWc4cslJvvqUndWQ5FBQE9x1oKEDjp6GgLt+4etIWYL8zCs3yRj7y+aK1b0IugKn7p/SnA7cEckqBTXJOMnr0FOkI2fLwRXDFtOTTtbY2fS4qARjLEFu9KWL9yB+tIkYIzup5Vh0NdVOFRxVlaP9eZlJxv5jlZVGOlOyfeogd3ysBmhSVYqT05Ga6YVOW19vyM3G5KMhfmIz3phfdwnTu1JzJwchf1NPCgDgYFXd1NtF+YaR9Rq/Kdp79KHZV68ntikkOcADnORSRqD856/yrNSabpwHZfExEHO1u3Y1KeKZJkYcDkfqKTJfocD1p02qXudQfvakqkHIznFO+mKgI8vDDp0IqTnrmtoTbbUtyWuqH980n1oyMYNNYhVLHtVtpK7JSuLnnp+FRxEEO3csf0pQ2T8w21GP9XKCehNc06ick15mijo0Sx/c34+9zTUOHdO3BFOTHlqfaoxxLI2eMAUO0VB/wBbMN2ySL+PB/i4qTqaiiG2MZ4J5qTbWtH4ETPcXPNGeKbjml5rYgcOlNd9iMwGSB0pSaTrmpkm1ZDQyADaGyCzck0swwfNH3l/X2puPJbn7hP5GkCtK+4n5B0Hr71y6OHskve/rU1683T+tCdSCoOMUE4FJ09qQ/WutGIo9aPxpOT3pR7mmAnGajuOiD1cfjUuef8A69RXGWj3D+E5rGu/3bLh8SGy/MyIfuk80SL8hZRhl5yKHOXibqM/zqRuhrNRU+e/9aIptqxHJho0cHHINTdRVUEmCEdiR+lTrKN2Dn2yOtKjVi5Xb3SCcXa3qPwcUYIpd3Sk611mQZoBGOaaxCAkngUxULAvkhj09vasp1GnaKuylG+rJGCsNpHFV2JDeWSNnc/0p/m7Uww+cdvWnIgCHcMk8nNYVLVnaG/X/Jmkfc3H9OetRszM+ExhRzmmyM0Q65B4HrUsahUAznvmq53Ul7Pa24rcq5hEk3555HXNSD2FRtEGbcDhh3oWQltrDB7ehrRTcdJ/eS0nqh+OajZGVy6YOfvA0jOWk2LxgcmmMFB2gMx9jWVWaktOnXz8ioxsKSsuecHGOnIpillIDffXkH1FBjJ6B/xNIwbAznjua4qkpfE1r37/ANdzaKWyYsuZLmPuAMmldjK2QcIv60Mg8svnnFETAKCV+bvUvmc+WWnNr/kGlrroSKGGAML9etBd0cByCp4B96PMOfuNn6UhUyMC2Ao5xmu6ysuRu/4f5GP+IYVKXC4GQQSBU6PuOB19KYF3z5B4UYz709ow3JPOOop0oyXNKG1wk07JjiAw5ANMdSikq2B3Hak3OnH3gO44NNZvNARTnd19hTqyjKNmtRRTT8hYCEQDoTzzT5WO3A6scCnEA5BHHvUJBWYYywUZwTUyjKlTUFtsNNSlck8rAGCVwKbtdmAYAqDnPrUivuHB5/lThitVThJXiTzNbijp1oz7UdelJnFbkC5H4UmaM0dB6UAGOMVEreWfLI+X+En+VS570wqCCMZFZzg3ZrdFRdtGBjQnJA9fxpsjbsonXufSmSoFiYgtyeBmnIhjA24I9DXO+ZycFG3e39ItWte5KihVAHal59KjDkMFZcE9MVJkCumEk1ZGbT6i5z2oycUUhwOuasQBvwpaTt0NJkCkwInGJd7LlcY+lLhGGUOPpQJC5O1QV9TUbDncdgPryK4p21lFXX9dTZX2Yjlo/vDKHrilyPJZd2VIO00zL8AMGHoQaaM7tmMKx6VwyquL93Z/1v2NuW+4gbbZqgOC2c1PFFmNV/hAqOZF3IE656e1SeYyjkEfRaqmuSf7zVJJabClqvd6ljG38qhJ3TZXoBgmow4Y9Wb2xUikn5VjIHvxXaqyqNW2+8y5XEUf68/7ozUm0ZpsabcknJJ5NP71004tLXqZyeo0ohP3R+VJ5S9sj8aeT+FIB603Tg90LmfcaI8PuLE4GBmngGjHPJp/1FOMVHYG29yDcFuMt/d4/OpQwJOeRTgoI5qJwobaq5Y88Vi707vuVpIIv9ZIevzf0FT9B0FQxoyZxtGee5pSWXJIz9KKbcY+8glq9B+Tu+tBX3pgZXIYNmn7xWsXfUloawIppORwelOZgf8AGoyelWIWgHP0pAfQUuaAD8aXd6GmnrSkYHWhgWxnbnvT6aOgp1ZAFMm/1En+6f5U+o5zi3kP+wf5UAZyjinDrUatkCpAaooeDinnpTQKDnFICtbn/SZ+fSrBNVYQDcTA+39am24GBzVLYQSS7VyKYWIwRnHfNKRhCrZPcGlPzRHPPFc8pczb8i0rWEfLYUHrQcgbQee1APO49AMUKM5Y9T0oi3J+v5A1YVIkjyVUAscsQOpo+7KMfxDninDFNQEsWP4fSrlFXUUJN6sSQ/d553cU/nNM+/IP7q/zqXmnT1k5ClskHFLnnnrTaUY7VsSKaO1HagZ9KAFAIoOOh/lRnHemlhgnOQKTaS1BDWCj+gpAi7ctwD2pUUkbz1P6Uq/N8xIx/CK5HBNrTf8Aq7NbtdRduRyOPSoj81xwRxxU7HC5PFQqNsq5xkgk/jU1opOMV3Q4PdhtCy46MeRUytkDAwe9RSAmRD35FPHzDI4OKKScJyiu4papNg4xll69/eiQ/u89COaCrsMEj8KRxwE/M1ctnpa/5iXQeMEUE4FBYYwOTSbM/eP4VtzdFqRbuNJ3cKM+/aljYnIP3hT8YHtTHO1wcHB4qZXjaTZSs9EObkYPQ1HGQqlSenH4UpYtkKPxpqgrLg85HWonJuScfS40tGmL8zjGNqn86eF2jFOHApM8/wCNbRilq9yW7gcHg0fhR1PalwMVZInSkPtS4weaPrQAA0owDwaO1HA6mgCKUFlyBkjkU9SGAP5U1nGdoBY1GPMVQMHGe1csqijO8Vc1UbqzHtjzFI5I4xUg9aYnI44/nTxitaS3l3Jl2F+lHv3pPpQORkc/hWpIU0qDzj86dz3/AApMYwOR6UmgIdquflAHuaXCxjuTS+WyrgHAzmmhct32jqfWuCUGvs6v+tDdNProNALMMkkt+go4FwUPQjpUiDln7n+VRSDEpY9VAP6msp0lGCn53+X/AASlK7sSKNrbenoafkgcj8qa43xZGM9RQN5UEcg9jW0YuErR2Ib5ldi4LOrdMUwkGbcc7elPw5GMgUvlgJtHTFU6blt669WJSSH+opjsQwUdW70Rs2CGHK8Gh1LL157GtpNzp3j/AF5EpWlqKqBenXuTTCfLfPYn8jTg4KZ/Oo3zKvAwBz9azqNKC9nv0Kinf3h+C/UkL6etC5V9vbtTlIKjrTXwSAOueKbSiudPX8xJ3fKPOWBHY9qYmV+U5JHf2p46Uxxj5h1X9a0qae+un5Ex10JM8c9KjZldSpI544o+VgXbpikyDn5SR9KzlUcl0sylGwIdwKMeRTV++6k8kd6OONjHPoaRmBZWxgjg1xyqLS+6/Ff8A1SfQlU/uQW6gc1FGpcdcbjuJ/pQ2SmxTySRmnbljXauSaqU1Kyk9Evx7CSavbdjnACgLyx6VLzjrUKBupPPqadmQHPBFdNKVry5TOSvpckoOAMk4FIrB+R0pmTK3A+Qdfet5VVZcut9iFHuNwZhksQvb/GnxyH7r43Dr7044HHSoXBlbCHleprGadK0lrL8y0+bToOYedx0QdcdzTomI+R+o6e4pYypHoRwR6Uyf5yFT7+cg+lS7Rj7VO7/AD8v8v8Ahx7vlew52Z28tTgfxGmAmNghOVP3afDwu08MOopzqHUhiaqMXJe0T97+tBNpe70AZPPSn8d6ijkIOx/vDp7inO4XA6k9AK2VWPLzMhxd7Edx9wY5XcNw9qRlKjKnK/3f8KcTJjOxfoTTNxiPQhT2rkqShzObTt3tsaxTtZDOsWBzsOR9KmkI8ok8jGaiJAfep+RuD7UkpJgEQOXJ21jGtyRl6f8ADff+hbhzNCwqXZSeiLj6mpDhpRjgLyaZv2II4xlgME+lKpGcZzjsKcJRilBfP/L5Cab1Jt6k9Rk+9L7YNMHlscbRn3ppbymI5II+X1+ldvtuVXlt5GXJfRAw8yQL/COT/hUvf1piIQvXJPJ96JWKxkj6U4+5FzluJ6tRRGVEjkDgL0PvSozZKycEd/WpI1CoAOnr60yYDym9e31rNxcI+0T1/Py/yKvd8vQF+eQtj5RwtIQY2LIcjutLCdqBG+8BSyNgADqeBSXK6fM9/wAb/wBaDd+ay2Hq+4blPFD4YYP/AOqhQFUADio5GJwi9T+graTtT9/UhK8tBluSxk5zhutOh4jGevfNG3ymyB8pHPtSkwk7iRmuaC9nZNq6vv5mj97bZivKo46n0FVySzknoBk+1Pc8ERrgdM+9JMvl22wA5brWFecqid9lr/kXBKNu7ESNpI8dDtyKmhKSoVYYccGljG2TbzjYKJIwsm4ZG7uPWiNJwgpLXoxOV3Ya0bxsMMxXv60oiZ1/1uUPoKekxyVZDkdcUsI5ckYBORW1OFNySjez6a6EuUktRQgQYA4ApcU9sdKbkeld6VloYDcc9aFVdxOBn1o4pT3ptJgIenGKjgIbdICCGPH0qXqMeoqL5ocDlkH5isajtJSa0RcdU0LOq7C/3SO4pyE7B1zjmoZHDmNRyM5OPan+Yw/5ZN+FZRqw9o2vwKcXypEw9qUntiolkVjx19DTznFdUZKSujNprcU59aTGe9L14pOPWmISlHOR3pMggYoGBQBFMcsinu2f61LuwRzxSOivjIPsfSm7XXGCGHoetYPmhJyaumXo0kIxzOg64BNTbh1xzVaORWnbcNpACgVP16fnSoTjO8l1f/AHNNWQ1psOQQSB1I5pwdG6EGo4Pm3sT1Y05kRj938aUJVGuZMJKKdh+e/WoZz8u0Y+YgU4K69GyPQ1DNIQo3IQQQfWprVLU2pKw4R95WJXbYFVQNx4FKI1GMgE+ppGXeFZTkjkZoDSYHyfjmjTmvJX7B0shzsqLmqjfMZXY/dqWQ7Aed0hHHtTJU8q1A7t/OuPEt1L32ir/wCRrTXLbzHCPeDj7wwQfwp0cxHyOMEcZx1pVbEi+jLSyqcbxyQPzFaQpuMeenut/Mlyu+WQ8xqw6fjRGzI/lsc9wagGVAkRm2HqPSp0XneWLHHWtYSc53Ss/wA0S1ZaskPWjpmkzTuvrXcYidetKOo4oz1pf1oATp0pQcHpmk69BTgCKAB2Cxk+gpsEZWPJ+8eSabOMwuB6U9JN0YYdxmsHrV16Iv7ININ+1QWI647UgkHPB3DsetNhcbSB13H+dDjI4+8OhpRc3HnTv5DaV7ER+WXpgNx+NS/jTMGaJugccY9DSGQsEA6sM5qY1Ix22ewOLY89etFR5O8qevWn+n+FbxmmiGrByTjmgAk+lOHA9KUCq6iGgYoPSlyB1FDHKnPpQwLQPAp9RKu5RnPHNS1mNhUc/wDx7yf7h/lUlRz/AOok/wB0/wAqBGXHmpQKjTipRVFDhTjyKQU40gKcA/0qb6D+tWiB1qvD/wAfc30H9asGqWwiE5JOeo/WkI/dHp0xUpXjI6ioieCMVwVXyP1TNoq4AHywvc1JgAUg+8TxxxSYL8YrSFRQVlqyXFsTG4kdF7+9OyWGF/PFOMTMeTx6UMu1c5PtT9/VtBpshAoHSlAJ604cj8KdjjgV1xtbQyYwjilHApetLtxgUwG0U7ac0YNADcA0xxyqgdTzUoHPWmyDBDYJINZVfhKjuMm5UKO5xUgAApGAYAflRsJ6nIqdVJySvcNLWEJLsMfdH60wglmfGSCMf1qRztXCjk9BSomFAqPZ87s/n+hXNZXI/vspA6c0/bnnp71Jt+lGPQVqqatrqTzdhgVsckflTHT5GC/eqYj3oA4odKLVg5mRoAQMDinEetIny7lx0PFOIyDRB3iJ7jNwJwozimsuVOeSOafHwu3uDilAqFH2kbyKb5XoNHIB7YpHAADHsaRT8zIuPlNPMYI+b5qnnc4WW47KL1GHLD5enrSMNuG7jrmnx42kdMHFKwJBB701Hnhzdf1C9nYOcdKBzSJll56jg08AgVtCXNFMhqzsMJ5IH40Hsadt9fzpjnaBgHrihy5VdglfYdximSNtwAeTxSq3OGGGApgy0zE/wjFZTnzJKPXQuKs7sX5UT0x600OCw4IB74pVHmPnHCnAon+WJj6VDb5XKOiQ7K9nuDjZ8/fv9Kk6jrx7U12IhLc9KcoO0fStIaTaXqS9heB3pM+9OJOKaPcGtiA9zQCDng5Bpc9qQ5NAxjnbGW54FMIKwYzyeD9TS3H+r5PGR/OlkX5QR2IOK5Kt25eS/Pc1hsvUcOOO1Rfe85u3SpC4xxyT0xTXASAg9SMceppVZKS02V/yCKa+YKGKDbgAjvUiLsULngcUKMBQO1OP5VtTpqKTIlK4n6UuCKUUmK1JI34IYZwODSswGP0pxAP0701UVT3wOntWLjJP3epSaa1GEfMCwwCelPxSkArjFR7iw254Hf1qEvZOy1uV8SuN3ESFV6Hv6VIFC9+T1JpSo2bRTfM+UEnn0pQXs37/AMv8gb5loPyApJPFRsGdD2GOPenqufmb8vSl46Yq3B1F72iEmo7EZG6EbeeAcU4MrAYxx60igx8AZH8qQsGP3CT9Kzu4a9SrXHEqeCQRUJwW4yBT1Uv0wE9qTgk7fur+prkrOVSza/r/ACNIJRFlwqDB5pUQetMYBZFQ4wRSn5WweR6iiKtNzcVpp6A9rJkpjXHTBNNBKOF5IPSl5xlSD9aUL829+36V2aOzirGXqyM585kHAYA1OFCjAPA9KhVd5dumelPVicqeCKKHutt9dv6/EJ6qy6DZmKkAcbjjJpyKFG1QcUModNp5pEfGVft39at+7U5pddvIW8bISVvJHmAY7EetSRoAuSck8k0zb5vLD5Owx1pVJRghOR/CazjpU52vde3r3+f9blP4bdQkXHzrwR+opykOoI+opp/fPjnYOp9al6DIrWnrJyW39akS0ST3I3j3AHoRyOKZEwbdI2Mjg+2KV3Mj+Wpx6kdqIxtLRngdceorKVnVUo7fqWtI2Yi7pFDscA8gCnmLjhz9DzTVV4xtGCAO/FDs6jlgv05NS+WMffTv/XUNW9CCRCjdVGRyKeygR784IHWmMuIzIwJzwvNOZCUb1SvPStKVo7o3ey1CARlcs3Pp0qwNo9MVEoWRQ6YBPakQjcQyEEeldlCbpRSstevcymuZsfKQVwDl88U2VdzID1znNSAqPuqc/SgKSdzDHYCtuX2jfnb00IvyiBsEBvwPrTu386UoGBBGaYCYzhuV7GtrunpLb+tybc224wr5Zyv3e4pV/euGz8q9PrRISdqr1anGMoAUxkcY7Gsmnze78K3X+X5lJ6a7gyKV57c59KhiLebufnIwp7U9nMuI+Qf4vapQnykN0o5fay54dPxf/AHflVmIxwMnoBTETOWbOW/DAo8tmYKTlOv1qbbk1rFSnK8laxDslZDRjNAUegpSKXsK2aTIIWP+kLuOABkZ9abJ86PIc4AwtWCmeCBTZ0zC/wBO1clWi+WTv3f4GsZq6GdJ1PquKmkUPGy+1RyAlFkX+E5+o71JuGzdnjFXBL3ovZ6/eJ30aIdx8pZe4HNTBgRnrxUUY/c4xwcmljOYU47ClRbTV+quEx/frzSkc+lN4z1FL7V1XMwxx6mkHK89aUHGaBj9aAAYprNtBLdMZp/Wopx+5cAdqio2otocVdpBEny7u7cnH8qXzkwckgdzjihiVtyV4+XihE/dqAuBisY3VoQ00Ldt2DqJBlfvdQRSxvvTJ696jj+SRo+oxkUsRAlkXtkH9KIy95Pvowa0aJcHNGPXFOAz160grpMxMYoHTNLyaQkjuKGAnGcZpScDFQxoHDMTyWNDiSNSQwIHrXN7aXLzNaGnIr2uEShkLEZ3MTStGVUlWIx+VETCNFVwRx36UTPuhIGPm4496yXJ7LzS+ZT5ufyEhZo4V3KT34p4kRjjPNOUYAHpUVyqmPpzkYq+WdKF072QrqUtepKT8vGKjuG/dN6nipOcDpiopRuaNSP4s/lWlb4H5kw+JCqrIMLyPSlLSMcBAB6k1IuMHFB9jzR7G2ibSDn7orlArquck8kn2pZfmdVAPAJNOdGLK6kAgYwaWOPaDuwWPJrH2Lu4W0v+H/Dl8/W5CAfJif8Au4z9KtdelQxAbGTnhiKWE9Y2+8v6inR921+q/Ff1+Ap638ho+SUoOjDI/rSoTHIUPQ8rRLxLGB1z/SiYYaMjs2KPhu10f57j3t5kwIwfWlFAGaXGOtdZiLx+dLxUeTn2pwOOD1pgKOPSlyc4pAcUE4pAL261Ag2Fojn1X6VKW496Y4DDqAR0IrOpF6Sjuiovoxn+rl3DhW6/WpOcdaYCD8jjk/rSK5jOx+nRWPesozUX5P8ABlNN+orHZKrf3vlP9Khi4aT0B2j6f5NSTAvGfXqKZbkbWYdC2azlFKuvm/8AMpP3GOziUnsFpyrnDP17AVEG3MWPQHJqVQzNlsgegp05c7va/wDW4SVh4J5yaOfrQfTHFHT/APVXWtzEP0oP3DRk0NnacVT2Atp9wU+mJ9wfSn1kNhTJv9RJ/un+VPpk3+ok/wB0/wAqBGYo5zUgpi08VRQ/NKaQc0p6UgK0B/0ub6D+tWduapwt/pcwHoP61cX14oT6CZGQVHOKEUEHNKAM+pprcOq/jXBycrUmja91YaE2yHJ496mDEDoBUS5DNnseam2j/wDVV0oyd+TQUmuobie4FLtBAyc+1AyvXkfSlKgjIPPYitVF9dfL+tCW+woAoxn/AOtSIc8Hg+lP2810xaaujNqw3b6U7bg9eaB1oLAHk0NpbgGOOKQLgc0b8kcHBOBxTsjHTmlGSew2rDOFxx1o2sfQD35pZMfIfRqf1qNZSabHsrkLLtZee/enbGweRSyj5OvQg8VIBUxglJpDb0uRCLA65PrTtpp+OKUAVqrJWRO5Ht7YpQtPxnvQeBTuKxGRnrRjNL+tBpgRH5WB7dDTzj60MuVINNBYjjg45JrJvlk/MrdDeFfPQEfrSnJHHAoZCFznJHNOHQEd6iMZNtPQbatcjUBZD3zzUnXrTJONp9DmncsPSlH3W4Ib11Y3A83I64wak4FIoVQccUGtoRaWpLdxmdspx0YfrSs3YDJpsjY+7ywPFOJ8temST+ZrDns2k9FqVbZiAv3AP0prtlSQORzin/Pjtn0pjfMfRx+tKbaVtfn/AFuNbhLjaH7g0wfKrkdd3FKDuiZT1AIpIzuRM85OTWPPzSuuq/HYq1lZkiLsQDNNk+d1THfJp7NtGcZPYU0HB45Y9TW9ScYpQ/r0Jim9QcbsLn3NPHTikHy4BU89zTgOD0+taUmnd9SZdhO3tS8e1KVpMY6ZFbEhjNNIyad9etAHJzQBG0e5CpPBpFbA2vwR+tOZudqjn+VIYsIT1Yc/WuWbbfNT6FpaWYfIvTA+lAUu2SPlHQGlQArkD3p+KuMXKzb0E3YTBFNySfendKT15rYkBjFGAWx3pcGlxz2FADcUYpx4pDyDmhgREmTgcL3PrSBdjggAK3Bp6DAKnGV4oc8bcZJ9K5bLk53v/Whp1t0HbcntTSiht3f1p4BCgGggg102TSbRGw3HHGRRj604cigg4qhDSPSoiNzlScAc/Wp/rTSqk8gVnUg5KyHF2I2Py8fdHWhUxtUY9TTnGZFXsOcUqZMjeg4rl5Lz19P1ZpeyI5kGU45zTkw64P0NE54XofmGKRV/eMo69Qack41W0t/6/Qe8RVUDK85XvS+UCeTn6mnKmCSWyTT8cYzW1OjHl1REpO+jGd+Ka67jkH5h0qXAH1oI461rKKkrMhNrUjVt49COtRFfPz/dB4PqakMW5ic4B4PvUoXAAA4rF05T92e35lqSjqtyONwRgjDDgimv++YoOg6mkuBhl2ff9vSrEaqIwVPBqFeb9k3t+P8AXX/gj2XMiKI7f3RHI6e9Dvn5B94/pSuC5yvBHQ05I9o55J6mqUJr3Onfy7CuviGqgQYA+vvSsgfHYjuKk2jIoC44Nb8keXltoRd3uQlHB/1hP4UxVDNkZIHc96nKA59elMCOAEOAB1x3rmqUkpLS5pGWhCcSzIB90E9D6VLGPkY4JySaI1HnPjgKoAp0OTCh6cVFCHv3e7v+FkVN+7ZeRAuIt3HAODj0qVgGXeMbgOD6UbR55GeGWiNQwIPVTj60oRabgttf6+4G7+8PU71U+opcelOAx0xikIHSu+KstTFid6GG4EHpRjNKemKYiJIgpyM/n0p5YIpJ6ClxxUM/RQc7SfmPtWU7UoNxRa956jRGzL5qnax6fT0qVH3ZB6jqKcMY4OajADTDH8I5NZqPs7OL3/HzHfm3JB14/WlwT3pcfSjn8K6TMTpSjB7c0uM0ED0/GgAxntxSYB+lKcYxR3xikBFF8uY27dPpTXjUrgFtvpUjoHHTB7EdqgYNvCKxOBk5rkmuRWlG66f5Gqd9U7D3b+Bep4pwwBgdAMU2PaGx/F3zUnUmtaevvf0iZaaAOBn1p3FJil2/hW5AmAaXH5UBTzQMbu1ABjHFIVDAinHpUQdiCVU7Qce9Zzmloykm9hqLmEoeCBtNLGS0S5xnGKN67twHsRQoCSkdm5Fc8JJNfd/l/kW1oxknEkR75I601SfMk2j5iQKkmPK5/vf0ohXapYjG45rOV3V5V6/hYpaRuKhZZNjNnjOakzgcGoVPzlu7cAegqQ+Z2IFbUqnu6akSjqO5P+elMcgRs2O1AcghXGCehFJN/q9vqQMVpKonBtdBKOqTFiXEag9QKZPygX+8QKnA4wDUMyklCBkKc8UqitS5V6Di7yuSbeOaguY8JuXggipllUnGRn0NMnO5409Wz+VRW5KlNpajheMhQ+376kfypjkPJGAc85NTgfWoNitcNjjaB0pVFNJRTvdhFrcmwBUfLT9fur/P/wDVSlZF6HcPeliVtzkqQSf0q3JyaTQkrJsdyKMZFPxjNNzx0roMwoGAOlOAPpTcc5oAhc+XKH/hbg+1OZFcg8hh3FSsoYYI4qMRspIjbj0Nc8oNN6XTNE79dRFjCEs7bj6ntScyygj7q/qabMjNtVyDuYDAqUQ7cFGK/wAqyXM3yxjovvK0Su3qSDpR7VGXKY3Dg8ZFS7e+K6ozUjNpoYcetBGKfjnNAU98VRI3kemKTJpxzQKYCYwKhDM7EjAAOKsc+tRmIg5Vseo7VjVUnaxcbDCrtwVDVG74GyQEg98VNlkPIX86a0oxyuQT25rjqOC2lZ+eppG/YapZeG5Xs1V4RsSRM878CpGbZ9xTjuD0qSOJfLz681gnKrNRj0v+JekVd9SOBAQME4FT5A4qGEOUwvIBOKeoZXHygepzXRhpuMElEiortu5KDtHrSZ6ZGPpS/likIz3zXoGAh65z+VKT8p+lBpyxllIHND2AnjPyD6VLTFXaoFPrMbCmTf6iT/dP8qfTJuIJD/sn+VAjMAp4HFMUjrTwaoocKfjNMxUgPSkBWaxkaYvHI6bhglcVJ9iu0HyXCv8A9dVwfzFWA+BS+aaQFTdcR8NauT6ryDQssm7cbSYH/cq6JjSeafWiytawaldX3cmCUE8coaeGwPuSD/gBp5mNNMx9aFZbIAVg3G2T8UI/pTuBwFb8jSCZhjmnecadxWFVRn7pGfalKj3pvnH1o840XCw7A96NiZzxmm+efWjzz60XuMeQpowvrTPPNHnn1ouIeVUijA9aYZm7Gk89qLgPO0ggkc0u5f7w9uaj85vWl85vWi4EhK/3h+dIGX+8PzpnnN60vnNRcB3mKP4h+dMLqzAZpfOalEpouAheMcB1z9aBsbo4P40vnGjzmo5gsDEdAR+dIcY4YZpfNNIZCfSjmCwmB60gUAYzxSmQ+35UnmfT8qLodhPLXn3pcYAGaPN7YH5Ub/p+VJWWyDUMYFIwyO+KN5yen5Uok4xxTbuFhvljGO1BTOM9uaf5noB+VL5h9B+VK0bWsGozFIyBsVIG9h+VLv8AYflTdmrNC1RF5K5zg+lIIguMdqn3D0H5UZH90flUqEE72HdkHlZOcmnKhUVLkf3V/Klyv9xfyoUYp3SC7ICpYjOeDmnYxUvy/wB1fyoyv90flVKydxEWCfajBHTrUvyf3F/Kj5P7op3Aixj60hU1NhP7tGE/u0cwFdU25Ap2DjrU2IwMbRSFUx939alWSsg1ZAqkE46E5p2KlKx91/WkxHj7v60Ky0Q3dkXJzmjac9al2xj+H9aUCP8Au/rT5hEQHWjHPtUpWP0P5mkKRnsf++jRcCP6CjGKkCxgdD/30aXan90/mafMBAyHIYcHp9aEj25J6nvVjanof++jRhOwP51HLG/NYd3axCQaNpPNSlUJ6H86QpH6N/30au4hgUim49smpfJi/wBr/vo0eREOzf8AfRo5gIe9KB7VYCoOg/WkKIfX86LgVvLPmFuMYxSomHY9iaseWnq350eUmerfnUcsdx3ZWkiLFSBwDk0nlt5u/tjFW9i+rfnShQKHCLdw5mVgD1waXafSrOBSFVNXcRAE79KMemKmMY/vMKTygf42/Si4EQHqKCCOnNTeWMffP6f4U3yR/wA9H/T/AAouBDHGVJZuWPX2pNrCTK/dParIjAGNxP5UeWD3NQoRSSXQfMyAClHJqbyl9TR5Y9TV3RIwdcYo+mad5Xo/6Uuw/wB79KLjI+e4oxnmpDGSMbz+VN8o/wDPQ/kKLoCFEKvISPvEY/KiNCibT2zU/lYH3z+Io8r/AG/0qIwjF3Xn+I3K5XZCZlbHAXFCIRI7djVny/8Aa/Sk8oev6Uckb387/oHM9iIjtg0uPWpfLA70eWPWtOYkhIzRU3lD1o8r3H5UcyAg5HT9KXHHSpvK9x+VHle/6UXQFPa8ZOwZU/w+lJGsiL90ZJyeau+Uf736UGLPcflWHsop3TL59CupY8MuPenkdOKl8sjo36UhiOfvDH0rWOi3JbIhweuaXGev51J5JA+8PypPJYHPmfmtVdCGc+lR5YsRjirHlH+9+lNEDZyXB/4D/wDXqZa9R3IzzwaZHHgux6k/pVnyfQ0GI4wCKGk2n2C+hXZA3UdKSMNt+br71YETA9Ril8o+opcq5uYL6WIsYHPSjoRUpjPtS+X/AJzV3EQ9aXAyaeYTnt+dKIiPT86VwI+DURVkyU5Gc4FWfLbPb86PLPt+dTKKkNOxXZA4z0NRBHIKkEFfun1q95Z9qPLPtWcqMZO9/wDglKdtChMrSRphT159qfIrnbGo46kmrnln0H50bCOwqZUE23few1U28iqgYZAXHue9LscchgfYirBVuyg/jRsOen61caSStcTkVyu+P0P8jTMFhESp9Tx0q5sPpRsJ6inKnfqClYhApcCpRH7UbP8AZrW5JAY1PUAk1AYm8/5CQAOM8irwU/3aTYfT9aynSjOzZUZNFXe6n5kJHqtLCMl3IwWPGfSrIj/2aNhzwtCg+ZNu9g5lYjx3oH1qQqf7tG05+6f0rW5IzHHtTdvpUuw+hpCh/umi4DNtGKkCnoQRSlPai4EWPyoxxzT9hHY/lRg+h/Ki4FdxmeMdhk1NgetP2cdMUFD2H6VMVZt9xt3sV5Blo1/2s1MBTtntRt9R+lJKzb7hfSxG7YIwM5PQUoYH2PvTyMdj+VIVzwVP5UWle9w0GkZooZcdA3/fJowQeFb8qskUACo+ZCdpwo7+tSD/AHW/I0YwOAfyNRKPNo9ik7EWFQ4Ay350BGb7xA9hU2wde/0pNuB0P5VCprrsPmKlwoRGI5bGeT0qNQw+Uk/d3AVdIXP3T/3yaMLn/GueeDUp8ydi1VsrFYxMmGj6elPVyw5HtU21Tx0o2p2xWsaMoP3HZdiXJNake0ls5OMYx2NKRTsJ2IoUBmwCa6FfqQyPq2AMmrkabEA796jjjG4txx6VKTQ3fQQUtMzT6kAqOf8A495P90/yqSmTf6iT/dP8qAMpKkBpgp4plDwaeDUYpwJzQA/tTScUHpnrSAZXJH4UgHA0ZpvTjNFAATTG6+1P7U0igBRRnFFGKAFDUuaaKWgAo7+1FJQAtFJmloAKWkoJ96AFpN2GAweR1ozRQA6l7U2lHSgBaKQUUAOozSUtAB2oopKAFoxTdw/XHSlIJ74oAUjNFBo70AJR+FL2oJAHNIBKUHtRRxQAoNKDzTUKsAwOR2NLimA7NLSCigBaWmiigBwoptLQAtITRSZ4oAXNGaSikAuc0ueKYc0vagBc5ozSUUALmjuaTtS0AL0ozzSUUABNGeaWk70ALnijNFJQAuaQmjPNIaAHA8UueKb2paAFzRnmkpBTAfmjNNpc0ALmlBpneloAdmlpoopgLRnFJS0ALmlzTRS0CFopKKAFopuaKAHZozSUCgBc0UlFABRS000ALnFHJptLmgB3SkzRmigBaAwyRmmlgCATyelII0WRpAoDMAC2OTigCTNFNpaQC0UlFAC0UlFAhc0gYHoaQjIxUNvCYS5L7gx49qBljNGaTNFAhc0tJRQAUUUlAC0UmaKBi0ZpKKAFopKWgQUUlGaBi5pabRxkGgQ6koooAWikooAWikooAWkOe1FFAC0hNFJQAA0tNAxTqBhmlzTaWgQuaKSigBaKSigBc0UlFAC0UlFAC0UlFAC0hOBwMmiigABOORzS5pKKAFopKSgBc0ZpKQ5oHYdmjdUbMQM4zSigLD80ZpmaWgLClqaTQTjJppGfvcD0oGBc9FGamquW9OBVigTCmTf6iT/dP8qfTJQWidR1KkCgRlgU4HtUgtZu6fqKcLaUfwfqKZQwU4U/7PJ/d/UUogk/u/qKQDaTr7VJ5Mn939aPJk/u/rQBEQMUgyKm8mT+7+tJ5En939aAI6aam8iT+7+tIbeT+7+ooAiyKWn/AGeT+7+opfIk/u/rQBH3o71L5Emfu/qKPIk/u/rQBHS08QSd1/Wl8mT+7+tAEOKKm8iT+7+tNMEn939RQAwUyRflyMk+g71P5En939aXyJP7v60AQqpxz1pelS+RJ/d/Wk8iT0/WgBmaUU7yJP7v6ineTJ/d/WgBlFPEMn939aPJf+7+tAhlLThC/wDd/Wl8p/7v60DIzSZNS+U+Pu/rSeS+Pu/rQAylzTvJcdv1pfKk/u/rQAw0detP8p/7v60eU/8Ad/WgCP1pKeYJN2cH6ZFL5Mn939aQXG0tL5Un939aXypP7v60ANHFLSiJ/T9aXy39P1pgIOKKd5belHlt6frQA2ineW3p+tHlt6frQAlFL5belHlt6frSAbQelOMb+n60myT+7+ooAbwKWl8p/T9aURt6UANAop/lt6Uhjf0/WgBpGRQBTvLf0/Wjy39KAExRS7H9P1o2P6UAJRTtjelGxvSgBtGaUo/YUCNvSgBM0lP2NjpRsb+7QAwijvTvLb+7+tHlt/d/WgBvaj2p4Rufl/Wk8t/SgBMc0dKdsb0o2N6UwEBop2xvSjY3pQA0A0tLsb0o2H0oAKM0u0+lIUbPSgAo7+1GxvSjY3pQAClFAVvSjafSgApKXafSjafSgQlL2pdp9KNrUwG80tLtPpRg+lACUCl2n0owfSgApDSkEigqfSgBtFLtPpRsPpQAZoo2n0o2n0oAKM0bW9KNrelIApc8UbT6UbW9KYC0UAHHSjBoAKKMGjBpAFFGDRg0AGc9KKMH0owaYBR2owaMH0pAFFLikwaAClowaOaACkpcUYoASjNGKXBoAb2opcGjBpgFFLijBpAJRzS80UAJS0YoxQAUUYpOfSgBaSjBoINABRRg0YNABRRg0YNABS0gBpeaACijmigAoowaQKQeuRigBaKMUUCCiijFAwoo5o5oEHOfakpaMGgYnaiggkUgDd6AFoowaMGgApKXBpNp9KAENA7UuD6UuDQA2jOKXaaQqfTNAxDxyfwFMJJp5Rj2pvlv6UAMxVqq/lv/AHf1qxQJhRRRQ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9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7"/>
          <p:cNvSpPr>
            <a:spLocks noChangeArrowheads="1"/>
          </p:cNvSpPr>
          <p:nvPr/>
        </p:nvSpPr>
        <p:spPr bwMode="auto">
          <a:xfrm>
            <a:off x="0" y="187642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Rectangle 12"/>
          <p:cNvSpPr>
            <a:spLocks noChangeArrowheads="1"/>
          </p:cNvSpPr>
          <p:nvPr/>
        </p:nvSpPr>
        <p:spPr bwMode="auto">
          <a:xfrm>
            <a:off x="0" y="18811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9"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7000893" y="0"/>
            <a:ext cx="2208876" cy="157723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7" name="Picture 26"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28" name="TextBox 27"/>
          <p:cNvSpPr txBox="1"/>
          <p:nvPr/>
        </p:nvSpPr>
        <p:spPr>
          <a:xfrm>
            <a:off x="857224" y="142852"/>
            <a:ext cx="6000792" cy="861774"/>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CÁC GIẤY PHÉP ĐIỀU KIỆN ĐẶC BIỆT</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30" name="TextBox 29"/>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pic>
        <p:nvPicPr>
          <p:cNvPr id="20" name="Picture 19"/>
          <p:cNvPicPr/>
          <p:nvPr/>
        </p:nvPicPr>
        <p:blipFill>
          <a:blip r:embed="rId4" cstate="print"/>
          <a:srcRect l="46314" t="26781" r="27404" b="13390"/>
          <a:stretch>
            <a:fillRect/>
          </a:stretch>
        </p:blipFill>
        <p:spPr bwMode="auto">
          <a:xfrm>
            <a:off x="2555776" y="1556792"/>
            <a:ext cx="3949402" cy="4968552"/>
          </a:xfrm>
          <a:prstGeom prst="rect">
            <a:avLst/>
          </a:prstGeom>
          <a:noFill/>
          <a:ln w="9525">
            <a:noFill/>
            <a:miter lim="800000"/>
            <a:headEnd/>
            <a:tailEnd/>
          </a:ln>
        </p:spPr>
      </p:pic>
      <p:sp>
        <p:nvSpPr>
          <p:cNvPr id="21" name="Slide Number Placeholder 20"/>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8</a:t>
            </a:fld>
            <a:endParaRPr lang="en-US">
              <a:ln>
                <a:solidFill>
                  <a:schemeClr val="bg1"/>
                </a:solidFill>
              </a:ln>
              <a:solidFill>
                <a:schemeClr val="bg1"/>
              </a:solidFill>
            </a:endParaRPr>
          </a:p>
        </p:txBody>
      </p:sp>
    </p:spTree>
    <p:extLst>
      <p:ext uri="{BB962C8B-B14F-4D97-AF65-F5344CB8AC3E}">
        <p14:creationId xmlns:p14="http://schemas.microsoft.com/office/powerpoint/2010/main" val="2473853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9144000" cy="68580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nvGrpSpPr>
          <p:cNvPr id="17" name="Group 16"/>
          <p:cNvGrpSpPr/>
          <p:nvPr/>
        </p:nvGrpSpPr>
        <p:grpSpPr>
          <a:xfrm>
            <a:off x="0" y="0"/>
            <a:ext cx="9144000" cy="1728246"/>
            <a:chOff x="0" y="1"/>
            <a:chExt cx="9144000" cy="1426223"/>
          </a:xfrm>
          <a:solidFill>
            <a:schemeClr val="tx1"/>
          </a:solidFill>
        </p:grpSpPr>
        <p:sp>
          <p:nvSpPr>
            <p:cNvPr id="18" name="Rectangle 17"/>
            <p:cNvSpPr/>
            <p:nvPr/>
          </p:nvSpPr>
          <p:spPr>
            <a:xfrm>
              <a:off x="0" y="1"/>
              <a:ext cx="9144000" cy="1426223"/>
            </a:xfrm>
            <a:prstGeom prst="rect">
              <a:avLst/>
            </a:prstGeom>
            <a:grp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TextBox 19"/>
            <p:cNvSpPr txBox="1"/>
            <p:nvPr/>
          </p:nvSpPr>
          <p:spPr>
            <a:xfrm>
              <a:off x="3302648" y="1120102"/>
              <a:ext cx="3631552" cy="292388"/>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Email: congtybaovelamsondong@gmail.com</a:t>
              </a:r>
            </a:p>
          </p:txBody>
        </p:sp>
        <p:sp>
          <p:nvSpPr>
            <p:cNvPr id="21" name="TextBox 20"/>
            <p:cNvSpPr txBox="1"/>
            <p:nvPr/>
          </p:nvSpPr>
          <p:spPr>
            <a:xfrm>
              <a:off x="207434" y="1115870"/>
              <a:ext cx="2535765" cy="250176"/>
            </a:xfrm>
            <a:prstGeom prst="rect">
              <a:avLst/>
            </a:prstGeom>
            <a:grpFill/>
          </p:spPr>
          <p:txBody>
            <a:bodyPr wrap="square" rtlCol="0">
              <a:spAutoFit/>
            </a:bodyPr>
            <a:lstStyle/>
            <a:p>
              <a:pPr algn="ctr"/>
              <a:r>
                <a:rPr lang="en-US" sz="1300" b="1" smtClean="0">
                  <a:solidFill>
                    <a:srgbClr val="FF0000"/>
                  </a:solidFill>
                  <a:latin typeface="Times New Roman" pitchFamily="18" charset="0"/>
                  <a:cs typeface="Times New Roman" pitchFamily="18" charset="0"/>
                </a:rPr>
                <a:t>Website: baovelamsondong.com</a:t>
              </a:r>
            </a:p>
          </p:txBody>
        </p:sp>
      </p:grpSp>
      <p:sp>
        <p:nvSpPr>
          <p:cNvPr id="4" name="AutoShape 2" descr="Kết quả hình ảnh cho công ty cp lâm sơn động"/>
          <p:cNvSpPr>
            <a:spLocks noChangeAspect="1" noChangeArrowheads="1"/>
          </p:cNvSpPr>
          <p:nvPr/>
        </p:nvSpPr>
        <p:spPr bwMode="auto">
          <a:xfrm>
            <a:off x="207434" y="-102394"/>
            <a:ext cx="397933" cy="2238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5"/>
          <p:cNvSpPr>
            <a:spLocks noChangeArrowheads="1"/>
          </p:cNvSpPr>
          <p:nvPr/>
        </p:nvSpPr>
        <p:spPr bwMode="auto">
          <a:xfrm>
            <a:off x="0" y="18811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4" name="Picture 2" descr="E:\anh\P22802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00" r="6406"/>
          <a:stretch/>
        </p:blipFill>
        <p:spPr bwMode="auto">
          <a:xfrm>
            <a:off x="6774940" y="0"/>
            <a:ext cx="2402171" cy="17543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9" name="Picture 18" descr="logo.jpg"/>
          <p:cNvPicPr>
            <a:picLocks noChangeAspect="1" noChangeArrowheads="1"/>
          </p:cNvPicPr>
          <p:nvPr/>
        </p:nvPicPr>
        <p:blipFill>
          <a:blip r:embed="rId3" cstate="print"/>
          <a:srcRect/>
          <a:stretch>
            <a:fillRect/>
          </a:stretch>
        </p:blipFill>
        <p:spPr bwMode="auto">
          <a:xfrm>
            <a:off x="71438" y="62521"/>
            <a:ext cx="785786" cy="884007"/>
          </a:xfrm>
          <a:prstGeom prst="rect">
            <a:avLst/>
          </a:prstGeom>
          <a:noFill/>
        </p:spPr>
      </p:pic>
      <p:sp>
        <p:nvSpPr>
          <p:cNvPr id="22" name="TextBox 21"/>
          <p:cNvSpPr txBox="1"/>
          <p:nvPr/>
        </p:nvSpPr>
        <p:spPr>
          <a:xfrm>
            <a:off x="857224" y="142852"/>
            <a:ext cx="6000792" cy="861774"/>
          </a:xfrm>
          <a:prstGeom prst="rect">
            <a:avLst/>
          </a:prstGeom>
          <a:noFill/>
        </p:spPr>
        <p:txBody>
          <a:bodyPr wrap="square" rtlCol="0">
            <a:spAutoFit/>
          </a:bodyPr>
          <a:lstStyle/>
          <a:p>
            <a:pPr algn="ctr"/>
            <a:r>
              <a:rPr lang="en-US" sz="2500" b="1"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CÁC GIẤY PHÉP ĐIỀU KIỆN ĐẶC BIỆT</a:t>
            </a:r>
            <a:endParaRPr lang="en-US" sz="25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endParaRPr>
          </a:p>
        </p:txBody>
      </p:sp>
      <p:sp>
        <p:nvSpPr>
          <p:cNvPr id="25" name="TextBox 24"/>
          <p:cNvSpPr txBox="1"/>
          <p:nvPr/>
        </p:nvSpPr>
        <p:spPr>
          <a:xfrm>
            <a:off x="0" y="6488668"/>
            <a:ext cx="9144000" cy="369332"/>
          </a:xfrm>
          <a:prstGeom prst="rect">
            <a:avLst/>
          </a:prstGeom>
          <a:noFill/>
        </p:spPr>
        <p:txBody>
          <a:bodyPr wrap="square" rtlCol="0">
            <a:spAutoFit/>
          </a:bodyPr>
          <a:lstStyle/>
          <a:p>
            <a:pPr algn="ctr"/>
            <a:r>
              <a:rPr lang="en-US" i="1" smtClean="0">
                <a:solidFill>
                  <a:srgbClr val="7030A0"/>
                </a:solidFill>
                <a:latin typeface="Magneto" pitchFamily="82" charset="0"/>
              </a:rPr>
              <a:t>Vì sự an toàn của bạn, hãy giao cho chúng tôi</a:t>
            </a:r>
            <a:endParaRPr lang="vi-VN" i="1">
              <a:solidFill>
                <a:srgbClr val="7030A0"/>
              </a:solidFill>
            </a:endParaRPr>
          </a:p>
        </p:txBody>
      </p:sp>
      <p:pic>
        <p:nvPicPr>
          <p:cNvPr id="15" name="Picture 14"/>
          <p:cNvPicPr/>
          <p:nvPr/>
        </p:nvPicPr>
        <p:blipFill>
          <a:blip r:embed="rId4" cstate="print"/>
          <a:srcRect l="33173" t="27066" r="14103" b="13390"/>
          <a:stretch>
            <a:fillRect/>
          </a:stretch>
        </p:blipFill>
        <p:spPr bwMode="auto">
          <a:xfrm>
            <a:off x="785786" y="1785926"/>
            <a:ext cx="7704856" cy="4680521"/>
          </a:xfrm>
          <a:prstGeom prst="rect">
            <a:avLst/>
          </a:prstGeom>
          <a:noFill/>
          <a:ln w="9525">
            <a:noFill/>
            <a:miter lim="800000"/>
            <a:headEnd/>
            <a:tailEnd/>
          </a:ln>
        </p:spPr>
      </p:pic>
      <p:sp>
        <p:nvSpPr>
          <p:cNvPr id="14" name="Slide Number Placeholder 13"/>
          <p:cNvSpPr>
            <a:spLocks noGrp="1"/>
          </p:cNvSpPr>
          <p:nvPr>
            <p:ph type="sldNum" sz="quarter" idx="12"/>
          </p:nvPr>
        </p:nvSpPr>
        <p:spPr/>
        <p:txBody>
          <a:bodyPr/>
          <a:lstStyle/>
          <a:p>
            <a:fld id="{F4A78CAA-A159-435A-BE84-D23B82E7C8D9}" type="slidenum">
              <a:rPr lang="en-US" smtClean="0">
                <a:ln>
                  <a:solidFill>
                    <a:schemeClr val="bg1"/>
                  </a:solidFill>
                </a:ln>
                <a:solidFill>
                  <a:schemeClr val="bg1"/>
                </a:solidFill>
              </a:rPr>
              <a:pPr/>
              <a:t>9</a:t>
            </a:fld>
            <a:endParaRPr lang="en-US">
              <a:ln>
                <a:solidFill>
                  <a:schemeClr val="bg1"/>
                </a:solidFill>
              </a:ln>
              <a:solidFill>
                <a:schemeClr val="bg1"/>
              </a:solidFill>
            </a:endParaRPr>
          </a:p>
        </p:txBody>
      </p:sp>
    </p:spTree>
    <p:extLst>
      <p:ext uri="{BB962C8B-B14F-4D97-AF65-F5344CB8AC3E}">
        <p14:creationId xmlns:p14="http://schemas.microsoft.com/office/powerpoint/2010/main" val="35307692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4197</TotalTime>
  <Words>5104</Words>
  <Application>Microsoft Office PowerPoint</Application>
  <PresentationFormat>On-screen Show (4:3)</PresentationFormat>
  <Paragraphs>383</Paragraphs>
  <Slides>29</Slides>
  <Notes>6</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 7 32bit VS2</dc:creator>
  <cp:lastModifiedBy>LSD</cp:lastModifiedBy>
  <cp:revision>365</cp:revision>
  <cp:lastPrinted>2017-04-19T03:48:03Z</cp:lastPrinted>
  <dcterms:created xsi:type="dcterms:W3CDTF">2017-04-11T06:54:53Z</dcterms:created>
  <dcterms:modified xsi:type="dcterms:W3CDTF">2021-04-23T03:17:11Z</dcterms:modified>
</cp:coreProperties>
</file>